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notesSlides/notesSlide1.xml" ContentType="application/vnd.openxmlformats-officedocument.presentationml.notesSlide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notesSlides/notesSlide2.xml" ContentType="application/vnd.openxmlformats-officedocument.presentationml.notesSlide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notesSlides/notesSlide3.xml" ContentType="application/vnd.openxmlformats-officedocument.presentationml.notesSlide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notesSlides/notesSlide4.xml" ContentType="application/vnd.openxmlformats-officedocument.presentationml.notesSlide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notesSlides/notesSlide5.xml" ContentType="application/vnd.openxmlformats-officedocument.presentationml.notesSlide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notesSlides/notesSlide6.xml" ContentType="application/vnd.openxmlformats-officedocument.presentationml.notesSlide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notesSlides/notesSlide7.xml" ContentType="application/vnd.openxmlformats-officedocument.presentationml.notesSlide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notesSlides/notesSlide8.xml" ContentType="application/vnd.openxmlformats-officedocument.presentationml.notesSlide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notesSlides/notesSlide9.xml" ContentType="application/vnd.openxmlformats-officedocument.presentationml.notesSlide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notesSlides/notesSlide10.xml" ContentType="application/vnd.openxmlformats-officedocument.presentationml.notesSlide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notesSlides/notesSlide11.xml" ContentType="application/vnd.openxmlformats-officedocument.presentationml.notesSlide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notesSlides/notesSlide12.xml" ContentType="application/vnd.openxmlformats-officedocument.presentationml.notesSlide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notesSlides/notesSlide13.xml" ContentType="application/vnd.openxmlformats-officedocument.presentationml.notesSlide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notesSlides/notesSlide14.xml" ContentType="application/vnd.openxmlformats-officedocument.presentationml.notesSlide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68"/>
  </p:notesMasterIdLst>
  <p:handoutMasterIdLst>
    <p:handoutMasterId r:id="rId69"/>
  </p:handoutMasterIdLst>
  <p:sldIdLst>
    <p:sldId id="256" r:id="rId3"/>
    <p:sldId id="299" r:id="rId4"/>
    <p:sldId id="300" r:id="rId5"/>
    <p:sldId id="301" r:id="rId6"/>
    <p:sldId id="405" r:id="rId7"/>
    <p:sldId id="302" r:id="rId8"/>
    <p:sldId id="406" r:id="rId9"/>
    <p:sldId id="323" r:id="rId10"/>
    <p:sldId id="335" r:id="rId11"/>
    <p:sldId id="336" r:id="rId12"/>
    <p:sldId id="375" r:id="rId13"/>
    <p:sldId id="337" r:id="rId14"/>
    <p:sldId id="320" r:id="rId15"/>
    <p:sldId id="304" r:id="rId16"/>
    <p:sldId id="401" r:id="rId17"/>
    <p:sldId id="338" r:id="rId18"/>
    <p:sldId id="402" r:id="rId19"/>
    <p:sldId id="393" r:id="rId20"/>
    <p:sldId id="332" r:id="rId21"/>
    <p:sldId id="359" r:id="rId22"/>
    <p:sldId id="411" r:id="rId23"/>
    <p:sldId id="346" r:id="rId24"/>
    <p:sldId id="347" r:id="rId25"/>
    <p:sldId id="407" r:id="rId26"/>
    <p:sldId id="408" r:id="rId27"/>
    <p:sldId id="409" r:id="rId28"/>
    <p:sldId id="348" r:id="rId29"/>
    <p:sldId id="349" r:id="rId30"/>
    <p:sldId id="394" r:id="rId31"/>
    <p:sldId id="397" r:id="rId32"/>
    <p:sldId id="396" r:id="rId33"/>
    <p:sldId id="399" r:id="rId34"/>
    <p:sldId id="400" r:id="rId35"/>
    <p:sldId id="395" r:id="rId36"/>
    <p:sldId id="398" r:id="rId37"/>
    <p:sldId id="343" r:id="rId38"/>
    <p:sldId id="344" r:id="rId39"/>
    <p:sldId id="350" r:id="rId40"/>
    <p:sldId id="351" r:id="rId41"/>
    <p:sldId id="403" r:id="rId42"/>
    <p:sldId id="352" r:id="rId43"/>
    <p:sldId id="353" r:id="rId44"/>
    <p:sldId id="404" r:id="rId45"/>
    <p:sldId id="354" r:id="rId46"/>
    <p:sldId id="355" r:id="rId47"/>
    <p:sldId id="412" r:id="rId48"/>
    <p:sldId id="330" r:id="rId49"/>
    <p:sldId id="331" r:id="rId50"/>
    <p:sldId id="376" r:id="rId51"/>
    <p:sldId id="377" r:id="rId52"/>
    <p:sldId id="378" r:id="rId53"/>
    <p:sldId id="379" r:id="rId54"/>
    <p:sldId id="380" r:id="rId55"/>
    <p:sldId id="381" r:id="rId56"/>
    <p:sldId id="382" r:id="rId57"/>
    <p:sldId id="383" r:id="rId58"/>
    <p:sldId id="384" r:id="rId59"/>
    <p:sldId id="385" r:id="rId60"/>
    <p:sldId id="386" r:id="rId61"/>
    <p:sldId id="387" r:id="rId62"/>
    <p:sldId id="388" r:id="rId63"/>
    <p:sldId id="389" r:id="rId64"/>
    <p:sldId id="390" r:id="rId65"/>
    <p:sldId id="391" r:id="rId66"/>
    <p:sldId id="392" r:id="rId67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1">
          <p15:clr>
            <a:srgbClr val="A4A3A4"/>
          </p15:clr>
        </p15:guide>
        <p15:guide id="2" pos="39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00"/>
    <a:srgbClr val="00DA00"/>
    <a:srgbClr val="FF0066"/>
    <a:srgbClr val="682300"/>
    <a:srgbClr val="993300"/>
    <a:srgbClr val="3FAE2A"/>
    <a:srgbClr val="939598"/>
    <a:srgbClr val="777877"/>
    <a:srgbClr val="FFFFFD"/>
    <a:srgbClr val="FFF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49" autoAdjust="0"/>
    <p:restoredTop sz="94660"/>
  </p:normalViewPr>
  <p:slideViewPr>
    <p:cSldViewPr snapToGrid="0" snapToObjects="1" showGuides="1">
      <p:cViewPr varScale="1">
        <p:scale>
          <a:sx n="115" d="100"/>
          <a:sy n="115" d="100"/>
        </p:scale>
        <p:origin x="1740" y="114"/>
      </p:cViewPr>
      <p:guideLst>
        <p:guide orient="horz" pos="631"/>
        <p:guide pos="39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7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82B693-2A93-4113-B342-87E200BAE14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1EED797-5BED-4E95-85E8-ABD904BBC39D}">
      <dgm:prSet phldrT="[Texto]" custT="1"/>
      <dgm:spPr/>
      <dgm:t>
        <a:bodyPr/>
        <a:lstStyle/>
        <a:p>
          <a:r>
            <a:rPr kumimoji="1" lang="es-MX" altLang="es-MX" sz="1200" b="0" dirty="0" smtClean="0">
              <a:latin typeface="+mn-lt"/>
            </a:rPr>
            <a:t>Secretario(a) de </a:t>
          </a:r>
          <a:br>
            <a:rPr kumimoji="1" lang="es-MX" altLang="es-MX" sz="1200" b="0" dirty="0" smtClean="0">
              <a:latin typeface="+mn-lt"/>
            </a:rPr>
          </a:br>
          <a:r>
            <a:rPr kumimoji="1" lang="es-MX" altLang="es-MX" sz="1200" b="0" dirty="0" smtClean="0">
              <a:latin typeface="+mn-lt"/>
            </a:rPr>
            <a:t>Desarrollo Urbano Sostenible</a:t>
          </a:r>
        </a:p>
      </dgm:t>
    </dgm:pt>
    <dgm:pt modelId="{59A5A227-FD9D-4D6C-A3C0-D710DB9D93A2}" type="parTrans" cxnId="{38B86527-44CB-498A-BD0A-F80DA8514F96}">
      <dgm:prSet/>
      <dgm:spPr/>
      <dgm:t>
        <a:bodyPr/>
        <a:lstStyle/>
        <a:p>
          <a:endParaRPr lang="es-ES" sz="1200"/>
        </a:p>
      </dgm:t>
    </dgm:pt>
    <dgm:pt modelId="{A0B333EF-ACDF-459F-BB7D-B10FEFE781D2}" type="sibTrans" cxnId="{38B86527-44CB-498A-BD0A-F80DA8514F96}">
      <dgm:prSet/>
      <dgm:spPr/>
      <dgm:t>
        <a:bodyPr/>
        <a:lstStyle/>
        <a:p>
          <a:endParaRPr lang="es-ES" sz="1200"/>
        </a:p>
      </dgm:t>
    </dgm:pt>
    <dgm:pt modelId="{CA9C5B3B-C3A5-4E8F-AB65-879FBF8A2AAB}">
      <dgm:prSet custT="1"/>
      <dgm:spPr/>
      <dgm:t>
        <a:bodyPr/>
        <a:lstStyle/>
        <a:p>
          <a:r>
            <a:rPr lang="es-ES" sz="1200" dirty="0" smtClean="0"/>
            <a:t>Director(a) General para un Desarrollo Integrado, Compacto y Eficiente</a:t>
          </a:r>
        </a:p>
      </dgm:t>
    </dgm:pt>
    <dgm:pt modelId="{90C94814-2022-4693-A499-B40167490BA6}" type="parTrans" cxnId="{AA61FC37-FAD2-4BD8-B539-F1F825254DF4}">
      <dgm:prSet/>
      <dgm:spPr/>
      <dgm:t>
        <a:bodyPr/>
        <a:lstStyle/>
        <a:p>
          <a:endParaRPr lang="es-ES" sz="1200"/>
        </a:p>
      </dgm:t>
    </dgm:pt>
    <dgm:pt modelId="{3BD6DBE7-B212-4122-A436-D88ABD2568AF}" type="sibTrans" cxnId="{AA61FC37-FAD2-4BD8-B539-F1F825254DF4}">
      <dgm:prSet/>
      <dgm:spPr/>
      <dgm:t>
        <a:bodyPr/>
        <a:lstStyle/>
        <a:p>
          <a:endParaRPr lang="es-ES" sz="1200"/>
        </a:p>
      </dgm:t>
    </dgm:pt>
    <dgm:pt modelId="{91A676D3-1C71-4FDB-BA0C-474475CA01A9}">
      <dgm:prSet custT="1"/>
      <dgm:spPr/>
      <dgm:t>
        <a:bodyPr/>
        <a:lstStyle/>
        <a:p>
          <a:r>
            <a:rPr lang="es-ES" sz="1200" dirty="0" smtClean="0"/>
            <a:t>Director(a) </a:t>
          </a:r>
          <a:r>
            <a:rPr lang="es-ES" sz="1200" b="0" dirty="0" smtClean="0">
              <a:solidFill>
                <a:schemeClr val="tx1"/>
              </a:solidFill>
            </a:rPr>
            <a:t>General de </a:t>
          </a:r>
          <a:r>
            <a:rPr lang="es-ES" sz="1200" dirty="0" smtClean="0"/>
            <a:t>Movilidad y Espacio Público</a:t>
          </a:r>
        </a:p>
      </dgm:t>
    </dgm:pt>
    <dgm:pt modelId="{826CF68B-E141-4168-BAF4-4B87DA79EDAB}" type="parTrans" cxnId="{C4C5678B-A572-444E-851F-2F9E416A1E38}">
      <dgm:prSet/>
      <dgm:spPr/>
      <dgm:t>
        <a:bodyPr/>
        <a:lstStyle/>
        <a:p>
          <a:endParaRPr lang="es-ES" sz="1200"/>
        </a:p>
      </dgm:t>
    </dgm:pt>
    <dgm:pt modelId="{1EED66C9-FE10-4A33-9A7F-0B5ED8183D62}" type="sibTrans" cxnId="{C4C5678B-A572-444E-851F-2F9E416A1E38}">
      <dgm:prSet/>
      <dgm:spPr/>
      <dgm:t>
        <a:bodyPr/>
        <a:lstStyle/>
        <a:p>
          <a:endParaRPr lang="es-ES" sz="1200"/>
        </a:p>
      </dgm:t>
    </dgm:pt>
    <dgm:pt modelId="{6BFE4A4B-F5DF-48C1-98CD-4D402A4460A0}">
      <dgm:prSet custT="1"/>
      <dgm:spPr/>
      <dgm:t>
        <a:bodyPr/>
        <a:lstStyle/>
        <a:p>
          <a:r>
            <a:rPr lang="es-ES" sz="1200" dirty="0" smtClean="0"/>
            <a:t>Director(a) General para un Desarrollo Verde</a:t>
          </a:r>
        </a:p>
      </dgm:t>
    </dgm:pt>
    <dgm:pt modelId="{3E9D23E0-7FEA-4B54-84B7-3715B6A34E18}" type="parTrans" cxnId="{A4A9F24A-378B-4A30-9957-D97297A4D806}">
      <dgm:prSet/>
      <dgm:spPr/>
      <dgm:t>
        <a:bodyPr/>
        <a:lstStyle/>
        <a:p>
          <a:endParaRPr lang="es-ES" sz="1200"/>
        </a:p>
      </dgm:t>
    </dgm:pt>
    <dgm:pt modelId="{A4B25ACD-001A-4281-9DB3-24E1CC9592A1}" type="sibTrans" cxnId="{A4A9F24A-378B-4A30-9957-D97297A4D806}">
      <dgm:prSet/>
      <dgm:spPr/>
      <dgm:t>
        <a:bodyPr/>
        <a:lstStyle/>
        <a:p>
          <a:endParaRPr lang="es-ES" sz="1200"/>
        </a:p>
      </dgm:t>
    </dgm:pt>
    <dgm:pt modelId="{37B82898-EDA1-4FDD-98CB-17CE6ACCE4AB}">
      <dgm:prSet custT="1"/>
      <dgm:spPr/>
      <dgm:t>
        <a:bodyPr/>
        <a:lstStyle/>
        <a:p>
          <a:r>
            <a:rPr lang="es-ES" sz="1200" dirty="0" smtClean="0"/>
            <a:t>Director(a) para la Integración de Distritos, Sub-centros y Nuevos Desarrollos</a:t>
          </a:r>
          <a:endParaRPr lang="es-ES" sz="1200" dirty="0"/>
        </a:p>
      </dgm:t>
    </dgm:pt>
    <dgm:pt modelId="{FABF92F3-1FAE-4D2E-B140-FAA8A26DECD2}" type="parTrans" cxnId="{7AA81675-E101-4D46-A8C0-CF1BDAF2765B}">
      <dgm:prSet/>
      <dgm:spPr/>
      <dgm:t>
        <a:bodyPr/>
        <a:lstStyle/>
        <a:p>
          <a:endParaRPr lang="es-ES" sz="1200"/>
        </a:p>
      </dgm:t>
    </dgm:pt>
    <dgm:pt modelId="{6DD83F81-C653-4DAC-A5D5-05D71F09A299}" type="sibTrans" cxnId="{7AA81675-E101-4D46-A8C0-CF1BDAF2765B}">
      <dgm:prSet/>
      <dgm:spPr/>
      <dgm:t>
        <a:bodyPr/>
        <a:lstStyle/>
        <a:p>
          <a:endParaRPr lang="es-ES" sz="1200"/>
        </a:p>
      </dgm:t>
    </dgm:pt>
    <dgm:pt modelId="{D243711B-BB36-4E88-937A-D72A4602D286}">
      <dgm:prSet custT="1"/>
      <dgm:spPr/>
      <dgm:t>
        <a:bodyPr/>
        <a:lstStyle/>
        <a:p>
          <a:r>
            <a:rPr lang="es-ES" sz="1200" dirty="0" smtClean="0"/>
            <a:t>Director(a) de Proyectos Técnicos</a:t>
          </a:r>
        </a:p>
      </dgm:t>
    </dgm:pt>
    <dgm:pt modelId="{3B9C6B5E-9A58-475C-BD24-5023A67CF007}" type="parTrans" cxnId="{B83D3BB1-CC3E-4CB9-8F76-1ECD7C0DC0F8}">
      <dgm:prSet/>
      <dgm:spPr/>
      <dgm:t>
        <a:bodyPr/>
        <a:lstStyle/>
        <a:p>
          <a:endParaRPr lang="es-ES"/>
        </a:p>
      </dgm:t>
    </dgm:pt>
    <dgm:pt modelId="{9461F41C-3713-43F5-9696-4CABD1091F41}" type="sibTrans" cxnId="{B83D3BB1-CC3E-4CB9-8F76-1ECD7C0DC0F8}">
      <dgm:prSet/>
      <dgm:spPr/>
      <dgm:t>
        <a:bodyPr/>
        <a:lstStyle/>
        <a:p>
          <a:endParaRPr lang="es-ES"/>
        </a:p>
      </dgm:t>
    </dgm:pt>
    <dgm:pt modelId="{1052401E-AE2B-4B8B-AC92-4564C70F40AD}">
      <dgm:prSet custT="1"/>
      <dgm:spPr/>
      <dgm:t>
        <a:bodyPr/>
        <a:lstStyle/>
        <a:p>
          <a:r>
            <a:rPr lang="es-ES" sz="1200" dirty="0" smtClean="0"/>
            <a:t>Director(a) para una Movilidad Sostenible</a:t>
          </a:r>
          <a:endParaRPr lang="es-ES" sz="1200" dirty="0"/>
        </a:p>
      </dgm:t>
    </dgm:pt>
    <dgm:pt modelId="{9B4066E1-B54A-4858-B6B3-F0BB2F75AF51}" type="parTrans" cxnId="{111A3D71-C811-4E49-AEEF-D85DD4D9C979}">
      <dgm:prSet/>
      <dgm:spPr/>
      <dgm:t>
        <a:bodyPr/>
        <a:lstStyle/>
        <a:p>
          <a:endParaRPr lang="es-ES"/>
        </a:p>
      </dgm:t>
    </dgm:pt>
    <dgm:pt modelId="{20FB07B5-2202-476B-B932-AEBBE8883439}" type="sibTrans" cxnId="{111A3D71-C811-4E49-AEEF-D85DD4D9C979}">
      <dgm:prSet/>
      <dgm:spPr/>
      <dgm:t>
        <a:bodyPr/>
        <a:lstStyle/>
        <a:p>
          <a:endParaRPr lang="es-ES"/>
        </a:p>
      </dgm:t>
    </dgm:pt>
    <dgm:pt modelId="{E60A0509-110D-4915-9ECD-0829700A593C}">
      <dgm:prSet custT="1"/>
      <dgm:spPr/>
      <dgm:t>
        <a:bodyPr/>
        <a:lstStyle/>
        <a:p>
          <a:r>
            <a:rPr lang="es-ES" sz="1200" dirty="0" smtClean="0"/>
            <a:t>Director(a) de Seguridad Vial</a:t>
          </a:r>
        </a:p>
      </dgm:t>
    </dgm:pt>
    <dgm:pt modelId="{3121B2DB-8754-4AF7-9A4D-A49BF47688DA}" type="parTrans" cxnId="{DB7A526D-2146-46D6-B537-D51D659A72CD}">
      <dgm:prSet/>
      <dgm:spPr/>
      <dgm:t>
        <a:bodyPr/>
        <a:lstStyle/>
        <a:p>
          <a:endParaRPr lang="es-ES"/>
        </a:p>
      </dgm:t>
    </dgm:pt>
    <dgm:pt modelId="{77CCADA6-A80F-42F1-96DA-4E5900CE3799}" type="sibTrans" cxnId="{DB7A526D-2146-46D6-B537-D51D659A72CD}">
      <dgm:prSet/>
      <dgm:spPr/>
      <dgm:t>
        <a:bodyPr/>
        <a:lstStyle/>
        <a:p>
          <a:endParaRPr lang="es-ES"/>
        </a:p>
      </dgm:t>
    </dgm:pt>
    <dgm:pt modelId="{9889A4FB-F231-46B7-9EDB-BF98D17F99EF}">
      <dgm:prSet custT="1"/>
      <dgm:spPr/>
      <dgm:t>
        <a:bodyPr/>
        <a:lstStyle/>
        <a:p>
          <a:r>
            <a:rPr lang="es-ES" sz="1200" dirty="0" smtClean="0"/>
            <a:t>Director(a) para un Desarrollo Compacto</a:t>
          </a:r>
        </a:p>
      </dgm:t>
    </dgm:pt>
    <dgm:pt modelId="{34952D07-A62C-4ADF-B637-E5E9A7595D66}" type="parTrans" cxnId="{442625B3-4D54-4DE1-BBD8-89B5695C6ED1}">
      <dgm:prSet/>
      <dgm:spPr/>
      <dgm:t>
        <a:bodyPr/>
        <a:lstStyle/>
        <a:p>
          <a:endParaRPr lang="es-ES"/>
        </a:p>
      </dgm:t>
    </dgm:pt>
    <dgm:pt modelId="{606D28F4-B2A5-45C4-8DD3-776345234DEB}" type="sibTrans" cxnId="{442625B3-4D54-4DE1-BBD8-89B5695C6ED1}">
      <dgm:prSet/>
      <dgm:spPr/>
      <dgm:t>
        <a:bodyPr/>
        <a:lstStyle/>
        <a:p>
          <a:endParaRPr lang="es-ES"/>
        </a:p>
      </dgm:t>
    </dgm:pt>
    <dgm:pt modelId="{E922713A-00C2-4B91-8D48-4EE3081B996F}">
      <dgm:prSet custT="1"/>
      <dgm:spPr/>
      <dgm:t>
        <a:bodyPr/>
        <a:lstStyle/>
        <a:p>
          <a:r>
            <a:rPr lang="es-ES" sz="1200" dirty="0" smtClean="0"/>
            <a:t>Director(a) de Enlace Municipal</a:t>
          </a:r>
        </a:p>
      </dgm:t>
    </dgm:pt>
    <dgm:pt modelId="{C68CFE5B-FAEC-4323-8E4E-6DE225D518D2}" type="sibTrans" cxnId="{BE321263-3DAD-46C9-A41C-98B41E3EB95B}">
      <dgm:prSet/>
      <dgm:spPr/>
      <dgm:t>
        <a:bodyPr/>
        <a:lstStyle/>
        <a:p>
          <a:endParaRPr lang="es-ES" sz="1200"/>
        </a:p>
      </dgm:t>
    </dgm:pt>
    <dgm:pt modelId="{B8F258DA-7D15-4DA0-B4C8-A19E6D11EB6E}" type="parTrans" cxnId="{BE321263-3DAD-46C9-A41C-98B41E3EB95B}">
      <dgm:prSet/>
      <dgm:spPr/>
      <dgm:t>
        <a:bodyPr/>
        <a:lstStyle/>
        <a:p>
          <a:endParaRPr lang="es-ES" sz="1200"/>
        </a:p>
      </dgm:t>
    </dgm:pt>
    <dgm:pt modelId="{BF910407-C87F-4E0A-8BC8-42B8AE593EBA}">
      <dgm:prSet custT="1"/>
      <dgm:spPr/>
      <dgm:t>
        <a:bodyPr/>
        <a:lstStyle/>
        <a:p>
          <a:r>
            <a:rPr lang="es-ES" sz="1200" dirty="0" smtClean="0"/>
            <a:t>Director(a) de Atención </a:t>
          </a:r>
          <a:br>
            <a:rPr lang="es-ES" sz="1200" dirty="0" smtClean="0"/>
          </a:br>
          <a:r>
            <a:rPr lang="es-ES" sz="1200" dirty="0" smtClean="0"/>
            <a:t>al Cambio Climático</a:t>
          </a:r>
          <a:endParaRPr lang="es-ES" sz="1200" dirty="0"/>
        </a:p>
      </dgm:t>
    </dgm:pt>
    <dgm:pt modelId="{4D8FA165-9E1E-41C8-B0C0-91C98FBE8312}" type="parTrans" cxnId="{2D211A45-25D6-440A-A058-1EDEFB904588}">
      <dgm:prSet/>
      <dgm:spPr/>
      <dgm:t>
        <a:bodyPr/>
        <a:lstStyle/>
        <a:p>
          <a:endParaRPr lang="es-ES"/>
        </a:p>
      </dgm:t>
    </dgm:pt>
    <dgm:pt modelId="{2023278C-74FB-4999-8A29-DE772AE6C41F}" type="sibTrans" cxnId="{2D211A45-25D6-440A-A058-1EDEFB904588}">
      <dgm:prSet/>
      <dgm:spPr/>
      <dgm:t>
        <a:bodyPr/>
        <a:lstStyle/>
        <a:p>
          <a:endParaRPr lang="es-ES"/>
        </a:p>
      </dgm:t>
    </dgm:pt>
    <dgm:pt modelId="{C2970A37-B6B8-46F9-AE40-6D1A1353254C}">
      <dgm:prSet custT="1"/>
      <dgm:spPr/>
      <dgm:t>
        <a:bodyPr/>
        <a:lstStyle/>
        <a:p>
          <a:r>
            <a:rPr lang="es-ES" sz="1200" dirty="0" smtClean="0"/>
            <a:t>Director(a) para una Ciudad Verde</a:t>
          </a:r>
          <a:endParaRPr lang="es-ES" sz="1200" dirty="0"/>
        </a:p>
      </dgm:t>
    </dgm:pt>
    <dgm:pt modelId="{7FDD83F6-3570-43CF-A93A-3E5CD48EEACD}" type="parTrans" cxnId="{AD271ED2-56AF-4FE1-BAD6-A0851D5811A3}">
      <dgm:prSet/>
      <dgm:spPr/>
      <dgm:t>
        <a:bodyPr/>
        <a:lstStyle/>
        <a:p>
          <a:endParaRPr lang="es-ES"/>
        </a:p>
      </dgm:t>
    </dgm:pt>
    <dgm:pt modelId="{7A35B38A-26F2-4879-9C8F-2DE077724412}" type="sibTrans" cxnId="{AD271ED2-56AF-4FE1-BAD6-A0851D5811A3}">
      <dgm:prSet/>
      <dgm:spPr/>
      <dgm:t>
        <a:bodyPr/>
        <a:lstStyle/>
        <a:p>
          <a:endParaRPr lang="es-ES"/>
        </a:p>
      </dgm:t>
    </dgm:pt>
    <dgm:pt modelId="{ADA0DFC2-9E04-4B75-9D18-32202AB8EA0A}">
      <dgm:prSet custT="1"/>
      <dgm:spPr/>
      <dgm:t>
        <a:bodyPr/>
        <a:lstStyle/>
        <a:p>
          <a:r>
            <a:rPr lang="es-ES" sz="1200" dirty="0" smtClean="0"/>
            <a:t>Director(a) de Eficiencia Energética</a:t>
          </a:r>
          <a:endParaRPr lang="es-ES" sz="1200" dirty="0"/>
        </a:p>
      </dgm:t>
    </dgm:pt>
    <dgm:pt modelId="{FE95F768-F53D-46D3-8EDD-28AE339D62CE}" type="parTrans" cxnId="{5BE1EA49-D962-46FA-A6AB-920D304658FD}">
      <dgm:prSet/>
      <dgm:spPr/>
      <dgm:t>
        <a:bodyPr/>
        <a:lstStyle/>
        <a:p>
          <a:endParaRPr lang="es-ES"/>
        </a:p>
      </dgm:t>
    </dgm:pt>
    <dgm:pt modelId="{82DCF609-36D7-4C71-9A54-A23D33174C20}" type="sibTrans" cxnId="{5BE1EA49-D962-46FA-A6AB-920D304658FD}">
      <dgm:prSet/>
      <dgm:spPr/>
      <dgm:t>
        <a:bodyPr/>
        <a:lstStyle/>
        <a:p>
          <a:endParaRPr lang="es-ES"/>
        </a:p>
      </dgm:t>
    </dgm:pt>
    <dgm:pt modelId="{26001B8E-01C6-426F-9364-EF321862516C}" type="pres">
      <dgm:prSet presAssocID="{1082B693-2A93-4113-B342-87E200BAE14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1A7FA67-2F33-4039-B2B9-D638A8D336AC}" type="pres">
      <dgm:prSet presAssocID="{A1EED797-5BED-4E95-85E8-ABD904BBC39D}" presName="hierRoot1" presStyleCnt="0">
        <dgm:presLayoutVars>
          <dgm:hierBranch/>
        </dgm:presLayoutVars>
      </dgm:prSet>
      <dgm:spPr/>
    </dgm:pt>
    <dgm:pt modelId="{88879314-05C8-4D5F-A00D-2D39B136EB43}" type="pres">
      <dgm:prSet presAssocID="{A1EED797-5BED-4E95-85E8-ABD904BBC39D}" presName="rootComposite1" presStyleCnt="0"/>
      <dgm:spPr/>
    </dgm:pt>
    <dgm:pt modelId="{A49259B9-DFAB-4766-87C3-0FA60AA8C82D}" type="pres">
      <dgm:prSet presAssocID="{A1EED797-5BED-4E95-85E8-ABD904BBC39D}" presName="rootText1" presStyleLbl="node0" presStyleIdx="0" presStyleCnt="1" custScaleX="225319" custScaleY="187766" custLinFactNeighborY="-365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0A9AE50-6273-4C04-9C41-5CA0E6BE6A5B}" type="pres">
      <dgm:prSet presAssocID="{A1EED797-5BED-4E95-85E8-ABD904BBC39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DA20A5D-9FDB-4BD2-9C27-C0566087B0F3}" type="pres">
      <dgm:prSet presAssocID="{A1EED797-5BED-4E95-85E8-ABD904BBC39D}" presName="hierChild2" presStyleCnt="0"/>
      <dgm:spPr/>
    </dgm:pt>
    <dgm:pt modelId="{93D3FB29-D2B4-48A2-9571-45873C00D465}" type="pres">
      <dgm:prSet presAssocID="{90C94814-2022-4693-A499-B40167490BA6}" presName="Name35" presStyleLbl="parChTrans1D2" presStyleIdx="0" presStyleCnt="4"/>
      <dgm:spPr/>
      <dgm:t>
        <a:bodyPr/>
        <a:lstStyle/>
        <a:p>
          <a:endParaRPr lang="es-ES"/>
        </a:p>
      </dgm:t>
    </dgm:pt>
    <dgm:pt modelId="{EB841904-AC27-442B-A8C1-1F74F6108016}" type="pres">
      <dgm:prSet presAssocID="{CA9C5B3B-C3A5-4E8F-AB65-879FBF8A2AAB}" presName="hierRoot2" presStyleCnt="0">
        <dgm:presLayoutVars>
          <dgm:hierBranch val="r"/>
        </dgm:presLayoutVars>
      </dgm:prSet>
      <dgm:spPr/>
    </dgm:pt>
    <dgm:pt modelId="{DEE53584-2327-475C-9A6A-9239E0537FD3}" type="pres">
      <dgm:prSet presAssocID="{CA9C5B3B-C3A5-4E8F-AB65-879FBF8A2AAB}" presName="rootComposite" presStyleCnt="0"/>
      <dgm:spPr/>
    </dgm:pt>
    <dgm:pt modelId="{69D469C1-05A6-4442-8149-76CDBD8F0C1E}" type="pres">
      <dgm:prSet presAssocID="{CA9C5B3B-C3A5-4E8F-AB65-879FBF8A2AAB}" presName="rootText" presStyleLbl="node2" presStyleIdx="0" presStyleCnt="4" custScaleX="165719" custScaleY="150213" custLinFactNeighborY="302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C23180-46CA-49C3-AC11-5A24607E6A1A}" type="pres">
      <dgm:prSet presAssocID="{CA9C5B3B-C3A5-4E8F-AB65-879FBF8A2AAB}" presName="rootConnector" presStyleLbl="node2" presStyleIdx="0" presStyleCnt="4"/>
      <dgm:spPr/>
      <dgm:t>
        <a:bodyPr/>
        <a:lstStyle/>
        <a:p>
          <a:endParaRPr lang="es-ES"/>
        </a:p>
      </dgm:t>
    </dgm:pt>
    <dgm:pt modelId="{BC07C8C7-BCDF-448A-A123-CDC883A7A8BF}" type="pres">
      <dgm:prSet presAssocID="{CA9C5B3B-C3A5-4E8F-AB65-879FBF8A2AAB}" presName="hierChild4" presStyleCnt="0"/>
      <dgm:spPr/>
    </dgm:pt>
    <dgm:pt modelId="{D5A711E9-4DE1-4C5C-929E-E961B8A8665E}" type="pres">
      <dgm:prSet presAssocID="{FABF92F3-1FAE-4D2E-B140-FAA8A26DECD2}" presName="Name50" presStyleLbl="parChTrans1D3" presStyleIdx="0" presStyleCnt="8"/>
      <dgm:spPr/>
      <dgm:t>
        <a:bodyPr/>
        <a:lstStyle/>
        <a:p>
          <a:endParaRPr lang="es-ES"/>
        </a:p>
      </dgm:t>
    </dgm:pt>
    <dgm:pt modelId="{5A55039F-2600-4F6D-8C81-2FB3B91DD01D}" type="pres">
      <dgm:prSet presAssocID="{37B82898-EDA1-4FDD-98CB-17CE6ACCE4AB}" presName="hierRoot2" presStyleCnt="0">
        <dgm:presLayoutVars>
          <dgm:hierBranch val="r"/>
        </dgm:presLayoutVars>
      </dgm:prSet>
      <dgm:spPr/>
    </dgm:pt>
    <dgm:pt modelId="{7C4D5904-CD8C-4173-8C57-FDA35B8EA9D0}" type="pres">
      <dgm:prSet presAssocID="{37B82898-EDA1-4FDD-98CB-17CE6ACCE4AB}" presName="rootComposite" presStyleCnt="0"/>
      <dgm:spPr/>
    </dgm:pt>
    <dgm:pt modelId="{C1C22075-161B-4CA3-8ADA-58355642C693}" type="pres">
      <dgm:prSet presAssocID="{37B82898-EDA1-4FDD-98CB-17CE6ACCE4AB}" presName="rootText" presStyleLbl="node3" presStyleIdx="0" presStyleCnt="8" custScaleX="142930" custScaleY="151951" custLinFactNeighborX="-10800" custLinFactNeighborY="302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093CB08-98DD-471E-98B9-0EF8F74A418D}" type="pres">
      <dgm:prSet presAssocID="{37B82898-EDA1-4FDD-98CB-17CE6ACCE4AB}" presName="rootConnector" presStyleLbl="node3" presStyleIdx="0" presStyleCnt="8"/>
      <dgm:spPr/>
      <dgm:t>
        <a:bodyPr/>
        <a:lstStyle/>
        <a:p>
          <a:endParaRPr lang="es-ES"/>
        </a:p>
      </dgm:t>
    </dgm:pt>
    <dgm:pt modelId="{5D421EE8-52DE-41C8-8B7D-EA41BD420313}" type="pres">
      <dgm:prSet presAssocID="{37B82898-EDA1-4FDD-98CB-17CE6ACCE4AB}" presName="hierChild4" presStyleCnt="0"/>
      <dgm:spPr/>
    </dgm:pt>
    <dgm:pt modelId="{0E4E9A09-06E8-43F4-A283-6104B2095D77}" type="pres">
      <dgm:prSet presAssocID="{37B82898-EDA1-4FDD-98CB-17CE6ACCE4AB}" presName="hierChild5" presStyleCnt="0"/>
      <dgm:spPr/>
    </dgm:pt>
    <dgm:pt modelId="{5DA7E034-7B53-4B1C-A60F-2D332ABCA156}" type="pres">
      <dgm:prSet presAssocID="{3B9C6B5E-9A58-475C-BD24-5023A67CF007}" presName="Name50" presStyleLbl="parChTrans1D3" presStyleIdx="1" presStyleCnt="8"/>
      <dgm:spPr/>
      <dgm:t>
        <a:bodyPr/>
        <a:lstStyle/>
        <a:p>
          <a:endParaRPr lang="es-ES"/>
        </a:p>
      </dgm:t>
    </dgm:pt>
    <dgm:pt modelId="{6F1DAA08-C108-40A1-A6C2-45D264278711}" type="pres">
      <dgm:prSet presAssocID="{D243711B-BB36-4E88-937A-D72A4602D286}" presName="hierRoot2" presStyleCnt="0">
        <dgm:presLayoutVars>
          <dgm:hierBranch val="r"/>
        </dgm:presLayoutVars>
      </dgm:prSet>
      <dgm:spPr/>
    </dgm:pt>
    <dgm:pt modelId="{944F3783-687A-4CDB-9B95-FD1BA0BAD9C1}" type="pres">
      <dgm:prSet presAssocID="{D243711B-BB36-4E88-937A-D72A4602D286}" presName="rootComposite" presStyleCnt="0"/>
      <dgm:spPr/>
    </dgm:pt>
    <dgm:pt modelId="{30E31A03-1D64-408C-812D-B4134AC52378}" type="pres">
      <dgm:prSet presAssocID="{D243711B-BB36-4E88-937A-D72A4602D286}" presName="rootText" presStyleLbl="node3" presStyleIdx="1" presStyleCnt="8" custScaleX="142930" custScaleY="151951" custLinFactNeighborX="-10800" custLinFactNeighborY="168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BA478CE-1B9A-41AF-A2EC-F69C999EE938}" type="pres">
      <dgm:prSet presAssocID="{D243711B-BB36-4E88-937A-D72A4602D286}" presName="rootConnector" presStyleLbl="node3" presStyleIdx="1" presStyleCnt="8"/>
      <dgm:spPr/>
      <dgm:t>
        <a:bodyPr/>
        <a:lstStyle/>
        <a:p>
          <a:endParaRPr lang="es-ES"/>
        </a:p>
      </dgm:t>
    </dgm:pt>
    <dgm:pt modelId="{B4ECA8F5-A9BF-4251-BFF3-601EEF196AC0}" type="pres">
      <dgm:prSet presAssocID="{D243711B-BB36-4E88-937A-D72A4602D286}" presName="hierChild4" presStyleCnt="0"/>
      <dgm:spPr/>
    </dgm:pt>
    <dgm:pt modelId="{26FD40E1-05B1-4D32-8D09-7DEA1D4B8DB8}" type="pres">
      <dgm:prSet presAssocID="{D243711B-BB36-4E88-937A-D72A4602D286}" presName="hierChild5" presStyleCnt="0"/>
      <dgm:spPr/>
    </dgm:pt>
    <dgm:pt modelId="{89C00BB8-CD62-40A2-A6BB-18C4B5054FD4}" type="pres">
      <dgm:prSet presAssocID="{34952D07-A62C-4ADF-B637-E5E9A7595D66}" presName="Name50" presStyleLbl="parChTrans1D3" presStyleIdx="2" presStyleCnt="8"/>
      <dgm:spPr/>
      <dgm:t>
        <a:bodyPr/>
        <a:lstStyle/>
        <a:p>
          <a:endParaRPr lang="es-ES"/>
        </a:p>
      </dgm:t>
    </dgm:pt>
    <dgm:pt modelId="{C18A94BB-8C0E-4F42-86BE-861278606C1F}" type="pres">
      <dgm:prSet presAssocID="{9889A4FB-F231-46B7-9EDB-BF98D17F99EF}" presName="hierRoot2" presStyleCnt="0">
        <dgm:presLayoutVars>
          <dgm:hierBranch val="init"/>
        </dgm:presLayoutVars>
      </dgm:prSet>
      <dgm:spPr/>
    </dgm:pt>
    <dgm:pt modelId="{B266CE5B-E8A5-4D34-B849-F06CD96AD1D5}" type="pres">
      <dgm:prSet presAssocID="{9889A4FB-F231-46B7-9EDB-BF98D17F99EF}" presName="rootComposite" presStyleCnt="0"/>
      <dgm:spPr/>
    </dgm:pt>
    <dgm:pt modelId="{65B9BB0A-BE2F-4E93-95F0-1207F140A10A}" type="pres">
      <dgm:prSet presAssocID="{9889A4FB-F231-46B7-9EDB-BF98D17F99EF}" presName="rootText" presStyleLbl="node3" presStyleIdx="2" presStyleCnt="8" custScaleX="142930" custScaleY="151951" custLinFactNeighborX="-108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74A20C0-A854-4923-9AF1-EF3859B0DBE3}" type="pres">
      <dgm:prSet presAssocID="{9889A4FB-F231-46B7-9EDB-BF98D17F99EF}" presName="rootConnector" presStyleLbl="node3" presStyleIdx="2" presStyleCnt="8"/>
      <dgm:spPr/>
      <dgm:t>
        <a:bodyPr/>
        <a:lstStyle/>
        <a:p>
          <a:endParaRPr lang="es-ES"/>
        </a:p>
      </dgm:t>
    </dgm:pt>
    <dgm:pt modelId="{228AC21D-BA8F-43A9-BD29-6D8937D97FD8}" type="pres">
      <dgm:prSet presAssocID="{9889A4FB-F231-46B7-9EDB-BF98D17F99EF}" presName="hierChild4" presStyleCnt="0"/>
      <dgm:spPr/>
    </dgm:pt>
    <dgm:pt modelId="{F1BC57AA-9B24-4256-AD58-0F83D48C8388}" type="pres">
      <dgm:prSet presAssocID="{9889A4FB-F231-46B7-9EDB-BF98D17F99EF}" presName="hierChild5" presStyleCnt="0"/>
      <dgm:spPr/>
    </dgm:pt>
    <dgm:pt modelId="{D41548C8-1A16-4222-9AE6-A815F02E6286}" type="pres">
      <dgm:prSet presAssocID="{CA9C5B3B-C3A5-4E8F-AB65-879FBF8A2AAB}" presName="hierChild5" presStyleCnt="0"/>
      <dgm:spPr/>
    </dgm:pt>
    <dgm:pt modelId="{74F74521-AD10-48C7-9F84-79B2124A99E7}" type="pres">
      <dgm:prSet presAssocID="{826CF68B-E141-4168-BAF4-4B87DA79EDAB}" presName="Name35" presStyleLbl="parChTrans1D2" presStyleIdx="1" presStyleCnt="4"/>
      <dgm:spPr/>
      <dgm:t>
        <a:bodyPr/>
        <a:lstStyle/>
        <a:p>
          <a:endParaRPr lang="es-ES"/>
        </a:p>
      </dgm:t>
    </dgm:pt>
    <dgm:pt modelId="{0F233117-09E9-40FB-A3C4-44ECEAD3123D}" type="pres">
      <dgm:prSet presAssocID="{91A676D3-1C71-4FDB-BA0C-474475CA01A9}" presName="hierRoot2" presStyleCnt="0">
        <dgm:presLayoutVars>
          <dgm:hierBranch val="init"/>
        </dgm:presLayoutVars>
      </dgm:prSet>
      <dgm:spPr/>
    </dgm:pt>
    <dgm:pt modelId="{8C1366AF-6CBE-46B9-B16F-E14AA801390C}" type="pres">
      <dgm:prSet presAssocID="{91A676D3-1C71-4FDB-BA0C-474475CA01A9}" presName="rootComposite" presStyleCnt="0"/>
      <dgm:spPr/>
    </dgm:pt>
    <dgm:pt modelId="{893B7413-85DE-4CA1-A64B-B8C455525492}" type="pres">
      <dgm:prSet presAssocID="{91A676D3-1C71-4FDB-BA0C-474475CA01A9}" presName="rootText" presStyleLbl="node2" presStyleIdx="1" presStyleCnt="4" custScaleX="165719" custScaleY="150213" custLinFactNeighborY="302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EA80818-09A0-4094-BF61-26D2612DF556}" type="pres">
      <dgm:prSet presAssocID="{91A676D3-1C71-4FDB-BA0C-474475CA01A9}" presName="rootConnector" presStyleLbl="node2" presStyleIdx="1" presStyleCnt="4"/>
      <dgm:spPr/>
      <dgm:t>
        <a:bodyPr/>
        <a:lstStyle/>
        <a:p>
          <a:endParaRPr lang="es-ES"/>
        </a:p>
      </dgm:t>
    </dgm:pt>
    <dgm:pt modelId="{D2044F91-500F-4D07-A773-25413EFD0F2E}" type="pres">
      <dgm:prSet presAssocID="{91A676D3-1C71-4FDB-BA0C-474475CA01A9}" presName="hierChild4" presStyleCnt="0"/>
      <dgm:spPr/>
    </dgm:pt>
    <dgm:pt modelId="{C588C966-7D56-4F65-857F-1D71CD7B69C2}" type="pres">
      <dgm:prSet presAssocID="{9B4066E1-B54A-4858-B6B3-F0BB2F75AF51}" presName="Name37" presStyleLbl="parChTrans1D3" presStyleIdx="3" presStyleCnt="8"/>
      <dgm:spPr/>
      <dgm:t>
        <a:bodyPr/>
        <a:lstStyle/>
        <a:p>
          <a:endParaRPr lang="es-ES"/>
        </a:p>
      </dgm:t>
    </dgm:pt>
    <dgm:pt modelId="{78762299-4317-40F3-87F1-27BBE03F3EBB}" type="pres">
      <dgm:prSet presAssocID="{1052401E-AE2B-4B8B-AC92-4564C70F40AD}" presName="hierRoot2" presStyleCnt="0">
        <dgm:presLayoutVars>
          <dgm:hierBranch val="init"/>
        </dgm:presLayoutVars>
      </dgm:prSet>
      <dgm:spPr/>
    </dgm:pt>
    <dgm:pt modelId="{ECD07AA4-943D-448C-951E-DB3236E311ED}" type="pres">
      <dgm:prSet presAssocID="{1052401E-AE2B-4B8B-AC92-4564C70F40AD}" presName="rootComposite" presStyleCnt="0"/>
      <dgm:spPr/>
    </dgm:pt>
    <dgm:pt modelId="{AFAE3D16-FB7C-4D9C-A57E-7D3DC34DD312}" type="pres">
      <dgm:prSet presAssocID="{1052401E-AE2B-4B8B-AC92-4564C70F40AD}" presName="rootText" presStyleLbl="node3" presStyleIdx="3" presStyleCnt="8" custScaleX="142930" custScaleY="151951" custLinFactNeighborX="-9600" custLinFactNeighborY="302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CBF115-2BEA-4CC4-9349-484991AA6C13}" type="pres">
      <dgm:prSet presAssocID="{1052401E-AE2B-4B8B-AC92-4564C70F40AD}" presName="rootConnector" presStyleLbl="node3" presStyleIdx="3" presStyleCnt="8"/>
      <dgm:spPr/>
      <dgm:t>
        <a:bodyPr/>
        <a:lstStyle/>
        <a:p>
          <a:endParaRPr lang="es-ES"/>
        </a:p>
      </dgm:t>
    </dgm:pt>
    <dgm:pt modelId="{B87778BE-582A-4B53-8E1B-D3C81069765E}" type="pres">
      <dgm:prSet presAssocID="{1052401E-AE2B-4B8B-AC92-4564C70F40AD}" presName="hierChild4" presStyleCnt="0"/>
      <dgm:spPr/>
    </dgm:pt>
    <dgm:pt modelId="{513071D0-96BC-4B90-BDC6-CA2784FCC63E}" type="pres">
      <dgm:prSet presAssocID="{1052401E-AE2B-4B8B-AC92-4564C70F40AD}" presName="hierChild5" presStyleCnt="0"/>
      <dgm:spPr/>
    </dgm:pt>
    <dgm:pt modelId="{2B547D79-CD0B-479D-89D7-BFAF1D00F56C}" type="pres">
      <dgm:prSet presAssocID="{3121B2DB-8754-4AF7-9A4D-A49BF47688DA}" presName="Name37" presStyleLbl="parChTrans1D3" presStyleIdx="4" presStyleCnt="8"/>
      <dgm:spPr/>
      <dgm:t>
        <a:bodyPr/>
        <a:lstStyle/>
        <a:p>
          <a:endParaRPr lang="es-ES"/>
        </a:p>
      </dgm:t>
    </dgm:pt>
    <dgm:pt modelId="{73461BAC-5BFE-4ACF-BAC7-547002B947CF}" type="pres">
      <dgm:prSet presAssocID="{E60A0509-110D-4915-9ECD-0829700A593C}" presName="hierRoot2" presStyleCnt="0">
        <dgm:presLayoutVars>
          <dgm:hierBranch val="init"/>
        </dgm:presLayoutVars>
      </dgm:prSet>
      <dgm:spPr/>
    </dgm:pt>
    <dgm:pt modelId="{D97372AE-2032-4658-A6EE-9DB2062B9979}" type="pres">
      <dgm:prSet presAssocID="{E60A0509-110D-4915-9ECD-0829700A593C}" presName="rootComposite" presStyleCnt="0"/>
      <dgm:spPr/>
    </dgm:pt>
    <dgm:pt modelId="{551E4ECD-5171-4DFB-A842-E1A578E32176}" type="pres">
      <dgm:prSet presAssocID="{E60A0509-110D-4915-9ECD-0829700A593C}" presName="rootText" presStyleLbl="node3" presStyleIdx="4" presStyleCnt="8" custScaleX="142930" custScaleY="151951" custLinFactNeighborX="-9600" custLinFactNeighborY="15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6F6D3D-4096-494A-A0D7-40534ECBD698}" type="pres">
      <dgm:prSet presAssocID="{E60A0509-110D-4915-9ECD-0829700A593C}" presName="rootConnector" presStyleLbl="node3" presStyleIdx="4" presStyleCnt="8"/>
      <dgm:spPr/>
      <dgm:t>
        <a:bodyPr/>
        <a:lstStyle/>
        <a:p>
          <a:endParaRPr lang="es-ES"/>
        </a:p>
      </dgm:t>
    </dgm:pt>
    <dgm:pt modelId="{88AA5762-1354-474A-B879-A3E710CBE946}" type="pres">
      <dgm:prSet presAssocID="{E60A0509-110D-4915-9ECD-0829700A593C}" presName="hierChild4" presStyleCnt="0"/>
      <dgm:spPr/>
    </dgm:pt>
    <dgm:pt modelId="{8279C3C8-0EF4-44C1-997B-AE453EE469B8}" type="pres">
      <dgm:prSet presAssocID="{E60A0509-110D-4915-9ECD-0829700A593C}" presName="hierChild5" presStyleCnt="0"/>
      <dgm:spPr/>
    </dgm:pt>
    <dgm:pt modelId="{73646A84-CFF5-400A-9497-B35B427D4987}" type="pres">
      <dgm:prSet presAssocID="{91A676D3-1C71-4FDB-BA0C-474475CA01A9}" presName="hierChild5" presStyleCnt="0"/>
      <dgm:spPr/>
    </dgm:pt>
    <dgm:pt modelId="{D3A3A877-EC61-41F7-A03D-CB3268407125}" type="pres">
      <dgm:prSet presAssocID="{3E9D23E0-7FEA-4B54-84B7-3715B6A34E18}" presName="Name35" presStyleLbl="parChTrans1D2" presStyleIdx="2" presStyleCnt="4"/>
      <dgm:spPr/>
      <dgm:t>
        <a:bodyPr/>
        <a:lstStyle/>
        <a:p>
          <a:endParaRPr lang="es-ES"/>
        </a:p>
      </dgm:t>
    </dgm:pt>
    <dgm:pt modelId="{1AFCF722-3A60-492C-B94C-8413E6522176}" type="pres">
      <dgm:prSet presAssocID="{6BFE4A4B-F5DF-48C1-98CD-4D402A4460A0}" presName="hierRoot2" presStyleCnt="0">
        <dgm:presLayoutVars>
          <dgm:hierBranch val="init"/>
        </dgm:presLayoutVars>
      </dgm:prSet>
      <dgm:spPr/>
    </dgm:pt>
    <dgm:pt modelId="{31B04489-9403-4E1D-BC00-D91A036865F5}" type="pres">
      <dgm:prSet presAssocID="{6BFE4A4B-F5DF-48C1-98CD-4D402A4460A0}" presName="rootComposite" presStyleCnt="0"/>
      <dgm:spPr/>
    </dgm:pt>
    <dgm:pt modelId="{D81B373D-789C-4618-9E98-52019E1B4E01}" type="pres">
      <dgm:prSet presAssocID="{6BFE4A4B-F5DF-48C1-98CD-4D402A4460A0}" presName="rootText" presStyleLbl="node2" presStyleIdx="2" presStyleCnt="4" custScaleX="165719" custScaleY="150213" custLinFactNeighborY="302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33EFB9-B66C-4866-85E8-1170135D2A6E}" type="pres">
      <dgm:prSet presAssocID="{6BFE4A4B-F5DF-48C1-98CD-4D402A4460A0}" presName="rootConnector" presStyleLbl="node2" presStyleIdx="2" presStyleCnt="4"/>
      <dgm:spPr/>
      <dgm:t>
        <a:bodyPr/>
        <a:lstStyle/>
        <a:p>
          <a:endParaRPr lang="es-ES"/>
        </a:p>
      </dgm:t>
    </dgm:pt>
    <dgm:pt modelId="{E0C85891-FE93-4820-BA92-EB3309598416}" type="pres">
      <dgm:prSet presAssocID="{6BFE4A4B-F5DF-48C1-98CD-4D402A4460A0}" presName="hierChild4" presStyleCnt="0"/>
      <dgm:spPr/>
    </dgm:pt>
    <dgm:pt modelId="{1051FBF7-6CDD-4C48-85E9-8DE4EC585A57}" type="pres">
      <dgm:prSet presAssocID="{4D8FA165-9E1E-41C8-B0C0-91C98FBE8312}" presName="Name37" presStyleLbl="parChTrans1D3" presStyleIdx="5" presStyleCnt="8"/>
      <dgm:spPr/>
      <dgm:t>
        <a:bodyPr/>
        <a:lstStyle/>
        <a:p>
          <a:endParaRPr lang="es-ES"/>
        </a:p>
      </dgm:t>
    </dgm:pt>
    <dgm:pt modelId="{1EDFD63B-27F4-4A56-8BFE-685D4D34773E}" type="pres">
      <dgm:prSet presAssocID="{BF910407-C87F-4E0A-8BC8-42B8AE593EBA}" presName="hierRoot2" presStyleCnt="0">
        <dgm:presLayoutVars>
          <dgm:hierBranch val="init"/>
        </dgm:presLayoutVars>
      </dgm:prSet>
      <dgm:spPr/>
    </dgm:pt>
    <dgm:pt modelId="{F99DCD2B-651D-46B2-8F9D-D28B58E03477}" type="pres">
      <dgm:prSet presAssocID="{BF910407-C87F-4E0A-8BC8-42B8AE593EBA}" presName="rootComposite" presStyleCnt="0"/>
      <dgm:spPr/>
    </dgm:pt>
    <dgm:pt modelId="{485F6748-73E5-4948-B42B-15902E4BCCCB}" type="pres">
      <dgm:prSet presAssocID="{BF910407-C87F-4E0A-8BC8-42B8AE593EBA}" presName="rootText" presStyleLbl="node3" presStyleIdx="5" presStyleCnt="8" custScaleX="142930" custScaleY="151951" custLinFactNeighborX="-8428" custLinFactNeighborY="302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881579-035F-4CAE-8B00-1C8C855E0B02}" type="pres">
      <dgm:prSet presAssocID="{BF910407-C87F-4E0A-8BC8-42B8AE593EBA}" presName="rootConnector" presStyleLbl="node3" presStyleIdx="5" presStyleCnt="8"/>
      <dgm:spPr/>
      <dgm:t>
        <a:bodyPr/>
        <a:lstStyle/>
        <a:p>
          <a:endParaRPr lang="es-ES"/>
        </a:p>
      </dgm:t>
    </dgm:pt>
    <dgm:pt modelId="{E80800B4-188C-475C-93D8-DBA5FC083775}" type="pres">
      <dgm:prSet presAssocID="{BF910407-C87F-4E0A-8BC8-42B8AE593EBA}" presName="hierChild4" presStyleCnt="0"/>
      <dgm:spPr/>
    </dgm:pt>
    <dgm:pt modelId="{74C95903-195F-4998-A946-CF89AA424A59}" type="pres">
      <dgm:prSet presAssocID="{BF910407-C87F-4E0A-8BC8-42B8AE593EBA}" presName="hierChild5" presStyleCnt="0"/>
      <dgm:spPr/>
    </dgm:pt>
    <dgm:pt modelId="{6ACCD174-625D-4041-8EE4-A0FE4919AA28}" type="pres">
      <dgm:prSet presAssocID="{7FDD83F6-3570-43CF-A93A-3E5CD48EEACD}" presName="Name37" presStyleLbl="parChTrans1D3" presStyleIdx="6" presStyleCnt="8"/>
      <dgm:spPr/>
      <dgm:t>
        <a:bodyPr/>
        <a:lstStyle/>
        <a:p>
          <a:endParaRPr lang="es-ES"/>
        </a:p>
      </dgm:t>
    </dgm:pt>
    <dgm:pt modelId="{99137A09-FC06-4F84-8F37-B2C9A8D33C6F}" type="pres">
      <dgm:prSet presAssocID="{C2970A37-B6B8-46F9-AE40-6D1A1353254C}" presName="hierRoot2" presStyleCnt="0">
        <dgm:presLayoutVars>
          <dgm:hierBranch val="init"/>
        </dgm:presLayoutVars>
      </dgm:prSet>
      <dgm:spPr/>
    </dgm:pt>
    <dgm:pt modelId="{5DABE4F6-84BE-41D2-A2C7-7A8B446F7B36}" type="pres">
      <dgm:prSet presAssocID="{C2970A37-B6B8-46F9-AE40-6D1A1353254C}" presName="rootComposite" presStyleCnt="0"/>
      <dgm:spPr/>
    </dgm:pt>
    <dgm:pt modelId="{BFF54F04-FD9F-4015-9C58-5533ECA67709}" type="pres">
      <dgm:prSet presAssocID="{C2970A37-B6B8-46F9-AE40-6D1A1353254C}" presName="rootText" presStyleLbl="node3" presStyleIdx="6" presStyleCnt="8" custScaleX="142930" custScaleY="151951" custLinFactNeighborX="-8428" custLinFactNeighborY="168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40C0BF-27DA-4204-90A8-0960FA25932F}" type="pres">
      <dgm:prSet presAssocID="{C2970A37-B6B8-46F9-AE40-6D1A1353254C}" presName="rootConnector" presStyleLbl="node3" presStyleIdx="6" presStyleCnt="8"/>
      <dgm:spPr/>
      <dgm:t>
        <a:bodyPr/>
        <a:lstStyle/>
        <a:p>
          <a:endParaRPr lang="es-ES"/>
        </a:p>
      </dgm:t>
    </dgm:pt>
    <dgm:pt modelId="{2DA10F58-F9AB-40DE-936C-9326771CC39A}" type="pres">
      <dgm:prSet presAssocID="{C2970A37-B6B8-46F9-AE40-6D1A1353254C}" presName="hierChild4" presStyleCnt="0"/>
      <dgm:spPr/>
    </dgm:pt>
    <dgm:pt modelId="{996AC3EC-0FDB-40F5-A450-93C9CFCFCA2D}" type="pres">
      <dgm:prSet presAssocID="{C2970A37-B6B8-46F9-AE40-6D1A1353254C}" presName="hierChild5" presStyleCnt="0"/>
      <dgm:spPr/>
    </dgm:pt>
    <dgm:pt modelId="{BBF07AD6-9E58-49F7-A7DD-83330FC24834}" type="pres">
      <dgm:prSet presAssocID="{FE95F768-F53D-46D3-8EDD-28AE339D62CE}" presName="Name37" presStyleLbl="parChTrans1D3" presStyleIdx="7" presStyleCnt="8"/>
      <dgm:spPr/>
      <dgm:t>
        <a:bodyPr/>
        <a:lstStyle/>
        <a:p>
          <a:endParaRPr lang="es-ES"/>
        </a:p>
      </dgm:t>
    </dgm:pt>
    <dgm:pt modelId="{2888A5C7-60BB-4869-8684-B2D6DF863921}" type="pres">
      <dgm:prSet presAssocID="{ADA0DFC2-9E04-4B75-9D18-32202AB8EA0A}" presName="hierRoot2" presStyleCnt="0">
        <dgm:presLayoutVars>
          <dgm:hierBranch val="init"/>
        </dgm:presLayoutVars>
      </dgm:prSet>
      <dgm:spPr/>
    </dgm:pt>
    <dgm:pt modelId="{2114A7B3-C1C1-4E2E-AAC6-964909FE275F}" type="pres">
      <dgm:prSet presAssocID="{ADA0DFC2-9E04-4B75-9D18-32202AB8EA0A}" presName="rootComposite" presStyleCnt="0"/>
      <dgm:spPr/>
    </dgm:pt>
    <dgm:pt modelId="{A1419635-013C-4E1F-943F-6C7532C0581D}" type="pres">
      <dgm:prSet presAssocID="{ADA0DFC2-9E04-4B75-9D18-32202AB8EA0A}" presName="rootText" presStyleLbl="node3" presStyleIdx="7" presStyleCnt="8" custScaleX="142930" custScaleY="151951" custLinFactNeighborX="-84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365BDD-F676-410A-BEA1-9330E86922A3}" type="pres">
      <dgm:prSet presAssocID="{ADA0DFC2-9E04-4B75-9D18-32202AB8EA0A}" presName="rootConnector" presStyleLbl="node3" presStyleIdx="7" presStyleCnt="8"/>
      <dgm:spPr/>
      <dgm:t>
        <a:bodyPr/>
        <a:lstStyle/>
        <a:p>
          <a:endParaRPr lang="es-ES"/>
        </a:p>
      </dgm:t>
    </dgm:pt>
    <dgm:pt modelId="{654E7719-1DF9-4BE6-B89E-22EA9CBCDAC0}" type="pres">
      <dgm:prSet presAssocID="{ADA0DFC2-9E04-4B75-9D18-32202AB8EA0A}" presName="hierChild4" presStyleCnt="0"/>
      <dgm:spPr/>
    </dgm:pt>
    <dgm:pt modelId="{72BD2CA3-F581-4C96-98F2-83FE22C7801F}" type="pres">
      <dgm:prSet presAssocID="{ADA0DFC2-9E04-4B75-9D18-32202AB8EA0A}" presName="hierChild5" presStyleCnt="0"/>
      <dgm:spPr/>
    </dgm:pt>
    <dgm:pt modelId="{76711758-2165-488E-BCAB-5A1DB5BF26D3}" type="pres">
      <dgm:prSet presAssocID="{6BFE4A4B-F5DF-48C1-98CD-4D402A4460A0}" presName="hierChild5" presStyleCnt="0"/>
      <dgm:spPr/>
    </dgm:pt>
    <dgm:pt modelId="{92EA86D9-E10A-468F-88B6-193E743F42A5}" type="pres">
      <dgm:prSet presAssocID="{B8F258DA-7D15-4DA0-B4C8-A19E6D11EB6E}" presName="Name35" presStyleLbl="parChTrans1D2" presStyleIdx="3" presStyleCnt="4"/>
      <dgm:spPr/>
      <dgm:t>
        <a:bodyPr/>
        <a:lstStyle/>
        <a:p>
          <a:endParaRPr lang="es-ES"/>
        </a:p>
      </dgm:t>
    </dgm:pt>
    <dgm:pt modelId="{FA388A7E-DFB5-4ECB-A316-3B6D05AE1CC7}" type="pres">
      <dgm:prSet presAssocID="{E922713A-00C2-4B91-8D48-4EE3081B996F}" presName="hierRoot2" presStyleCnt="0">
        <dgm:presLayoutVars>
          <dgm:hierBranch val="init"/>
        </dgm:presLayoutVars>
      </dgm:prSet>
      <dgm:spPr/>
    </dgm:pt>
    <dgm:pt modelId="{6BB8FB8C-A0B4-4E96-BE6E-27E43DFB2AD4}" type="pres">
      <dgm:prSet presAssocID="{E922713A-00C2-4B91-8D48-4EE3081B996F}" presName="rootComposite" presStyleCnt="0"/>
      <dgm:spPr/>
    </dgm:pt>
    <dgm:pt modelId="{565E4AD7-F6BD-4E51-9E69-789BBA60C672}" type="pres">
      <dgm:prSet presAssocID="{E922713A-00C2-4B91-8D48-4EE3081B996F}" presName="rootText" presStyleLbl="node2" presStyleIdx="3" presStyleCnt="4" custScaleX="165719" custScaleY="150213" custLinFactNeighborY="302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C5FA0FA-50F5-4CB0-808C-A84F8A35BE17}" type="pres">
      <dgm:prSet presAssocID="{E922713A-00C2-4B91-8D48-4EE3081B996F}" presName="rootConnector" presStyleLbl="node2" presStyleIdx="3" presStyleCnt="4"/>
      <dgm:spPr/>
      <dgm:t>
        <a:bodyPr/>
        <a:lstStyle/>
        <a:p>
          <a:endParaRPr lang="es-ES"/>
        </a:p>
      </dgm:t>
    </dgm:pt>
    <dgm:pt modelId="{05187826-EB96-4632-A7DB-80D75C3D9F70}" type="pres">
      <dgm:prSet presAssocID="{E922713A-00C2-4B91-8D48-4EE3081B996F}" presName="hierChild4" presStyleCnt="0"/>
      <dgm:spPr/>
    </dgm:pt>
    <dgm:pt modelId="{B0B96001-A93F-43F0-A850-1D08332BEEFF}" type="pres">
      <dgm:prSet presAssocID="{E922713A-00C2-4B91-8D48-4EE3081B996F}" presName="hierChild5" presStyleCnt="0"/>
      <dgm:spPr/>
    </dgm:pt>
    <dgm:pt modelId="{11DDDC9E-D122-4341-B378-28C3AE9E3C92}" type="pres">
      <dgm:prSet presAssocID="{A1EED797-5BED-4E95-85E8-ABD904BBC39D}" presName="hierChild3" presStyleCnt="0"/>
      <dgm:spPr/>
    </dgm:pt>
  </dgm:ptLst>
  <dgm:cxnLst>
    <dgm:cxn modelId="{AA61FC37-FAD2-4BD8-B539-F1F825254DF4}" srcId="{A1EED797-5BED-4E95-85E8-ABD904BBC39D}" destId="{CA9C5B3B-C3A5-4E8F-AB65-879FBF8A2AAB}" srcOrd="0" destOrd="0" parTransId="{90C94814-2022-4693-A499-B40167490BA6}" sibTransId="{3BD6DBE7-B212-4122-A436-D88ABD2568AF}"/>
    <dgm:cxn modelId="{0BD25A05-CAFA-434B-8225-A9634E44DABC}" type="presOf" srcId="{E922713A-00C2-4B91-8D48-4EE3081B996F}" destId="{565E4AD7-F6BD-4E51-9E69-789BBA60C672}" srcOrd="0" destOrd="0" presId="urn:microsoft.com/office/officeart/2005/8/layout/orgChart1"/>
    <dgm:cxn modelId="{2D211A45-25D6-440A-A058-1EDEFB904588}" srcId="{6BFE4A4B-F5DF-48C1-98CD-4D402A4460A0}" destId="{BF910407-C87F-4E0A-8BC8-42B8AE593EBA}" srcOrd="0" destOrd="0" parTransId="{4D8FA165-9E1E-41C8-B0C0-91C98FBE8312}" sibTransId="{2023278C-74FB-4999-8A29-DE772AE6C41F}"/>
    <dgm:cxn modelId="{111A3D71-C811-4E49-AEEF-D85DD4D9C979}" srcId="{91A676D3-1C71-4FDB-BA0C-474475CA01A9}" destId="{1052401E-AE2B-4B8B-AC92-4564C70F40AD}" srcOrd="0" destOrd="0" parTransId="{9B4066E1-B54A-4858-B6B3-F0BB2F75AF51}" sibTransId="{20FB07B5-2202-476B-B932-AEBBE8883439}"/>
    <dgm:cxn modelId="{92EFBD5F-3FD1-4EB9-808B-BEA1EEEACD16}" type="presOf" srcId="{1082B693-2A93-4113-B342-87E200BAE14D}" destId="{26001B8E-01C6-426F-9364-EF321862516C}" srcOrd="0" destOrd="0" presId="urn:microsoft.com/office/officeart/2005/8/layout/orgChart1"/>
    <dgm:cxn modelId="{BA2B7F86-7B02-4864-8C48-5552074A3FBE}" type="presOf" srcId="{CA9C5B3B-C3A5-4E8F-AB65-879FBF8A2AAB}" destId="{69D469C1-05A6-4442-8149-76CDBD8F0C1E}" srcOrd="0" destOrd="0" presId="urn:microsoft.com/office/officeart/2005/8/layout/orgChart1"/>
    <dgm:cxn modelId="{CD72F57C-9047-4F0D-B616-6D3F6D45EDD8}" type="presOf" srcId="{FE95F768-F53D-46D3-8EDD-28AE339D62CE}" destId="{BBF07AD6-9E58-49F7-A7DD-83330FC24834}" srcOrd="0" destOrd="0" presId="urn:microsoft.com/office/officeart/2005/8/layout/orgChart1"/>
    <dgm:cxn modelId="{932B0F2E-77B5-46A3-AB5E-F56A2F7EB9CB}" type="presOf" srcId="{34952D07-A62C-4ADF-B637-E5E9A7595D66}" destId="{89C00BB8-CD62-40A2-A6BB-18C4B5054FD4}" srcOrd="0" destOrd="0" presId="urn:microsoft.com/office/officeart/2005/8/layout/orgChart1"/>
    <dgm:cxn modelId="{B656B5CE-BAD6-411D-8D5C-052BD13DDED5}" type="presOf" srcId="{E60A0509-110D-4915-9ECD-0829700A593C}" destId="{1A6F6D3D-4096-494A-A0D7-40534ECBD698}" srcOrd="1" destOrd="0" presId="urn:microsoft.com/office/officeart/2005/8/layout/orgChart1"/>
    <dgm:cxn modelId="{14DAC9AB-9427-49DF-AD93-0DA17B3309DC}" type="presOf" srcId="{3121B2DB-8754-4AF7-9A4D-A49BF47688DA}" destId="{2B547D79-CD0B-479D-89D7-BFAF1D00F56C}" srcOrd="0" destOrd="0" presId="urn:microsoft.com/office/officeart/2005/8/layout/orgChart1"/>
    <dgm:cxn modelId="{000B61C5-E02A-49CE-97B6-FEBEEE751F1A}" type="presOf" srcId="{6BFE4A4B-F5DF-48C1-98CD-4D402A4460A0}" destId="{D81B373D-789C-4618-9E98-52019E1B4E01}" srcOrd="0" destOrd="0" presId="urn:microsoft.com/office/officeart/2005/8/layout/orgChart1"/>
    <dgm:cxn modelId="{71761CD2-6E9E-419F-A1C5-D4F7EEFD7498}" type="presOf" srcId="{3B9C6B5E-9A58-475C-BD24-5023A67CF007}" destId="{5DA7E034-7B53-4B1C-A60F-2D332ABCA156}" srcOrd="0" destOrd="0" presId="urn:microsoft.com/office/officeart/2005/8/layout/orgChart1"/>
    <dgm:cxn modelId="{FFD5F5F7-CEB0-45AD-8108-5E23873DE5B1}" type="presOf" srcId="{E922713A-00C2-4B91-8D48-4EE3081B996F}" destId="{BC5FA0FA-50F5-4CB0-808C-A84F8A35BE17}" srcOrd="1" destOrd="0" presId="urn:microsoft.com/office/officeart/2005/8/layout/orgChart1"/>
    <dgm:cxn modelId="{53B3DF55-4827-425C-91FE-04C40B968167}" type="presOf" srcId="{ADA0DFC2-9E04-4B75-9D18-32202AB8EA0A}" destId="{A1419635-013C-4E1F-943F-6C7532C0581D}" srcOrd="0" destOrd="0" presId="urn:microsoft.com/office/officeart/2005/8/layout/orgChart1"/>
    <dgm:cxn modelId="{ADAD4341-23F7-4598-8C23-666304CE2B80}" type="presOf" srcId="{E60A0509-110D-4915-9ECD-0829700A593C}" destId="{551E4ECD-5171-4DFB-A842-E1A578E32176}" srcOrd="0" destOrd="0" presId="urn:microsoft.com/office/officeart/2005/8/layout/orgChart1"/>
    <dgm:cxn modelId="{B83D3BB1-CC3E-4CB9-8F76-1ECD7C0DC0F8}" srcId="{CA9C5B3B-C3A5-4E8F-AB65-879FBF8A2AAB}" destId="{D243711B-BB36-4E88-937A-D72A4602D286}" srcOrd="1" destOrd="0" parTransId="{3B9C6B5E-9A58-475C-BD24-5023A67CF007}" sibTransId="{9461F41C-3713-43F5-9696-4CABD1091F41}"/>
    <dgm:cxn modelId="{BF6B6AF7-A0D7-420D-B21A-CEB4E83DF8FD}" type="presOf" srcId="{3E9D23E0-7FEA-4B54-84B7-3715B6A34E18}" destId="{D3A3A877-EC61-41F7-A03D-CB3268407125}" srcOrd="0" destOrd="0" presId="urn:microsoft.com/office/officeart/2005/8/layout/orgChart1"/>
    <dgm:cxn modelId="{19C92C29-001C-4BA7-A88C-A24086D0467C}" type="presOf" srcId="{FABF92F3-1FAE-4D2E-B140-FAA8A26DECD2}" destId="{D5A711E9-4DE1-4C5C-929E-E961B8A8665E}" srcOrd="0" destOrd="0" presId="urn:microsoft.com/office/officeart/2005/8/layout/orgChart1"/>
    <dgm:cxn modelId="{ADC1C463-481E-4B0B-B85D-B311005F75BF}" type="presOf" srcId="{6BFE4A4B-F5DF-48C1-98CD-4D402A4460A0}" destId="{C333EFB9-B66C-4866-85E8-1170135D2A6E}" srcOrd="1" destOrd="0" presId="urn:microsoft.com/office/officeart/2005/8/layout/orgChart1"/>
    <dgm:cxn modelId="{70A7B62C-6206-432B-931A-F40F94DE6BB9}" type="presOf" srcId="{B8F258DA-7D15-4DA0-B4C8-A19E6D11EB6E}" destId="{92EA86D9-E10A-468F-88B6-193E743F42A5}" srcOrd="0" destOrd="0" presId="urn:microsoft.com/office/officeart/2005/8/layout/orgChart1"/>
    <dgm:cxn modelId="{B2A3059B-F0AE-4FB7-B5C6-7F86C3FEB6BE}" type="presOf" srcId="{91A676D3-1C71-4FDB-BA0C-474475CA01A9}" destId="{893B7413-85DE-4CA1-A64B-B8C455525492}" srcOrd="0" destOrd="0" presId="urn:microsoft.com/office/officeart/2005/8/layout/orgChart1"/>
    <dgm:cxn modelId="{A923CF96-38E8-4427-A34E-F735AF79C250}" type="presOf" srcId="{90C94814-2022-4693-A499-B40167490BA6}" destId="{93D3FB29-D2B4-48A2-9571-45873C00D465}" srcOrd="0" destOrd="0" presId="urn:microsoft.com/office/officeart/2005/8/layout/orgChart1"/>
    <dgm:cxn modelId="{DB7A526D-2146-46D6-B537-D51D659A72CD}" srcId="{91A676D3-1C71-4FDB-BA0C-474475CA01A9}" destId="{E60A0509-110D-4915-9ECD-0829700A593C}" srcOrd="1" destOrd="0" parTransId="{3121B2DB-8754-4AF7-9A4D-A49BF47688DA}" sibTransId="{77CCADA6-A80F-42F1-96DA-4E5900CE3799}"/>
    <dgm:cxn modelId="{85310DC5-6CED-402E-BC6C-E7E4ECAE17C0}" type="presOf" srcId="{9B4066E1-B54A-4858-B6B3-F0BB2F75AF51}" destId="{C588C966-7D56-4F65-857F-1D71CD7B69C2}" srcOrd="0" destOrd="0" presId="urn:microsoft.com/office/officeart/2005/8/layout/orgChart1"/>
    <dgm:cxn modelId="{4B43B1EF-72A1-4E99-92B4-D16FBD79AC1D}" type="presOf" srcId="{1052401E-AE2B-4B8B-AC92-4564C70F40AD}" destId="{CDCBF115-2BEA-4CC4-9349-484991AA6C13}" srcOrd="1" destOrd="0" presId="urn:microsoft.com/office/officeart/2005/8/layout/orgChart1"/>
    <dgm:cxn modelId="{AFB5AC7E-A0EC-4C16-A94F-CA2C9534D79A}" type="presOf" srcId="{7FDD83F6-3570-43CF-A93A-3E5CD48EEACD}" destId="{6ACCD174-625D-4041-8EE4-A0FE4919AA28}" srcOrd="0" destOrd="0" presId="urn:microsoft.com/office/officeart/2005/8/layout/orgChart1"/>
    <dgm:cxn modelId="{3715FBC0-8494-4411-9351-25978C3563DD}" type="presOf" srcId="{9889A4FB-F231-46B7-9EDB-BF98D17F99EF}" destId="{65B9BB0A-BE2F-4E93-95F0-1207F140A10A}" srcOrd="0" destOrd="0" presId="urn:microsoft.com/office/officeart/2005/8/layout/orgChart1"/>
    <dgm:cxn modelId="{3FB48F45-71AE-47C2-8C82-7E82D9675575}" type="presOf" srcId="{4D8FA165-9E1E-41C8-B0C0-91C98FBE8312}" destId="{1051FBF7-6CDD-4C48-85E9-8DE4EC585A57}" srcOrd="0" destOrd="0" presId="urn:microsoft.com/office/officeart/2005/8/layout/orgChart1"/>
    <dgm:cxn modelId="{A5C29664-9B53-4411-9F4B-D514C67116F6}" type="presOf" srcId="{A1EED797-5BED-4E95-85E8-ABD904BBC39D}" destId="{60A9AE50-6273-4C04-9C41-5CA0E6BE6A5B}" srcOrd="1" destOrd="0" presId="urn:microsoft.com/office/officeart/2005/8/layout/orgChart1"/>
    <dgm:cxn modelId="{442625B3-4D54-4DE1-BBD8-89B5695C6ED1}" srcId="{CA9C5B3B-C3A5-4E8F-AB65-879FBF8A2AAB}" destId="{9889A4FB-F231-46B7-9EDB-BF98D17F99EF}" srcOrd="2" destOrd="0" parTransId="{34952D07-A62C-4ADF-B637-E5E9A7595D66}" sibTransId="{606D28F4-B2A5-45C4-8DD3-776345234DEB}"/>
    <dgm:cxn modelId="{5A6A2031-1B4A-481E-8CAB-E6D8B1AAC2AE}" type="presOf" srcId="{C2970A37-B6B8-46F9-AE40-6D1A1353254C}" destId="{F440C0BF-27DA-4204-90A8-0960FA25932F}" srcOrd="1" destOrd="0" presId="urn:microsoft.com/office/officeart/2005/8/layout/orgChart1"/>
    <dgm:cxn modelId="{12D77309-1C29-404B-BCF8-3918DDAF1F90}" type="presOf" srcId="{1052401E-AE2B-4B8B-AC92-4564C70F40AD}" destId="{AFAE3D16-FB7C-4D9C-A57E-7D3DC34DD312}" srcOrd="0" destOrd="0" presId="urn:microsoft.com/office/officeart/2005/8/layout/orgChart1"/>
    <dgm:cxn modelId="{A4A9F24A-378B-4A30-9957-D97297A4D806}" srcId="{A1EED797-5BED-4E95-85E8-ABD904BBC39D}" destId="{6BFE4A4B-F5DF-48C1-98CD-4D402A4460A0}" srcOrd="2" destOrd="0" parTransId="{3E9D23E0-7FEA-4B54-84B7-3715B6A34E18}" sibTransId="{A4B25ACD-001A-4281-9DB3-24E1CC9592A1}"/>
    <dgm:cxn modelId="{53654A6A-148C-42A3-A241-962BF5B928A9}" type="presOf" srcId="{91A676D3-1C71-4FDB-BA0C-474475CA01A9}" destId="{4EA80818-09A0-4094-BF61-26D2612DF556}" srcOrd="1" destOrd="0" presId="urn:microsoft.com/office/officeart/2005/8/layout/orgChart1"/>
    <dgm:cxn modelId="{45EE36FC-A520-484E-BBA7-13625023374A}" type="presOf" srcId="{D243711B-BB36-4E88-937A-D72A4602D286}" destId="{ABA478CE-1B9A-41AF-A2EC-F69C999EE938}" srcOrd="1" destOrd="0" presId="urn:microsoft.com/office/officeart/2005/8/layout/orgChart1"/>
    <dgm:cxn modelId="{7AA81675-E101-4D46-A8C0-CF1BDAF2765B}" srcId="{CA9C5B3B-C3A5-4E8F-AB65-879FBF8A2AAB}" destId="{37B82898-EDA1-4FDD-98CB-17CE6ACCE4AB}" srcOrd="0" destOrd="0" parTransId="{FABF92F3-1FAE-4D2E-B140-FAA8A26DECD2}" sibTransId="{6DD83F81-C653-4DAC-A5D5-05D71F09A299}"/>
    <dgm:cxn modelId="{38B86527-44CB-498A-BD0A-F80DA8514F96}" srcId="{1082B693-2A93-4113-B342-87E200BAE14D}" destId="{A1EED797-5BED-4E95-85E8-ABD904BBC39D}" srcOrd="0" destOrd="0" parTransId="{59A5A227-FD9D-4D6C-A3C0-D710DB9D93A2}" sibTransId="{A0B333EF-ACDF-459F-BB7D-B10FEFE781D2}"/>
    <dgm:cxn modelId="{5728E5BF-A35B-4916-B012-FA355BE4A58D}" type="presOf" srcId="{37B82898-EDA1-4FDD-98CB-17CE6ACCE4AB}" destId="{3093CB08-98DD-471E-98B9-0EF8F74A418D}" srcOrd="1" destOrd="0" presId="urn:microsoft.com/office/officeart/2005/8/layout/orgChart1"/>
    <dgm:cxn modelId="{91867400-E13B-4F1A-9C0E-1A81B131C3F0}" type="presOf" srcId="{37B82898-EDA1-4FDD-98CB-17CE6ACCE4AB}" destId="{C1C22075-161B-4CA3-8ADA-58355642C693}" srcOrd="0" destOrd="0" presId="urn:microsoft.com/office/officeart/2005/8/layout/orgChart1"/>
    <dgm:cxn modelId="{98C2875C-AB94-4146-8E1C-480FACB99169}" type="presOf" srcId="{A1EED797-5BED-4E95-85E8-ABD904BBC39D}" destId="{A49259B9-DFAB-4766-87C3-0FA60AA8C82D}" srcOrd="0" destOrd="0" presId="urn:microsoft.com/office/officeart/2005/8/layout/orgChart1"/>
    <dgm:cxn modelId="{9DFC4332-F526-441F-BF8A-A19FCFA3D0C3}" type="presOf" srcId="{C2970A37-B6B8-46F9-AE40-6D1A1353254C}" destId="{BFF54F04-FD9F-4015-9C58-5533ECA67709}" srcOrd="0" destOrd="0" presId="urn:microsoft.com/office/officeart/2005/8/layout/orgChart1"/>
    <dgm:cxn modelId="{86F1BF53-B883-4470-8E40-2D943A58C276}" type="presOf" srcId="{BF910407-C87F-4E0A-8BC8-42B8AE593EBA}" destId="{B7881579-035F-4CAE-8B00-1C8C855E0B02}" srcOrd="1" destOrd="0" presId="urn:microsoft.com/office/officeart/2005/8/layout/orgChart1"/>
    <dgm:cxn modelId="{AD271ED2-56AF-4FE1-BAD6-A0851D5811A3}" srcId="{6BFE4A4B-F5DF-48C1-98CD-4D402A4460A0}" destId="{C2970A37-B6B8-46F9-AE40-6D1A1353254C}" srcOrd="1" destOrd="0" parTransId="{7FDD83F6-3570-43CF-A93A-3E5CD48EEACD}" sibTransId="{7A35B38A-26F2-4879-9C8F-2DE077724412}"/>
    <dgm:cxn modelId="{F27B630F-C8A6-4E08-A54D-A0A512470F4B}" type="presOf" srcId="{D243711B-BB36-4E88-937A-D72A4602D286}" destId="{30E31A03-1D64-408C-812D-B4134AC52378}" srcOrd="0" destOrd="0" presId="urn:microsoft.com/office/officeart/2005/8/layout/orgChart1"/>
    <dgm:cxn modelId="{9203434A-CB18-4DCB-A303-16212F5D07A1}" type="presOf" srcId="{826CF68B-E141-4168-BAF4-4B87DA79EDAB}" destId="{74F74521-AD10-48C7-9F84-79B2124A99E7}" srcOrd="0" destOrd="0" presId="urn:microsoft.com/office/officeart/2005/8/layout/orgChart1"/>
    <dgm:cxn modelId="{46F83090-E413-4F7D-9D04-FBC92A08DECC}" type="presOf" srcId="{9889A4FB-F231-46B7-9EDB-BF98D17F99EF}" destId="{874A20C0-A854-4923-9AF1-EF3859B0DBE3}" srcOrd="1" destOrd="0" presId="urn:microsoft.com/office/officeart/2005/8/layout/orgChart1"/>
    <dgm:cxn modelId="{23ED6977-A6FE-4E2E-BAFB-A309A23D4642}" type="presOf" srcId="{BF910407-C87F-4E0A-8BC8-42B8AE593EBA}" destId="{485F6748-73E5-4948-B42B-15902E4BCCCB}" srcOrd="0" destOrd="0" presId="urn:microsoft.com/office/officeart/2005/8/layout/orgChart1"/>
    <dgm:cxn modelId="{78AB89FF-B64A-4899-A57D-C9BDFF62044F}" type="presOf" srcId="{ADA0DFC2-9E04-4B75-9D18-32202AB8EA0A}" destId="{DA365BDD-F676-410A-BEA1-9330E86922A3}" srcOrd="1" destOrd="0" presId="urn:microsoft.com/office/officeart/2005/8/layout/orgChart1"/>
    <dgm:cxn modelId="{476C1150-C6E2-4B42-8D1A-557DB98B73E8}" type="presOf" srcId="{CA9C5B3B-C3A5-4E8F-AB65-879FBF8A2AAB}" destId="{C6C23180-46CA-49C3-AC11-5A24607E6A1A}" srcOrd="1" destOrd="0" presId="urn:microsoft.com/office/officeart/2005/8/layout/orgChart1"/>
    <dgm:cxn modelId="{5BE1EA49-D962-46FA-A6AB-920D304658FD}" srcId="{6BFE4A4B-F5DF-48C1-98CD-4D402A4460A0}" destId="{ADA0DFC2-9E04-4B75-9D18-32202AB8EA0A}" srcOrd="2" destOrd="0" parTransId="{FE95F768-F53D-46D3-8EDD-28AE339D62CE}" sibTransId="{82DCF609-36D7-4C71-9A54-A23D33174C20}"/>
    <dgm:cxn modelId="{C4C5678B-A572-444E-851F-2F9E416A1E38}" srcId="{A1EED797-5BED-4E95-85E8-ABD904BBC39D}" destId="{91A676D3-1C71-4FDB-BA0C-474475CA01A9}" srcOrd="1" destOrd="0" parTransId="{826CF68B-E141-4168-BAF4-4B87DA79EDAB}" sibTransId="{1EED66C9-FE10-4A33-9A7F-0B5ED8183D62}"/>
    <dgm:cxn modelId="{BE321263-3DAD-46C9-A41C-98B41E3EB95B}" srcId="{A1EED797-5BED-4E95-85E8-ABD904BBC39D}" destId="{E922713A-00C2-4B91-8D48-4EE3081B996F}" srcOrd="3" destOrd="0" parTransId="{B8F258DA-7D15-4DA0-B4C8-A19E6D11EB6E}" sibTransId="{C68CFE5B-FAEC-4323-8E4E-6DE225D518D2}"/>
    <dgm:cxn modelId="{C42D4F0E-9311-4C10-8745-84B3DBC70131}" type="presParOf" srcId="{26001B8E-01C6-426F-9364-EF321862516C}" destId="{E1A7FA67-2F33-4039-B2B9-D638A8D336AC}" srcOrd="0" destOrd="0" presId="urn:microsoft.com/office/officeart/2005/8/layout/orgChart1"/>
    <dgm:cxn modelId="{EF5AB14E-E880-44D0-8FAC-20573786D9D3}" type="presParOf" srcId="{E1A7FA67-2F33-4039-B2B9-D638A8D336AC}" destId="{88879314-05C8-4D5F-A00D-2D39B136EB43}" srcOrd="0" destOrd="0" presId="urn:microsoft.com/office/officeart/2005/8/layout/orgChart1"/>
    <dgm:cxn modelId="{AA08C09D-BFF7-4F16-9FA4-77E435012337}" type="presParOf" srcId="{88879314-05C8-4D5F-A00D-2D39B136EB43}" destId="{A49259B9-DFAB-4766-87C3-0FA60AA8C82D}" srcOrd="0" destOrd="0" presId="urn:microsoft.com/office/officeart/2005/8/layout/orgChart1"/>
    <dgm:cxn modelId="{C1F44560-0EDC-4F7C-A9CB-4C74A106B4F7}" type="presParOf" srcId="{88879314-05C8-4D5F-A00D-2D39B136EB43}" destId="{60A9AE50-6273-4C04-9C41-5CA0E6BE6A5B}" srcOrd="1" destOrd="0" presId="urn:microsoft.com/office/officeart/2005/8/layout/orgChart1"/>
    <dgm:cxn modelId="{AE02A08F-0224-4685-B701-C54F9CD24F03}" type="presParOf" srcId="{E1A7FA67-2F33-4039-B2B9-D638A8D336AC}" destId="{3DA20A5D-9FDB-4BD2-9C27-C0566087B0F3}" srcOrd="1" destOrd="0" presId="urn:microsoft.com/office/officeart/2005/8/layout/orgChart1"/>
    <dgm:cxn modelId="{ECF92076-994D-4048-A260-01A2F35BC96F}" type="presParOf" srcId="{3DA20A5D-9FDB-4BD2-9C27-C0566087B0F3}" destId="{93D3FB29-D2B4-48A2-9571-45873C00D465}" srcOrd="0" destOrd="0" presId="urn:microsoft.com/office/officeart/2005/8/layout/orgChart1"/>
    <dgm:cxn modelId="{6F6D61A8-1840-428D-B09F-3EE865BDB33E}" type="presParOf" srcId="{3DA20A5D-9FDB-4BD2-9C27-C0566087B0F3}" destId="{EB841904-AC27-442B-A8C1-1F74F6108016}" srcOrd="1" destOrd="0" presId="urn:microsoft.com/office/officeart/2005/8/layout/orgChart1"/>
    <dgm:cxn modelId="{3B521305-A2DB-4D88-82E0-E6758C86CBE1}" type="presParOf" srcId="{EB841904-AC27-442B-A8C1-1F74F6108016}" destId="{DEE53584-2327-475C-9A6A-9239E0537FD3}" srcOrd="0" destOrd="0" presId="urn:microsoft.com/office/officeart/2005/8/layout/orgChart1"/>
    <dgm:cxn modelId="{5004AE61-9D03-49F7-A37F-077B813AA142}" type="presParOf" srcId="{DEE53584-2327-475C-9A6A-9239E0537FD3}" destId="{69D469C1-05A6-4442-8149-76CDBD8F0C1E}" srcOrd="0" destOrd="0" presId="urn:microsoft.com/office/officeart/2005/8/layout/orgChart1"/>
    <dgm:cxn modelId="{3D34E4E8-F8A5-451E-86B8-9B89A04AD6DA}" type="presParOf" srcId="{DEE53584-2327-475C-9A6A-9239E0537FD3}" destId="{C6C23180-46CA-49C3-AC11-5A24607E6A1A}" srcOrd="1" destOrd="0" presId="urn:microsoft.com/office/officeart/2005/8/layout/orgChart1"/>
    <dgm:cxn modelId="{17FAA19D-B2D9-488F-BF3B-BB2C5C06026E}" type="presParOf" srcId="{EB841904-AC27-442B-A8C1-1F74F6108016}" destId="{BC07C8C7-BCDF-448A-A123-CDC883A7A8BF}" srcOrd="1" destOrd="0" presId="urn:microsoft.com/office/officeart/2005/8/layout/orgChart1"/>
    <dgm:cxn modelId="{3E2A7B67-EC98-423D-BCA0-2C21709B082E}" type="presParOf" srcId="{BC07C8C7-BCDF-448A-A123-CDC883A7A8BF}" destId="{D5A711E9-4DE1-4C5C-929E-E961B8A8665E}" srcOrd="0" destOrd="0" presId="urn:microsoft.com/office/officeart/2005/8/layout/orgChart1"/>
    <dgm:cxn modelId="{735566EF-B057-4DE8-B518-95B11A7D7830}" type="presParOf" srcId="{BC07C8C7-BCDF-448A-A123-CDC883A7A8BF}" destId="{5A55039F-2600-4F6D-8C81-2FB3B91DD01D}" srcOrd="1" destOrd="0" presId="urn:microsoft.com/office/officeart/2005/8/layout/orgChart1"/>
    <dgm:cxn modelId="{5262AE30-98F3-43FF-AA49-7E72BC206A7C}" type="presParOf" srcId="{5A55039F-2600-4F6D-8C81-2FB3B91DD01D}" destId="{7C4D5904-CD8C-4173-8C57-FDA35B8EA9D0}" srcOrd="0" destOrd="0" presId="urn:microsoft.com/office/officeart/2005/8/layout/orgChart1"/>
    <dgm:cxn modelId="{541B1253-6A71-4FBF-BACA-5D1888B5964B}" type="presParOf" srcId="{7C4D5904-CD8C-4173-8C57-FDA35B8EA9D0}" destId="{C1C22075-161B-4CA3-8ADA-58355642C693}" srcOrd="0" destOrd="0" presId="urn:microsoft.com/office/officeart/2005/8/layout/orgChart1"/>
    <dgm:cxn modelId="{A96F8099-B5F6-4264-88F9-000E441EE20A}" type="presParOf" srcId="{7C4D5904-CD8C-4173-8C57-FDA35B8EA9D0}" destId="{3093CB08-98DD-471E-98B9-0EF8F74A418D}" srcOrd="1" destOrd="0" presId="urn:microsoft.com/office/officeart/2005/8/layout/orgChart1"/>
    <dgm:cxn modelId="{80ADAD6A-D3C0-4AA3-BFF0-E2FB391958E1}" type="presParOf" srcId="{5A55039F-2600-4F6D-8C81-2FB3B91DD01D}" destId="{5D421EE8-52DE-41C8-8B7D-EA41BD420313}" srcOrd="1" destOrd="0" presId="urn:microsoft.com/office/officeart/2005/8/layout/orgChart1"/>
    <dgm:cxn modelId="{707385DB-94A9-46EC-B9AE-E440B385DE8D}" type="presParOf" srcId="{5A55039F-2600-4F6D-8C81-2FB3B91DD01D}" destId="{0E4E9A09-06E8-43F4-A283-6104B2095D77}" srcOrd="2" destOrd="0" presId="urn:microsoft.com/office/officeart/2005/8/layout/orgChart1"/>
    <dgm:cxn modelId="{D46A776C-FDE1-41FA-A91F-1A75C07EF0C8}" type="presParOf" srcId="{BC07C8C7-BCDF-448A-A123-CDC883A7A8BF}" destId="{5DA7E034-7B53-4B1C-A60F-2D332ABCA156}" srcOrd="2" destOrd="0" presId="urn:microsoft.com/office/officeart/2005/8/layout/orgChart1"/>
    <dgm:cxn modelId="{A1BA1E2C-A798-4C34-AD25-4C89E901F156}" type="presParOf" srcId="{BC07C8C7-BCDF-448A-A123-CDC883A7A8BF}" destId="{6F1DAA08-C108-40A1-A6C2-45D264278711}" srcOrd="3" destOrd="0" presId="urn:microsoft.com/office/officeart/2005/8/layout/orgChart1"/>
    <dgm:cxn modelId="{F9FAB310-BC6A-4056-BDE2-2F8AD5DB4830}" type="presParOf" srcId="{6F1DAA08-C108-40A1-A6C2-45D264278711}" destId="{944F3783-687A-4CDB-9B95-FD1BA0BAD9C1}" srcOrd="0" destOrd="0" presId="urn:microsoft.com/office/officeart/2005/8/layout/orgChart1"/>
    <dgm:cxn modelId="{3FCF5319-5F48-4FAC-A51C-DF5EC407223A}" type="presParOf" srcId="{944F3783-687A-4CDB-9B95-FD1BA0BAD9C1}" destId="{30E31A03-1D64-408C-812D-B4134AC52378}" srcOrd="0" destOrd="0" presId="urn:microsoft.com/office/officeart/2005/8/layout/orgChart1"/>
    <dgm:cxn modelId="{03560D89-924C-43D2-ACF3-D1572895FF24}" type="presParOf" srcId="{944F3783-687A-4CDB-9B95-FD1BA0BAD9C1}" destId="{ABA478CE-1B9A-41AF-A2EC-F69C999EE938}" srcOrd="1" destOrd="0" presId="urn:microsoft.com/office/officeart/2005/8/layout/orgChart1"/>
    <dgm:cxn modelId="{EFF96126-F567-4C99-968A-BAD3EDB485D9}" type="presParOf" srcId="{6F1DAA08-C108-40A1-A6C2-45D264278711}" destId="{B4ECA8F5-A9BF-4251-BFF3-601EEF196AC0}" srcOrd="1" destOrd="0" presId="urn:microsoft.com/office/officeart/2005/8/layout/orgChart1"/>
    <dgm:cxn modelId="{20970294-6EC9-4C52-8410-09E639799FA0}" type="presParOf" srcId="{6F1DAA08-C108-40A1-A6C2-45D264278711}" destId="{26FD40E1-05B1-4D32-8D09-7DEA1D4B8DB8}" srcOrd="2" destOrd="0" presId="urn:microsoft.com/office/officeart/2005/8/layout/orgChart1"/>
    <dgm:cxn modelId="{D770EDBB-B970-4C23-8DFC-776D6CD570DC}" type="presParOf" srcId="{BC07C8C7-BCDF-448A-A123-CDC883A7A8BF}" destId="{89C00BB8-CD62-40A2-A6BB-18C4B5054FD4}" srcOrd="4" destOrd="0" presId="urn:microsoft.com/office/officeart/2005/8/layout/orgChart1"/>
    <dgm:cxn modelId="{D268A419-0AC5-4A7A-B2CB-BDBE8FF40004}" type="presParOf" srcId="{BC07C8C7-BCDF-448A-A123-CDC883A7A8BF}" destId="{C18A94BB-8C0E-4F42-86BE-861278606C1F}" srcOrd="5" destOrd="0" presId="urn:microsoft.com/office/officeart/2005/8/layout/orgChart1"/>
    <dgm:cxn modelId="{55200E1A-6748-4097-B145-D0E7563AEA38}" type="presParOf" srcId="{C18A94BB-8C0E-4F42-86BE-861278606C1F}" destId="{B266CE5B-E8A5-4D34-B849-F06CD96AD1D5}" srcOrd="0" destOrd="0" presId="urn:microsoft.com/office/officeart/2005/8/layout/orgChart1"/>
    <dgm:cxn modelId="{E0BD1E63-2D9A-4B34-A460-489A484A8447}" type="presParOf" srcId="{B266CE5B-E8A5-4D34-B849-F06CD96AD1D5}" destId="{65B9BB0A-BE2F-4E93-95F0-1207F140A10A}" srcOrd="0" destOrd="0" presId="urn:microsoft.com/office/officeart/2005/8/layout/orgChart1"/>
    <dgm:cxn modelId="{A401BCFF-1F8C-4C85-9535-C25B7C3FC66E}" type="presParOf" srcId="{B266CE5B-E8A5-4D34-B849-F06CD96AD1D5}" destId="{874A20C0-A854-4923-9AF1-EF3859B0DBE3}" srcOrd="1" destOrd="0" presId="urn:microsoft.com/office/officeart/2005/8/layout/orgChart1"/>
    <dgm:cxn modelId="{EAD75125-ED78-4E73-AF1D-7DE89D787E08}" type="presParOf" srcId="{C18A94BB-8C0E-4F42-86BE-861278606C1F}" destId="{228AC21D-BA8F-43A9-BD29-6D8937D97FD8}" srcOrd="1" destOrd="0" presId="urn:microsoft.com/office/officeart/2005/8/layout/orgChart1"/>
    <dgm:cxn modelId="{3D76DF88-BF10-457A-8D54-4C70AA3EDE32}" type="presParOf" srcId="{C18A94BB-8C0E-4F42-86BE-861278606C1F}" destId="{F1BC57AA-9B24-4256-AD58-0F83D48C8388}" srcOrd="2" destOrd="0" presId="urn:microsoft.com/office/officeart/2005/8/layout/orgChart1"/>
    <dgm:cxn modelId="{10809449-45DD-41C5-A61C-E0F89442C895}" type="presParOf" srcId="{EB841904-AC27-442B-A8C1-1F74F6108016}" destId="{D41548C8-1A16-4222-9AE6-A815F02E6286}" srcOrd="2" destOrd="0" presId="urn:microsoft.com/office/officeart/2005/8/layout/orgChart1"/>
    <dgm:cxn modelId="{8E6C74CC-E35C-41D9-AD7E-564ADFC45D2F}" type="presParOf" srcId="{3DA20A5D-9FDB-4BD2-9C27-C0566087B0F3}" destId="{74F74521-AD10-48C7-9F84-79B2124A99E7}" srcOrd="2" destOrd="0" presId="urn:microsoft.com/office/officeart/2005/8/layout/orgChart1"/>
    <dgm:cxn modelId="{2819F187-E961-4D1C-BA4B-AE97FF3806AB}" type="presParOf" srcId="{3DA20A5D-9FDB-4BD2-9C27-C0566087B0F3}" destId="{0F233117-09E9-40FB-A3C4-44ECEAD3123D}" srcOrd="3" destOrd="0" presId="urn:microsoft.com/office/officeart/2005/8/layout/orgChart1"/>
    <dgm:cxn modelId="{7239AEFC-9E64-40AE-8D2E-443614019CFE}" type="presParOf" srcId="{0F233117-09E9-40FB-A3C4-44ECEAD3123D}" destId="{8C1366AF-6CBE-46B9-B16F-E14AA801390C}" srcOrd="0" destOrd="0" presId="urn:microsoft.com/office/officeart/2005/8/layout/orgChart1"/>
    <dgm:cxn modelId="{BC411769-C2D8-4F03-9213-1A8CBD22F33B}" type="presParOf" srcId="{8C1366AF-6CBE-46B9-B16F-E14AA801390C}" destId="{893B7413-85DE-4CA1-A64B-B8C455525492}" srcOrd="0" destOrd="0" presId="urn:microsoft.com/office/officeart/2005/8/layout/orgChart1"/>
    <dgm:cxn modelId="{C127FB47-D00F-40F4-9C56-8C1B49FDCB1A}" type="presParOf" srcId="{8C1366AF-6CBE-46B9-B16F-E14AA801390C}" destId="{4EA80818-09A0-4094-BF61-26D2612DF556}" srcOrd="1" destOrd="0" presId="urn:microsoft.com/office/officeart/2005/8/layout/orgChart1"/>
    <dgm:cxn modelId="{82CBE5EE-8E5E-47AC-AEE9-9B7564241DB6}" type="presParOf" srcId="{0F233117-09E9-40FB-A3C4-44ECEAD3123D}" destId="{D2044F91-500F-4D07-A773-25413EFD0F2E}" srcOrd="1" destOrd="0" presId="urn:microsoft.com/office/officeart/2005/8/layout/orgChart1"/>
    <dgm:cxn modelId="{09A55A3D-2AC7-4585-9108-89512C05733B}" type="presParOf" srcId="{D2044F91-500F-4D07-A773-25413EFD0F2E}" destId="{C588C966-7D56-4F65-857F-1D71CD7B69C2}" srcOrd="0" destOrd="0" presId="urn:microsoft.com/office/officeart/2005/8/layout/orgChart1"/>
    <dgm:cxn modelId="{2FCC8C73-A550-4175-B95A-4E3D2C335C1A}" type="presParOf" srcId="{D2044F91-500F-4D07-A773-25413EFD0F2E}" destId="{78762299-4317-40F3-87F1-27BBE03F3EBB}" srcOrd="1" destOrd="0" presId="urn:microsoft.com/office/officeart/2005/8/layout/orgChart1"/>
    <dgm:cxn modelId="{2C57C67C-3ED9-4CFD-B378-B85AD5D9F213}" type="presParOf" srcId="{78762299-4317-40F3-87F1-27BBE03F3EBB}" destId="{ECD07AA4-943D-448C-951E-DB3236E311ED}" srcOrd="0" destOrd="0" presId="urn:microsoft.com/office/officeart/2005/8/layout/orgChart1"/>
    <dgm:cxn modelId="{D045D0CD-7098-4B81-AE1D-9BAC9773DBCE}" type="presParOf" srcId="{ECD07AA4-943D-448C-951E-DB3236E311ED}" destId="{AFAE3D16-FB7C-4D9C-A57E-7D3DC34DD312}" srcOrd="0" destOrd="0" presId="urn:microsoft.com/office/officeart/2005/8/layout/orgChart1"/>
    <dgm:cxn modelId="{C1AEA645-FFAC-4D7F-B989-19E7EE873855}" type="presParOf" srcId="{ECD07AA4-943D-448C-951E-DB3236E311ED}" destId="{CDCBF115-2BEA-4CC4-9349-484991AA6C13}" srcOrd="1" destOrd="0" presId="urn:microsoft.com/office/officeart/2005/8/layout/orgChart1"/>
    <dgm:cxn modelId="{D9E6CA4E-A1F8-4949-829F-59E8C56C9B94}" type="presParOf" srcId="{78762299-4317-40F3-87F1-27BBE03F3EBB}" destId="{B87778BE-582A-4B53-8E1B-D3C81069765E}" srcOrd="1" destOrd="0" presId="urn:microsoft.com/office/officeart/2005/8/layout/orgChart1"/>
    <dgm:cxn modelId="{03AB919E-8FB0-40CD-A879-826C4D226D38}" type="presParOf" srcId="{78762299-4317-40F3-87F1-27BBE03F3EBB}" destId="{513071D0-96BC-4B90-BDC6-CA2784FCC63E}" srcOrd="2" destOrd="0" presId="urn:microsoft.com/office/officeart/2005/8/layout/orgChart1"/>
    <dgm:cxn modelId="{22E45C26-4450-4B7F-9E94-79A0ECC46F32}" type="presParOf" srcId="{D2044F91-500F-4D07-A773-25413EFD0F2E}" destId="{2B547D79-CD0B-479D-89D7-BFAF1D00F56C}" srcOrd="2" destOrd="0" presId="urn:microsoft.com/office/officeart/2005/8/layout/orgChart1"/>
    <dgm:cxn modelId="{087FE11B-F05E-42CB-B04F-B83D6E72D840}" type="presParOf" srcId="{D2044F91-500F-4D07-A773-25413EFD0F2E}" destId="{73461BAC-5BFE-4ACF-BAC7-547002B947CF}" srcOrd="3" destOrd="0" presId="urn:microsoft.com/office/officeart/2005/8/layout/orgChart1"/>
    <dgm:cxn modelId="{5749D456-168B-4D32-8B36-08FDF70F2F79}" type="presParOf" srcId="{73461BAC-5BFE-4ACF-BAC7-547002B947CF}" destId="{D97372AE-2032-4658-A6EE-9DB2062B9979}" srcOrd="0" destOrd="0" presId="urn:microsoft.com/office/officeart/2005/8/layout/orgChart1"/>
    <dgm:cxn modelId="{DCB8A6AD-5F48-401D-8C42-0199B947DB07}" type="presParOf" srcId="{D97372AE-2032-4658-A6EE-9DB2062B9979}" destId="{551E4ECD-5171-4DFB-A842-E1A578E32176}" srcOrd="0" destOrd="0" presId="urn:microsoft.com/office/officeart/2005/8/layout/orgChart1"/>
    <dgm:cxn modelId="{D83F3113-DFFC-492E-9E22-058466397C1F}" type="presParOf" srcId="{D97372AE-2032-4658-A6EE-9DB2062B9979}" destId="{1A6F6D3D-4096-494A-A0D7-40534ECBD698}" srcOrd="1" destOrd="0" presId="urn:microsoft.com/office/officeart/2005/8/layout/orgChart1"/>
    <dgm:cxn modelId="{DD8C2FA1-A2AC-473E-A42F-F02317DBF7ED}" type="presParOf" srcId="{73461BAC-5BFE-4ACF-BAC7-547002B947CF}" destId="{88AA5762-1354-474A-B879-A3E710CBE946}" srcOrd="1" destOrd="0" presId="urn:microsoft.com/office/officeart/2005/8/layout/orgChart1"/>
    <dgm:cxn modelId="{56308AB5-0199-49FD-8B7D-59AD67871531}" type="presParOf" srcId="{73461BAC-5BFE-4ACF-BAC7-547002B947CF}" destId="{8279C3C8-0EF4-44C1-997B-AE453EE469B8}" srcOrd="2" destOrd="0" presId="urn:microsoft.com/office/officeart/2005/8/layout/orgChart1"/>
    <dgm:cxn modelId="{718270DE-FD6C-49AC-9FD5-802703F87894}" type="presParOf" srcId="{0F233117-09E9-40FB-A3C4-44ECEAD3123D}" destId="{73646A84-CFF5-400A-9497-B35B427D4987}" srcOrd="2" destOrd="0" presId="urn:microsoft.com/office/officeart/2005/8/layout/orgChart1"/>
    <dgm:cxn modelId="{96CEB55D-D9ED-42BA-A53A-D91B68C3F290}" type="presParOf" srcId="{3DA20A5D-9FDB-4BD2-9C27-C0566087B0F3}" destId="{D3A3A877-EC61-41F7-A03D-CB3268407125}" srcOrd="4" destOrd="0" presId="urn:microsoft.com/office/officeart/2005/8/layout/orgChart1"/>
    <dgm:cxn modelId="{897E05B2-8C9F-441A-9063-C11AB15A91BB}" type="presParOf" srcId="{3DA20A5D-9FDB-4BD2-9C27-C0566087B0F3}" destId="{1AFCF722-3A60-492C-B94C-8413E6522176}" srcOrd="5" destOrd="0" presId="urn:microsoft.com/office/officeart/2005/8/layout/orgChart1"/>
    <dgm:cxn modelId="{78B7AF0C-0FD5-4AF6-91EB-67107F848F6F}" type="presParOf" srcId="{1AFCF722-3A60-492C-B94C-8413E6522176}" destId="{31B04489-9403-4E1D-BC00-D91A036865F5}" srcOrd="0" destOrd="0" presId="urn:microsoft.com/office/officeart/2005/8/layout/orgChart1"/>
    <dgm:cxn modelId="{5B0896B4-DEFF-4881-B8FF-B439D7759ED4}" type="presParOf" srcId="{31B04489-9403-4E1D-BC00-D91A036865F5}" destId="{D81B373D-789C-4618-9E98-52019E1B4E01}" srcOrd="0" destOrd="0" presId="urn:microsoft.com/office/officeart/2005/8/layout/orgChart1"/>
    <dgm:cxn modelId="{E0DEE7E5-FD15-4A90-8445-CB48EC3F6CE6}" type="presParOf" srcId="{31B04489-9403-4E1D-BC00-D91A036865F5}" destId="{C333EFB9-B66C-4866-85E8-1170135D2A6E}" srcOrd="1" destOrd="0" presId="urn:microsoft.com/office/officeart/2005/8/layout/orgChart1"/>
    <dgm:cxn modelId="{164B0A3E-58AF-4F5F-AEB0-9B7C317BE690}" type="presParOf" srcId="{1AFCF722-3A60-492C-B94C-8413E6522176}" destId="{E0C85891-FE93-4820-BA92-EB3309598416}" srcOrd="1" destOrd="0" presId="urn:microsoft.com/office/officeart/2005/8/layout/orgChart1"/>
    <dgm:cxn modelId="{2661BCF4-95DC-47FF-88A0-C6D79FAB8DA9}" type="presParOf" srcId="{E0C85891-FE93-4820-BA92-EB3309598416}" destId="{1051FBF7-6CDD-4C48-85E9-8DE4EC585A57}" srcOrd="0" destOrd="0" presId="urn:microsoft.com/office/officeart/2005/8/layout/orgChart1"/>
    <dgm:cxn modelId="{3DE3EB18-96CB-45DE-A775-633F9F2DAD67}" type="presParOf" srcId="{E0C85891-FE93-4820-BA92-EB3309598416}" destId="{1EDFD63B-27F4-4A56-8BFE-685D4D34773E}" srcOrd="1" destOrd="0" presId="urn:microsoft.com/office/officeart/2005/8/layout/orgChart1"/>
    <dgm:cxn modelId="{1132D919-FBBC-47C3-9217-8BF37D00F5FF}" type="presParOf" srcId="{1EDFD63B-27F4-4A56-8BFE-685D4D34773E}" destId="{F99DCD2B-651D-46B2-8F9D-D28B58E03477}" srcOrd="0" destOrd="0" presId="urn:microsoft.com/office/officeart/2005/8/layout/orgChart1"/>
    <dgm:cxn modelId="{281BEB22-2DAE-4E71-8001-05148C8142F6}" type="presParOf" srcId="{F99DCD2B-651D-46B2-8F9D-D28B58E03477}" destId="{485F6748-73E5-4948-B42B-15902E4BCCCB}" srcOrd="0" destOrd="0" presId="urn:microsoft.com/office/officeart/2005/8/layout/orgChart1"/>
    <dgm:cxn modelId="{104CFF34-B25D-4ED6-B19C-4CC5518B4B0C}" type="presParOf" srcId="{F99DCD2B-651D-46B2-8F9D-D28B58E03477}" destId="{B7881579-035F-4CAE-8B00-1C8C855E0B02}" srcOrd="1" destOrd="0" presId="urn:microsoft.com/office/officeart/2005/8/layout/orgChart1"/>
    <dgm:cxn modelId="{A5509499-4328-4B2A-87EC-465E8A04D6C2}" type="presParOf" srcId="{1EDFD63B-27F4-4A56-8BFE-685D4D34773E}" destId="{E80800B4-188C-475C-93D8-DBA5FC083775}" srcOrd="1" destOrd="0" presId="urn:microsoft.com/office/officeart/2005/8/layout/orgChart1"/>
    <dgm:cxn modelId="{F7669C9E-E688-4B80-B7AD-18C6704DF740}" type="presParOf" srcId="{1EDFD63B-27F4-4A56-8BFE-685D4D34773E}" destId="{74C95903-195F-4998-A946-CF89AA424A59}" srcOrd="2" destOrd="0" presId="urn:microsoft.com/office/officeart/2005/8/layout/orgChart1"/>
    <dgm:cxn modelId="{215F5048-FFDD-4974-9EC9-98FC9A433CA3}" type="presParOf" srcId="{E0C85891-FE93-4820-BA92-EB3309598416}" destId="{6ACCD174-625D-4041-8EE4-A0FE4919AA28}" srcOrd="2" destOrd="0" presId="urn:microsoft.com/office/officeart/2005/8/layout/orgChart1"/>
    <dgm:cxn modelId="{612936E4-4DB7-4315-AB63-A34E70DB8383}" type="presParOf" srcId="{E0C85891-FE93-4820-BA92-EB3309598416}" destId="{99137A09-FC06-4F84-8F37-B2C9A8D33C6F}" srcOrd="3" destOrd="0" presId="urn:microsoft.com/office/officeart/2005/8/layout/orgChart1"/>
    <dgm:cxn modelId="{5FD314DC-ED53-4638-8277-90D582175FFD}" type="presParOf" srcId="{99137A09-FC06-4F84-8F37-B2C9A8D33C6F}" destId="{5DABE4F6-84BE-41D2-A2C7-7A8B446F7B36}" srcOrd="0" destOrd="0" presId="urn:microsoft.com/office/officeart/2005/8/layout/orgChart1"/>
    <dgm:cxn modelId="{BAD14076-B67E-4111-97C7-BBCA02A447E2}" type="presParOf" srcId="{5DABE4F6-84BE-41D2-A2C7-7A8B446F7B36}" destId="{BFF54F04-FD9F-4015-9C58-5533ECA67709}" srcOrd="0" destOrd="0" presId="urn:microsoft.com/office/officeart/2005/8/layout/orgChart1"/>
    <dgm:cxn modelId="{87A91CD4-F966-4BE7-B883-1042AD3A632E}" type="presParOf" srcId="{5DABE4F6-84BE-41D2-A2C7-7A8B446F7B36}" destId="{F440C0BF-27DA-4204-90A8-0960FA25932F}" srcOrd="1" destOrd="0" presId="urn:microsoft.com/office/officeart/2005/8/layout/orgChart1"/>
    <dgm:cxn modelId="{1CC0014D-DA71-4ADD-B61B-7FA1E547002A}" type="presParOf" srcId="{99137A09-FC06-4F84-8F37-B2C9A8D33C6F}" destId="{2DA10F58-F9AB-40DE-936C-9326771CC39A}" srcOrd="1" destOrd="0" presId="urn:microsoft.com/office/officeart/2005/8/layout/orgChart1"/>
    <dgm:cxn modelId="{8B623410-76A5-49E7-B30F-26CC1325EE9C}" type="presParOf" srcId="{99137A09-FC06-4F84-8F37-B2C9A8D33C6F}" destId="{996AC3EC-0FDB-40F5-A450-93C9CFCFCA2D}" srcOrd="2" destOrd="0" presId="urn:microsoft.com/office/officeart/2005/8/layout/orgChart1"/>
    <dgm:cxn modelId="{EF01A64D-EB2B-4FC6-A317-3FDCF9E585FF}" type="presParOf" srcId="{E0C85891-FE93-4820-BA92-EB3309598416}" destId="{BBF07AD6-9E58-49F7-A7DD-83330FC24834}" srcOrd="4" destOrd="0" presId="urn:microsoft.com/office/officeart/2005/8/layout/orgChart1"/>
    <dgm:cxn modelId="{51D928C9-7AF2-4294-A93A-EF64621F05CF}" type="presParOf" srcId="{E0C85891-FE93-4820-BA92-EB3309598416}" destId="{2888A5C7-60BB-4869-8684-B2D6DF863921}" srcOrd="5" destOrd="0" presId="urn:microsoft.com/office/officeart/2005/8/layout/orgChart1"/>
    <dgm:cxn modelId="{F3DD7EBF-F014-4E97-9264-2CC3A3ED5449}" type="presParOf" srcId="{2888A5C7-60BB-4869-8684-B2D6DF863921}" destId="{2114A7B3-C1C1-4E2E-AAC6-964909FE275F}" srcOrd="0" destOrd="0" presId="urn:microsoft.com/office/officeart/2005/8/layout/orgChart1"/>
    <dgm:cxn modelId="{347F49AF-E711-4C5A-A5B7-958AF4DF813D}" type="presParOf" srcId="{2114A7B3-C1C1-4E2E-AAC6-964909FE275F}" destId="{A1419635-013C-4E1F-943F-6C7532C0581D}" srcOrd="0" destOrd="0" presId="urn:microsoft.com/office/officeart/2005/8/layout/orgChart1"/>
    <dgm:cxn modelId="{61481C2F-0107-44D6-BB91-F5A1DBBAE5C7}" type="presParOf" srcId="{2114A7B3-C1C1-4E2E-AAC6-964909FE275F}" destId="{DA365BDD-F676-410A-BEA1-9330E86922A3}" srcOrd="1" destOrd="0" presId="urn:microsoft.com/office/officeart/2005/8/layout/orgChart1"/>
    <dgm:cxn modelId="{F1C12BFF-A5F0-4B7E-BE5A-2CE288CD0055}" type="presParOf" srcId="{2888A5C7-60BB-4869-8684-B2D6DF863921}" destId="{654E7719-1DF9-4BE6-B89E-22EA9CBCDAC0}" srcOrd="1" destOrd="0" presId="urn:microsoft.com/office/officeart/2005/8/layout/orgChart1"/>
    <dgm:cxn modelId="{6446549A-5C37-4696-97F8-7E31025C44BA}" type="presParOf" srcId="{2888A5C7-60BB-4869-8684-B2D6DF863921}" destId="{72BD2CA3-F581-4C96-98F2-83FE22C7801F}" srcOrd="2" destOrd="0" presId="urn:microsoft.com/office/officeart/2005/8/layout/orgChart1"/>
    <dgm:cxn modelId="{D50C7274-5346-4686-8A9E-9AF0573320C1}" type="presParOf" srcId="{1AFCF722-3A60-492C-B94C-8413E6522176}" destId="{76711758-2165-488E-BCAB-5A1DB5BF26D3}" srcOrd="2" destOrd="0" presId="urn:microsoft.com/office/officeart/2005/8/layout/orgChart1"/>
    <dgm:cxn modelId="{68BB7D6F-B8A5-427E-91DD-717595D884A0}" type="presParOf" srcId="{3DA20A5D-9FDB-4BD2-9C27-C0566087B0F3}" destId="{92EA86D9-E10A-468F-88B6-193E743F42A5}" srcOrd="6" destOrd="0" presId="urn:microsoft.com/office/officeart/2005/8/layout/orgChart1"/>
    <dgm:cxn modelId="{09F21204-7713-45F8-B665-BAF709521BA0}" type="presParOf" srcId="{3DA20A5D-9FDB-4BD2-9C27-C0566087B0F3}" destId="{FA388A7E-DFB5-4ECB-A316-3B6D05AE1CC7}" srcOrd="7" destOrd="0" presId="urn:microsoft.com/office/officeart/2005/8/layout/orgChart1"/>
    <dgm:cxn modelId="{0C555609-FE3A-40ED-8C02-69D97B1B1033}" type="presParOf" srcId="{FA388A7E-DFB5-4ECB-A316-3B6D05AE1CC7}" destId="{6BB8FB8C-A0B4-4E96-BE6E-27E43DFB2AD4}" srcOrd="0" destOrd="0" presId="urn:microsoft.com/office/officeart/2005/8/layout/orgChart1"/>
    <dgm:cxn modelId="{174A588C-3EF3-400C-ACD9-95A3F741AE3A}" type="presParOf" srcId="{6BB8FB8C-A0B4-4E96-BE6E-27E43DFB2AD4}" destId="{565E4AD7-F6BD-4E51-9E69-789BBA60C672}" srcOrd="0" destOrd="0" presId="urn:microsoft.com/office/officeart/2005/8/layout/orgChart1"/>
    <dgm:cxn modelId="{04B80A95-AF9C-435C-9401-0C4AE8AEA2C5}" type="presParOf" srcId="{6BB8FB8C-A0B4-4E96-BE6E-27E43DFB2AD4}" destId="{BC5FA0FA-50F5-4CB0-808C-A84F8A35BE17}" srcOrd="1" destOrd="0" presId="urn:microsoft.com/office/officeart/2005/8/layout/orgChart1"/>
    <dgm:cxn modelId="{7CD75983-FC21-4139-905B-8C75666E3771}" type="presParOf" srcId="{FA388A7E-DFB5-4ECB-A316-3B6D05AE1CC7}" destId="{05187826-EB96-4632-A7DB-80D75C3D9F70}" srcOrd="1" destOrd="0" presId="urn:microsoft.com/office/officeart/2005/8/layout/orgChart1"/>
    <dgm:cxn modelId="{DBEDE5E4-A8B9-4DF8-8607-0D037B3D086A}" type="presParOf" srcId="{FA388A7E-DFB5-4ECB-A316-3B6D05AE1CC7}" destId="{B0B96001-A93F-43F0-A850-1D08332BEEFF}" srcOrd="2" destOrd="0" presId="urn:microsoft.com/office/officeart/2005/8/layout/orgChart1"/>
    <dgm:cxn modelId="{8A576F84-6D24-41A5-A776-EA4F11B5EF88}" type="presParOf" srcId="{E1A7FA67-2F33-4039-B2B9-D638A8D336AC}" destId="{11DDDC9E-D122-4341-B378-28C3AE9E3C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EEED97E6-BAD7-4398-A915-AFC51093FC00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Secretario(a) de Desarrollo </a:t>
          </a:r>
          <a:b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Urbano Sostenible</a:t>
          </a:r>
        </a:p>
      </dgm:t>
    </dgm:pt>
    <dgm:pt modelId="{C53FF752-B82F-4C66-A30A-D5BCAC5F22A5}" type="par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4AE244-230F-41A0-8768-E5F91A68A9C6}" type="sib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755506-BA61-48EC-AD38-5B2EE72EA2BB}" type="asst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Chofer</a:t>
          </a:r>
        </a:p>
      </dgm:t>
    </dgm:pt>
    <dgm:pt modelId="{A983C0DF-07AB-48C0-88D6-897964BB4726}" type="parTrans" cxnId="{7F29FA9F-704A-42C2-B769-7D3C6ADE7CB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078E87-8816-4B53-84F4-E33C85A3F341}" type="sibTrans" cxnId="{7F29FA9F-704A-42C2-B769-7D3C6ADE7CB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8A483D-1A4E-43C6-A0FD-4246C3F50019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gm:t>
    </dgm:pt>
    <dgm:pt modelId="{25EF8E4A-767A-4E5F-8580-6BAD565A750A}" type="parTrans" cxnId="{9586C927-9B1F-4902-A939-FC5AD9F4059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C7AF10-9371-44A0-8617-324C2B902DF4}" type="sibTrans" cxnId="{9586C927-9B1F-4902-A939-FC5AD9F4059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410DE7-B7BA-4E4E-BD1E-BAB4C82ECD9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Coordinador(a) </a:t>
          </a:r>
          <a:b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Jurídico(a)</a:t>
          </a:r>
        </a:p>
      </dgm:t>
    </dgm:pt>
    <dgm:pt modelId="{5356A6BC-8E62-49A2-964D-35AF6AD17369}" type="parTrans" cxnId="{48A13540-34ED-4F90-BCCE-B048AB71473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273173-81B3-4052-9C43-AC76161805A8}" type="sibTrans" cxnId="{48A13540-34ED-4F90-BCCE-B048AB71473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EBDEC7-9C66-46D7-87E5-CA60092A6B9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Coordinador(a) de </a:t>
          </a:r>
          <a:b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Acuerdos</a:t>
          </a:r>
        </a:p>
      </dgm:t>
    </dgm:pt>
    <dgm:pt modelId="{7654FB51-C423-4C8B-AB81-E903262B70BC}" type="parTrans" cxnId="{ECBB6B9F-8BE7-49ED-B929-69BA316CBA1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EBF686-2AF3-48CD-8489-2E0D9CDB7E1A}" type="sibTrans" cxnId="{ECBB6B9F-8BE7-49ED-B929-69BA316CBA1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9271B5-05F4-40A9-9687-BCDB2BAFE4FD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Coordinador(a) de Oficina</a:t>
          </a:r>
        </a:p>
      </dgm:t>
    </dgm:pt>
    <dgm:pt modelId="{AD50BA0E-CD1F-4E37-96D6-E24F12AD2977}" type="parTrans" cxnId="{E9C9B59F-601D-489D-87CA-0D46681CBE70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254215-5FD5-4973-BFD8-BB0C10F9675F}" type="sibTrans" cxnId="{E9C9B59F-601D-489D-87CA-0D46681CBE70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9C2861-4231-4210-B49E-F46ED29ECC5F}" type="asst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  <a:b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endParaRPr lang="es-MX" sz="1200" b="1" dirty="0" smtClean="0">
            <a:latin typeface="Calibri" panose="020F0502020204030204" pitchFamily="34" charset="0"/>
            <a:cs typeface="Calibri" panose="020F050202020403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Asesores(as)</a:t>
          </a:r>
          <a:endParaRPr lang="es-MX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A77468C-0407-47D6-B2B8-B28C935DDB10}" type="parTrans" cxnId="{F991B6C1-1724-46E6-B367-E7C92E029535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C9FEFA-4A1A-47A0-83CA-ED2896B6EC57}" type="sibTrans" cxnId="{F991B6C1-1724-46E6-B367-E7C92E029535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4E9C84-5E05-406E-A1BD-6AB97D6432AF}">
      <dgm:prSet custT="1"/>
      <dgm:spPr/>
      <dgm:t>
        <a:bodyPr/>
        <a:lstStyle/>
        <a:p>
          <a:r>
            <a:rPr lang="es-ES" sz="1200" dirty="0" smtClean="0"/>
            <a:t>Abogados(as)</a:t>
          </a:r>
          <a:endParaRPr lang="es-ES" sz="1200" dirty="0"/>
        </a:p>
      </dgm:t>
    </dgm:pt>
    <dgm:pt modelId="{B360BB67-1AA5-4C90-A0AB-349B9A680594}" type="parTrans" cxnId="{3D5591E1-F959-4CD7-B327-5C8527D52A1A}">
      <dgm:prSet/>
      <dgm:spPr/>
      <dgm:t>
        <a:bodyPr/>
        <a:lstStyle/>
        <a:p>
          <a:endParaRPr lang="es-ES"/>
        </a:p>
      </dgm:t>
    </dgm:pt>
    <dgm:pt modelId="{30D440FB-DDB5-409C-B1C8-49C9FCA037F7}" type="sibTrans" cxnId="{3D5591E1-F959-4CD7-B327-5C8527D52A1A}">
      <dgm:prSet/>
      <dgm:spPr/>
      <dgm:t>
        <a:bodyPr/>
        <a:lstStyle/>
        <a:p>
          <a:endParaRPr lang="es-ES"/>
        </a:p>
      </dgm:t>
    </dgm:pt>
    <dgm:pt modelId="{831FECD2-94CA-40F0-AB8C-DF145A258A4C}">
      <dgm:prSet custT="1"/>
      <dgm:spPr/>
      <dgm:t>
        <a:bodyPr/>
        <a:lstStyle/>
        <a:p>
          <a:r>
            <a:rPr lang="es-ES" sz="1200" dirty="0" smtClean="0"/>
            <a:t>Dictaminadores(as) de </a:t>
          </a:r>
          <a:br>
            <a:rPr lang="es-ES" sz="1200" dirty="0" smtClean="0"/>
          </a:br>
          <a:r>
            <a:rPr lang="es-ES" sz="1200" dirty="0" smtClean="0"/>
            <a:t>Alto Impacto</a:t>
          </a:r>
          <a:endParaRPr lang="es-ES" sz="1200" dirty="0"/>
        </a:p>
      </dgm:t>
    </dgm:pt>
    <dgm:pt modelId="{AF89A7D9-A0DF-466F-98E8-5F2926051C95}" type="parTrans" cxnId="{E053FF53-BD51-4116-8ECE-94AFD34B4C24}">
      <dgm:prSet/>
      <dgm:spPr/>
      <dgm:t>
        <a:bodyPr/>
        <a:lstStyle/>
        <a:p>
          <a:endParaRPr lang="es-ES"/>
        </a:p>
      </dgm:t>
    </dgm:pt>
    <dgm:pt modelId="{CCB905B5-9FC9-49D8-A6CF-C81781E59281}" type="sibTrans" cxnId="{E053FF53-BD51-4116-8ECE-94AFD34B4C24}">
      <dgm:prSet/>
      <dgm:spPr/>
      <dgm:t>
        <a:bodyPr/>
        <a:lstStyle/>
        <a:p>
          <a:endParaRPr lang="es-ES"/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546831B-4515-43EA-BC0A-5E23E53E01FB}" type="pres">
      <dgm:prSet presAssocID="{EEED97E6-BAD7-4398-A915-AFC51093FC00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3BCB0A0-71E8-4841-A860-31563526C7AA}" type="pres">
      <dgm:prSet presAssocID="{EEED97E6-BAD7-4398-A915-AFC51093FC00}" presName="rootComposite1" presStyleCnt="0"/>
      <dgm:spPr/>
      <dgm:t>
        <a:bodyPr/>
        <a:lstStyle/>
        <a:p>
          <a:endParaRPr lang="es-ES"/>
        </a:p>
      </dgm:t>
    </dgm:pt>
    <dgm:pt modelId="{BD669D42-CCEF-4C6E-9786-2F477A7BABB7}" type="pres">
      <dgm:prSet presAssocID="{EEED97E6-BAD7-4398-A915-AFC51093FC00}" presName="rootText1" presStyleLbl="node0" presStyleIdx="0" presStyleCnt="1" custScaleX="147449" custScaleY="153111" custLinFactNeighborX="761" custLinFactNeighborY="431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D1186B3-8F76-4CA0-B22A-26C233D53517}" type="pres">
      <dgm:prSet presAssocID="{EEED97E6-BAD7-4398-A915-AFC51093FC00}" presName="rootConnector1" presStyleLbl="node1" presStyleIdx="0" presStyleCnt="0"/>
      <dgm:spPr/>
      <dgm:t>
        <a:bodyPr/>
        <a:lstStyle/>
        <a:p>
          <a:endParaRPr lang="es-MX"/>
        </a:p>
      </dgm:t>
    </dgm:pt>
    <dgm:pt modelId="{532B5B5D-63C6-46A1-9177-4EE33355B03A}" type="pres">
      <dgm:prSet presAssocID="{EEED97E6-BAD7-4398-A915-AFC51093FC00}" presName="hierChild2" presStyleCnt="0"/>
      <dgm:spPr/>
      <dgm:t>
        <a:bodyPr/>
        <a:lstStyle/>
        <a:p>
          <a:endParaRPr lang="es-ES"/>
        </a:p>
      </dgm:t>
    </dgm:pt>
    <dgm:pt modelId="{E1397A1F-84EF-4AC6-ACFF-1900846686BA}" type="pres">
      <dgm:prSet presAssocID="{5356A6BC-8E62-49A2-964D-35AF6AD17369}" presName="Name37" presStyleLbl="parChTrans1D2" presStyleIdx="0" presStyleCnt="8"/>
      <dgm:spPr/>
      <dgm:t>
        <a:bodyPr/>
        <a:lstStyle/>
        <a:p>
          <a:endParaRPr lang="es-MX"/>
        </a:p>
      </dgm:t>
    </dgm:pt>
    <dgm:pt modelId="{7212CF73-3BF2-4AA5-8B9E-21022F7E9C68}" type="pres">
      <dgm:prSet presAssocID="{4E410DE7-B7BA-4E4E-BD1E-BAB4C82ECD9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D3ED10A8-361C-4615-B824-5DA5BA3E5744}" type="pres">
      <dgm:prSet presAssocID="{4E410DE7-B7BA-4E4E-BD1E-BAB4C82ECD9B}" presName="rootComposite" presStyleCnt="0"/>
      <dgm:spPr/>
      <dgm:t>
        <a:bodyPr/>
        <a:lstStyle/>
        <a:p>
          <a:endParaRPr lang="es-ES"/>
        </a:p>
      </dgm:t>
    </dgm:pt>
    <dgm:pt modelId="{9645BDE5-6386-43EC-849A-B37F9B838E7D}" type="pres">
      <dgm:prSet presAssocID="{4E410DE7-B7BA-4E4E-BD1E-BAB4C82ECD9B}" presName="rootText" presStyleLbl="node2" presStyleIdx="0" presStyleCnt="4" custScaleX="106090" custScaleY="106265" custLinFactNeighborX="1789" custLinFactNeighborY="3253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B5922C5-F826-4F90-850A-44C2ABF6B740}" type="pres">
      <dgm:prSet presAssocID="{4E410DE7-B7BA-4E4E-BD1E-BAB4C82ECD9B}" presName="rootConnector" presStyleLbl="node2" presStyleIdx="0" presStyleCnt="4"/>
      <dgm:spPr/>
      <dgm:t>
        <a:bodyPr/>
        <a:lstStyle/>
        <a:p>
          <a:endParaRPr lang="es-MX"/>
        </a:p>
      </dgm:t>
    </dgm:pt>
    <dgm:pt modelId="{9422F31A-0A8D-461D-AC6B-E75229A0A5C7}" type="pres">
      <dgm:prSet presAssocID="{4E410DE7-B7BA-4E4E-BD1E-BAB4C82ECD9B}" presName="hierChild4" presStyleCnt="0"/>
      <dgm:spPr/>
      <dgm:t>
        <a:bodyPr/>
        <a:lstStyle/>
        <a:p>
          <a:endParaRPr lang="es-ES"/>
        </a:p>
      </dgm:t>
    </dgm:pt>
    <dgm:pt modelId="{8DBDBAAF-B82E-48FB-BBDC-8F8523D8F08F}" type="pres">
      <dgm:prSet presAssocID="{4E410DE7-B7BA-4E4E-BD1E-BAB4C82ECD9B}" presName="hierChild5" presStyleCnt="0"/>
      <dgm:spPr/>
      <dgm:t>
        <a:bodyPr/>
        <a:lstStyle/>
        <a:p>
          <a:endParaRPr lang="es-ES"/>
        </a:p>
      </dgm:t>
    </dgm:pt>
    <dgm:pt modelId="{388EDC5D-101F-46ED-B48C-8A4E17424597}" type="pres">
      <dgm:prSet presAssocID="{7654FB51-C423-4C8B-AB81-E903262B70BC}" presName="Name37" presStyleLbl="parChTrans1D2" presStyleIdx="1" presStyleCnt="8"/>
      <dgm:spPr/>
      <dgm:t>
        <a:bodyPr/>
        <a:lstStyle/>
        <a:p>
          <a:endParaRPr lang="es-MX"/>
        </a:p>
      </dgm:t>
    </dgm:pt>
    <dgm:pt modelId="{1AA2F1C5-ED42-443E-A2E7-CD7B17EB5D82}" type="pres">
      <dgm:prSet presAssocID="{23EBDEC7-9C66-46D7-87E5-CA60092A6B98}" presName="hierRoot2" presStyleCnt="0">
        <dgm:presLayoutVars>
          <dgm:hierBranch val="hang"/>
        </dgm:presLayoutVars>
      </dgm:prSet>
      <dgm:spPr/>
      <dgm:t>
        <a:bodyPr/>
        <a:lstStyle/>
        <a:p>
          <a:endParaRPr lang="es-ES"/>
        </a:p>
      </dgm:t>
    </dgm:pt>
    <dgm:pt modelId="{408CE236-AF36-4F1F-9D42-4ACDCE678CD8}" type="pres">
      <dgm:prSet presAssocID="{23EBDEC7-9C66-46D7-87E5-CA60092A6B98}" presName="rootComposite" presStyleCnt="0"/>
      <dgm:spPr/>
      <dgm:t>
        <a:bodyPr/>
        <a:lstStyle/>
        <a:p>
          <a:endParaRPr lang="es-ES"/>
        </a:p>
      </dgm:t>
    </dgm:pt>
    <dgm:pt modelId="{D8477403-3617-496C-855F-AF9CA299CE58}" type="pres">
      <dgm:prSet presAssocID="{23EBDEC7-9C66-46D7-87E5-CA60092A6B98}" presName="rootText" presStyleLbl="node2" presStyleIdx="1" presStyleCnt="4" custScaleX="106090" custScaleY="106265" custLinFactNeighborX="445" custLinFactNeighborY="3397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5F29BB7-A66F-4701-93C7-A9DB6B944D43}" type="pres">
      <dgm:prSet presAssocID="{23EBDEC7-9C66-46D7-87E5-CA60092A6B98}" presName="rootConnector" presStyleLbl="node2" presStyleIdx="1" presStyleCnt="4"/>
      <dgm:spPr/>
      <dgm:t>
        <a:bodyPr/>
        <a:lstStyle/>
        <a:p>
          <a:endParaRPr lang="es-MX"/>
        </a:p>
      </dgm:t>
    </dgm:pt>
    <dgm:pt modelId="{CDA5F907-F079-4B16-BAB2-047550EAD1FC}" type="pres">
      <dgm:prSet presAssocID="{23EBDEC7-9C66-46D7-87E5-CA60092A6B98}" presName="hierChild4" presStyleCnt="0"/>
      <dgm:spPr/>
      <dgm:t>
        <a:bodyPr/>
        <a:lstStyle/>
        <a:p>
          <a:endParaRPr lang="es-ES"/>
        </a:p>
      </dgm:t>
    </dgm:pt>
    <dgm:pt modelId="{C5E67406-674B-4C52-8242-93170404AA70}" type="pres">
      <dgm:prSet presAssocID="{23EBDEC7-9C66-46D7-87E5-CA60092A6B98}" presName="hierChild5" presStyleCnt="0"/>
      <dgm:spPr/>
      <dgm:t>
        <a:bodyPr/>
        <a:lstStyle/>
        <a:p>
          <a:endParaRPr lang="es-ES"/>
        </a:p>
      </dgm:t>
    </dgm:pt>
    <dgm:pt modelId="{E49FF4E6-15F5-414B-87BD-7A19D51ECCE8}" type="pres">
      <dgm:prSet presAssocID="{B360BB67-1AA5-4C90-A0AB-349B9A680594}" presName="Name37" presStyleLbl="parChTrans1D2" presStyleIdx="2" presStyleCnt="8"/>
      <dgm:spPr/>
      <dgm:t>
        <a:bodyPr/>
        <a:lstStyle/>
        <a:p>
          <a:endParaRPr lang="es-ES"/>
        </a:p>
      </dgm:t>
    </dgm:pt>
    <dgm:pt modelId="{1C9FD51C-5365-4457-B39C-B03668760458}" type="pres">
      <dgm:prSet presAssocID="{154E9C84-5E05-406E-A1BD-6AB97D6432AF}" presName="hierRoot2" presStyleCnt="0">
        <dgm:presLayoutVars>
          <dgm:hierBranch val="init"/>
        </dgm:presLayoutVars>
      </dgm:prSet>
      <dgm:spPr/>
    </dgm:pt>
    <dgm:pt modelId="{A5805B28-BC58-4B22-9CC1-98A07B6FEFF8}" type="pres">
      <dgm:prSet presAssocID="{154E9C84-5E05-406E-A1BD-6AB97D6432AF}" presName="rootComposite" presStyleCnt="0"/>
      <dgm:spPr/>
    </dgm:pt>
    <dgm:pt modelId="{ADEF2189-35EB-4CEF-8B68-271CB8E9AD8F}" type="pres">
      <dgm:prSet presAssocID="{154E9C84-5E05-406E-A1BD-6AB97D6432AF}" presName="rootText" presStyleLbl="node2" presStyleIdx="2" presStyleCnt="4" custScaleX="106090" custScaleY="106265" custLinFactNeighborY="42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FE1C72-8162-4750-B085-080F03E5AA43}" type="pres">
      <dgm:prSet presAssocID="{154E9C84-5E05-406E-A1BD-6AB97D6432AF}" presName="rootConnector" presStyleLbl="node2" presStyleIdx="2" presStyleCnt="4"/>
      <dgm:spPr/>
      <dgm:t>
        <a:bodyPr/>
        <a:lstStyle/>
        <a:p>
          <a:endParaRPr lang="es-ES"/>
        </a:p>
      </dgm:t>
    </dgm:pt>
    <dgm:pt modelId="{0CC63826-B22A-48B0-9B22-7BCBA4A81CDC}" type="pres">
      <dgm:prSet presAssocID="{154E9C84-5E05-406E-A1BD-6AB97D6432AF}" presName="hierChild4" presStyleCnt="0"/>
      <dgm:spPr/>
    </dgm:pt>
    <dgm:pt modelId="{DFD8BE91-1E44-4F32-9C23-7CCB623E00FD}" type="pres">
      <dgm:prSet presAssocID="{154E9C84-5E05-406E-A1BD-6AB97D6432AF}" presName="hierChild5" presStyleCnt="0"/>
      <dgm:spPr/>
    </dgm:pt>
    <dgm:pt modelId="{51E11120-4FA3-4ACA-B123-65D34378A4A6}" type="pres">
      <dgm:prSet presAssocID="{AF89A7D9-A0DF-466F-98E8-5F2926051C95}" presName="Name37" presStyleLbl="parChTrans1D2" presStyleIdx="3" presStyleCnt="8"/>
      <dgm:spPr/>
      <dgm:t>
        <a:bodyPr/>
        <a:lstStyle/>
        <a:p>
          <a:endParaRPr lang="es-ES"/>
        </a:p>
      </dgm:t>
    </dgm:pt>
    <dgm:pt modelId="{63D6FEF7-E320-4447-933A-2B2AD8B5C0FE}" type="pres">
      <dgm:prSet presAssocID="{831FECD2-94CA-40F0-AB8C-DF145A258A4C}" presName="hierRoot2" presStyleCnt="0">
        <dgm:presLayoutVars>
          <dgm:hierBranch val="init"/>
        </dgm:presLayoutVars>
      </dgm:prSet>
      <dgm:spPr/>
    </dgm:pt>
    <dgm:pt modelId="{6847E4A1-76DE-49E3-BA04-AE11F100F9D4}" type="pres">
      <dgm:prSet presAssocID="{831FECD2-94CA-40F0-AB8C-DF145A258A4C}" presName="rootComposite" presStyleCnt="0"/>
      <dgm:spPr/>
    </dgm:pt>
    <dgm:pt modelId="{2A3ADA6A-A62F-4482-AA75-195279A1921A}" type="pres">
      <dgm:prSet presAssocID="{831FECD2-94CA-40F0-AB8C-DF145A258A4C}" presName="rootText" presStyleLbl="node2" presStyleIdx="3" presStyleCnt="4" custScaleX="106090" custScaleY="106265" custLinFactNeighborY="42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B61097-A8B9-405B-8B41-DF24FB6AF513}" type="pres">
      <dgm:prSet presAssocID="{831FECD2-94CA-40F0-AB8C-DF145A258A4C}" presName="rootConnector" presStyleLbl="node2" presStyleIdx="3" presStyleCnt="4"/>
      <dgm:spPr/>
      <dgm:t>
        <a:bodyPr/>
        <a:lstStyle/>
        <a:p>
          <a:endParaRPr lang="es-ES"/>
        </a:p>
      </dgm:t>
    </dgm:pt>
    <dgm:pt modelId="{40C0835D-8078-4844-ADC6-6E4647661868}" type="pres">
      <dgm:prSet presAssocID="{831FECD2-94CA-40F0-AB8C-DF145A258A4C}" presName="hierChild4" presStyleCnt="0"/>
      <dgm:spPr/>
    </dgm:pt>
    <dgm:pt modelId="{B3F610FF-3F2C-4766-877D-3530EBD0B875}" type="pres">
      <dgm:prSet presAssocID="{831FECD2-94CA-40F0-AB8C-DF145A258A4C}" presName="hierChild5" presStyleCnt="0"/>
      <dgm:spPr/>
    </dgm:pt>
    <dgm:pt modelId="{72142781-6285-4D37-936D-06A047AEC842}" type="pres">
      <dgm:prSet presAssocID="{EEED97E6-BAD7-4398-A915-AFC51093FC00}" presName="hierChild3" presStyleCnt="0"/>
      <dgm:spPr/>
      <dgm:t>
        <a:bodyPr/>
        <a:lstStyle/>
        <a:p>
          <a:endParaRPr lang="es-ES"/>
        </a:p>
      </dgm:t>
    </dgm:pt>
    <dgm:pt modelId="{8BBC578F-2CBD-4732-B051-1714FCD532F2}" type="pres">
      <dgm:prSet presAssocID="{A983C0DF-07AB-48C0-88D6-897964BB4726}" presName="Name111" presStyleLbl="parChTrans1D2" presStyleIdx="4" presStyleCnt="8"/>
      <dgm:spPr/>
      <dgm:t>
        <a:bodyPr/>
        <a:lstStyle/>
        <a:p>
          <a:endParaRPr lang="es-MX"/>
        </a:p>
      </dgm:t>
    </dgm:pt>
    <dgm:pt modelId="{8BEDDF5D-0730-4BA7-9ABC-8346366518D0}" type="pres">
      <dgm:prSet presAssocID="{52755506-BA61-48EC-AD38-5B2EE72EA2BB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CC9A784-E2E8-42EB-ABD5-D5F7275DBCDE}" type="pres">
      <dgm:prSet presAssocID="{52755506-BA61-48EC-AD38-5B2EE72EA2BB}" presName="rootComposite3" presStyleCnt="0"/>
      <dgm:spPr/>
      <dgm:t>
        <a:bodyPr/>
        <a:lstStyle/>
        <a:p>
          <a:endParaRPr lang="es-ES"/>
        </a:p>
      </dgm:t>
    </dgm:pt>
    <dgm:pt modelId="{689A560C-E3D8-404B-97B8-8A0B0FA7A322}" type="pres">
      <dgm:prSet presAssocID="{52755506-BA61-48EC-AD38-5B2EE72EA2BB}" presName="rootText3" presStyleLbl="asst1" presStyleIdx="0" presStyleCnt="4" custScaleX="105647" custScaleY="117959" custLinFactNeighborX="-7719" custLinFactNeighborY="839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232A110-9E86-4E65-9381-7EF2D95E0C53}" type="pres">
      <dgm:prSet presAssocID="{52755506-BA61-48EC-AD38-5B2EE72EA2BB}" presName="rootConnector3" presStyleLbl="asst1" presStyleIdx="0" presStyleCnt="4"/>
      <dgm:spPr/>
      <dgm:t>
        <a:bodyPr/>
        <a:lstStyle/>
        <a:p>
          <a:endParaRPr lang="es-MX"/>
        </a:p>
      </dgm:t>
    </dgm:pt>
    <dgm:pt modelId="{7DB92956-EF30-4B66-8875-E7EE0CAA041D}" type="pres">
      <dgm:prSet presAssocID="{52755506-BA61-48EC-AD38-5B2EE72EA2BB}" presName="hierChild6" presStyleCnt="0"/>
      <dgm:spPr/>
      <dgm:t>
        <a:bodyPr/>
        <a:lstStyle/>
        <a:p>
          <a:endParaRPr lang="es-ES"/>
        </a:p>
      </dgm:t>
    </dgm:pt>
    <dgm:pt modelId="{03A54FB9-844A-48E5-B6C2-F980FA847F58}" type="pres">
      <dgm:prSet presAssocID="{52755506-BA61-48EC-AD38-5B2EE72EA2BB}" presName="hierChild7" presStyleCnt="0"/>
      <dgm:spPr/>
      <dgm:t>
        <a:bodyPr/>
        <a:lstStyle/>
        <a:p>
          <a:endParaRPr lang="es-ES"/>
        </a:p>
      </dgm:t>
    </dgm:pt>
    <dgm:pt modelId="{DF538142-CB9B-4F9D-A55E-B49A742649B6}" type="pres">
      <dgm:prSet presAssocID="{CA77468C-0407-47D6-B2B8-B28C935DDB10}" presName="Name111" presStyleLbl="parChTrans1D2" presStyleIdx="5" presStyleCnt="8"/>
      <dgm:spPr/>
      <dgm:t>
        <a:bodyPr/>
        <a:lstStyle/>
        <a:p>
          <a:endParaRPr lang="es-ES"/>
        </a:p>
      </dgm:t>
    </dgm:pt>
    <dgm:pt modelId="{235117CD-4544-4700-9FF0-32EEA7C02B7D}" type="pres">
      <dgm:prSet presAssocID="{3B9C2861-4231-4210-B49E-F46ED29ECC5F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45D7065-2EDC-447A-8DDB-BF97D5BB425C}" type="pres">
      <dgm:prSet presAssocID="{3B9C2861-4231-4210-B49E-F46ED29ECC5F}" presName="rootComposite3" presStyleCnt="0"/>
      <dgm:spPr/>
      <dgm:t>
        <a:bodyPr/>
        <a:lstStyle/>
        <a:p>
          <a:endParaRPr lang="es-ES"/>
        </a:p>
      </dgm:t>
    </dgm:pt>
    <dgm:pt modelId="{BC13BD1F-5797-481A-92E9-1F8BA4BCB8F8}" type="pres">
      <dgm:prSet presAssocID="{3B9C2861-4231-4210-B49E-F46ED29ECC5F}" presName="rootText3" presStyleLbl="asst1" presStyleIdx="1" presStyleCnt="4" custScaleX="105647" custScaleY="117959" custLinFactX="-34366" custLinFactY="52292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B2831A1-7A03-4A0D-844F-18C7B467B2E3}" type="pres">
      <dgm:prSet presAssocID="{3B9C2861-4231-4210-B49E-F46ED29ECC5F}" presName="rootConnector3" presStyleLbl="asst1" presStyleIdx="1" presStyleCnt="4"/>
      <dgm:spPr/>
      <dgm:t>
        <a:bodyPr/>
        <a:lstStyle/>
        <a:p>
          <a:endParaRPr lang="es-ES"/>
        </a:p>
      </dgm:t>
    </dgm:pt>
    <dgm:pt modelId="{72BD5B01-11C8-4463-A36C-A712B482155F}" type="pres">
      <dgm:prSet presAssocID="{3B9C2861-4231-4210-B49E-F46ED29ECC5F}" presName="hierChild6" presStyleCnt="0"/>
      <dgm:spPr/>
      <dgm:t>
        <a:bodyPr/>
        <a:lstStyle/>
        <a:p>
          <a:endParaRPr lang="es-ES"/>
        </a:p>
      </dgm:t>
    </dgm:pt>
    <dgm:pt modelId="{7E20AA3F-7F14-4CB0-88AC-AB67B97B8C27}" type="pres">
      <dgm:prSet presAssocID="{3B9C2861-4231-4210-B49E-F46ED29ECC5F}" presName="hierChild7" presStyleCnt="0"/>
      <dgm:spPr/>
      <dgm:t>
        <a:bodyPr/>
        <a:lstStyle/>
        <a:p>
          <a:endParaRPr lang="es-ES"/>
        </a:p>
      </dgm:t>
    </dgm:pt>
    <dgm:pt modelId="{C700F7D5-4017-4742-B68F-140772FF2B60}" type="pres">
      <dgm:prSet presAssocID="{25EF8E4A-767A-4E5F-8580-6BAD565A750A}" presName="Name111" presStyleLbl="parChTrans1D2" presStyleIdx="6" presStyleCnt="8"/>
      <dgm:spPr/>
      <dgm:t>
        <a:bodyPr/>
        <a:lstStyle/>
        <a:p>
          <a:endParaRPr lang="es-MX"/>
        </a:p>
      </dgm:t>
    </dgm:pt>
    <dgm:pt modelId="{99394918-3099-45F0-AF9E-15B5905E38DE}" type="pres">
      <dgm:prSet presAssocID="{A18A483D-1A4E-43C6-A0FD-4246C3F50019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49D190BF-3FA4-44CD-BEAC-937261B084DA}" type="pres">
      <dgm:prSet presAssocID="{A18A483D-1A4E-43C6-A0FD-4246C3F50019}" presName="rootComposite3" presStyleCnt="0"/>
      <dgm:spPr/>
      <dgm:t>
        <a:bodyPr/>
        <a:lstStyle/>
        <a:p>
          <a:endParaRPr lang="es-ES"/>
        </a:p>
      </dgm:t>
    </dgm:pt>
    <dgm:pt modelId="{7D81E743-0B36-4991-A097-025FAB84278A}" type="pres">
      <dgm:prSet presAssocID="{A18A483D-1A4E-43C6-A0FD-4246C3F50019}" presName="rootText3" presStyleLbl="asst1" presStyleIdx="2" presStyleCnt="4" custScaleX="105647" custScaleY="117959" custLinFactX="35965" custLinFactY="-51836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296C08A-745A-4A74-8239-4769C83999ED}" type="pres">
      <dgm:prSet presAssocID="{A18A483D-1A4E-43C6-A0FD-4246C3F50019}" presName="rootConnector3" presStyleLbl="asst1" presStyleIdx="2" presStyleCnt="4"/>
      <dgm:spPr/>
      <dgm:t>
        <a:bodyPr/>
        <a:lstStyle/>
        <a:p>
          <a:endParaRPr lang="es-MX"/>
        </a:p>
      </dgm:t>
    </dgm:pt>
    <dgm:pt modelId="{9399AE53-D10C-43CE-980A-140D35286CD1}" type="pres">
      <dgm:prSet presAssocID="{A18A483D-1A4E-43C6-A0FD-4246C3F50019}" presName="hierChild6" presStyleCnt="0"/>
      <dgm:spPr/>
      <dgm:t>
        <a:bodyPr/>
        <a:lstStyle/>
        <a:p>
          <a:endParaRPr lang="es-ES"/>
        </a:p>
      </dgm:t>
    </dgm:pt>
    <dgm:pt modelId="{E25A7B06-68F4-4CA3-A4B5-1CF9590973F4}" type="pres">
      <dgm:prSet presAssocID="{A18A483D-1A4E-43C6-A0FD-4246C3F50019}" presName="hierChild7" presStyleCnt="0"/>
      <dgm:spPr/>
      <dgm:t>
        <a:bodyPr/>
        <a:lstStyle/>
        <a:p>
          <a:endParaRPr lang="es-ES"/>
        </a:p>
      </dgm:t>
    </dgm:pt>
    <dgm:pt modelId="{B24CA40E-7D49-4EED-8632-3EF84E767F69}" type="pres">
      <dgm:prSet presAssocID="{AD50BA0E-CD1F-4E37-96D6-E24F12AD2977}" presName="Name111" presStyleLbl="parChTrans1D2" presStyleIdx="7" presStyleCnt="8"/>
      <dgm:spPr/>
      <dgm:t>
        <a:bodyPr/>
        <a:lstStyle/>
        <a:p>
          <a:endParaRPr lang="es-ES"/>
        </a:p>
      </dgm:t>
    </dgm:pt>
    <dgm:pt modelId="{79BB367F-D3CB-483B-8423-0776D6CE4BC1}" type="pres">
      <dgm:prSet presAssocID="{E19271B5-05F4-40A9-9687-BCDB2BAFE4FD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38A9062-8AF9-4B88-B782-98074D3E237D}" type="pres">
      <dgm:prSet presAssocID="{E19271B5-05F4-40A9-9687-BCDB2BAFE4FD}" presName="rootComposite3" presStyleCnt="0"/>
      <dgm:spPr/>
      <dgm:t>
        <a:bodyPr/>
        <a:lstStyle/>
        <a:p>
          <a:endParaRPr lang="es-ES"/>
        </a:p>
      </dgm:t>
    </dgm:pt>
    <dgm:pt modelId="{5FEF8523-B233-4EDB-AB23-9B4D59718B22}" type="pres">
      <dgm:prSet presAssocID="{E19271B5-05F4-40A9-9687-BCDB2BAFE4FD}" presName="rootText3" presStyleLbl="asst1" presStyleIdx="3" presStyleCnt="4" custScaleX="105647" custScaleY="117959" custLinFactNeighborX="9318" custLinFactNeighborY="-77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833DD24-9221-4E9D-9D20-192CD29A06B1}" type="pres">
      <dgm:prSet presAssocID="{E19271B5-05F4-40A9-9687-BCDB2BAFE4FD}" presName="rootConnector3" presStyleLbl="asst1" presStyleIdx="3" presStyleCnt="4"/>
      <dgm:spPr/>
      <dgm:t>
        <a:bodyPr/>
        <a:lstStyle/>
        <a:p>
          <a:endParaRPr lang="es-ES"/>
        </a:p>
      </dgm:t>
    </dgm:pt>
    <dgm:pt modelId="{8E2CB90F-AE5F-4EC7-84DD-6A679290F87A}" type="pres">
      <dgm:prSet presAssocID="{E19271B5-05F4-40A9-9687-BCDB2BAFE4FD}" presName="hierChild6" presStyleCnt="0"/>
      <dgm:spPr/>
      <dgm:t>
        <a:bodyPr/>
        <a:lstStyle/>
        <a:p>
          <a:endParaRPr lang="es-ES"/>
        </a:p>
      </dgm:t>
    </dgm:pt>
    <dgm:pt modelId="{68C9810C-1EAA-49A1-9398-672E8CD2C1C6}" type="pres">
      <dgm:prSet presAssocID="{E19271B5-05F4-40A9-9687-BCDB2BAFE4FD}" presName="hierChild7" presStyleCnt="0"/>
      <dgm:spPr/>
      <dgm:t>
        <a:bodyPr/>
        <a:lstStyle/>
        <a:p>
          <a:endParaRPr lang="es-ES"/>
        </a:p>
      </dgm:t>
    </dgm:pt>
  </dgm:ptLst>
  <dgm:cxnLst>
    <dgm:cxn modelId="{F0C55799-86C9-4E6A-B417-1B43558ED993}" type="presOf" srcId="{A983C0DF-07AB-48C0-88D6-897964BB4726}" destId="{8BBC578F-2CBD-4732-B051-1714FCD532F2}" srcOrd="0" destOrd="0" presId="urn:microsoft.com/office/officeart/2005/8/layout/orgChart1"/>
    <dgm:cxn modelId="{D70B156D-914E-45B5-8718-D52F9D0660AF}" type="presOf" srcId="{4E410DE7-B7BA-4E4E-BD1E-BAB4C82ECD9B}" destId="{9645BDE5-6386-43EC-849A-B37F9B838E7D}" srcOrd="0" destOrd="0" presId="urn:microsoft.com/office/officeart/2005/8/layout/orgChart1"/>
    <dgm:cxn modelId="{E9C9B59F-601D-489D-87CA-0D46681CBE70}" srcId="{EEED97E6-BAD7-4398-A915-AFC51093FC00}" destId="{E19271B5-05F4-40A9-9687-BCDB2BAFE4FD}" srcOrd="3" destOrd="0" parTransId="{AD50BA0E-CD1F-4E37-96D6-E24F12AD2977}" sibTransId="{DC254215-5FD5-4973-BFD8-BB0C10F9675F}"/>
    <dgm:cxn modelId="{FA1E16D8-A82C-4D4C-85AA-9AA82D91A4E9}" type="presOf" srcId="{3B9C2861-4231-4210-B49E-F46ED29ECC5F}" destId="{9B2831A1-7A03-4A0D-844F-18C7B467B2E3}" srcOrd="1" destOrd="0" presId="urn:microsoft.com/office/officeart/2005/8/layout/orgChart1"/>
    <dgm:cxn modelId="{F991B6C1-1724-46E6-B367-E7C92E029535}" srcId="{EEED97E6-BAD7-4398-A915-AFC51093FC00}" destId="{3B9C2861-4231-4210-B49E-F46ED29ECC5F}" srcOrd="1" destOrd="0" parTransId="{CA77468C-0407-47D6-B2B8-B28C935DDB10}" sibTransId="{1EC9FEFA-4A1A-47A0-83CA-ED2896B6EC57}"/>
    <dgm:cxn modelId="{39D43EFB-A293-41DB-A4F1-7B1E5B373279}" type="presOf" srcId="{154E9C84-5E05-406E-A1BD-6AB97D6432AF}" destId="{ADEF2189-35EB-4CEF-8B68-271CB8E9AD8F}" srcOrd="0" destOrd="0" presId="urn:microsoft.com/office/officeart/2005/8/layout/orgChart1"/>
    <dgm:cxn modelId="{6F9A42BC-E734-466E-A3E7-42F3FF2006AB}" type="presOf" srcId="{E19271B5-05F4-40A9-9687-BCDB2BAFE4FD}" destId="{5FEF8523-B233-4EDB-AB23-9B4D59718B22}" srcOrd="0" destOrd="0" presId="urn:microsoft.com/office/officeart/2005/8/layout/orgChart1"/>
    <dgm:cxn modelId="{DE04B424-DBE2-4EB6-BFED-31C13B8AE95A}" type="presOf" srcId="{52755506-BA61-48EC-AD38-5B2EE72EA2BB}" destId="{689A560C-E3D8-404B-97B8-8A0B0FA7A322}" srcOrd="0" destOrd="0" presId="urn:microsoft.com/office/officeart/2005/8/layout/orgChart1"/>
    <dgm:cxn modelId="{A8B1344D-BE9F-47F1-8EC7-73C4F1B984CE}" type="presOf" srcId="{52755506-BA61-48EC-AD38-5B2EE72EA2BB}" destId="{A232A110-9E86-4E65-9381-7EF2D95E0C53}" srcOrd="1" destOrd="0" presId="urn:microsoft.com/office/officeart/2005/8/layout/orgChart1"/>
    <dgm:cxn modelId="{183605E8-D8C5-4FC1-8E25-7A46EDB2D055}" type="presOf" srcId="{A18A483D-1A4E-43C6-A0FD-4246C3F50019}" destId="{2296C08A-745A-4A74-8239-4769C83999ED}" srcOrd="1" destOrd="0" presId="urn:microsoft.com/office/officeart/2005/8/layout/orgChart1"/>
    <dgm:cxn modelId="{48A13540-34ED-4F90-BCCE-B048AB714736}" srcId="{EEED97E6-BAD7-4398-A915-AFC51093FC00}" destId="{4E410DE7-B7BA-4E4E-BD1E-BAB4C82ECD9B}" srcOrd="4" destOrd="0" parTransId="{5356A6BC-8E62-49A2-964D-35AF6AD17369}" sibTransId="{70273173-81B3-4052-9C43-AC76161805A8}"/>
    <dgm:cxn modelId="{6EA8A547-6728-40EC-BC10-677E107248F8}" type="presOf" srcId="{23EBDEC7-9C66-46D7-87E5-CA60092A6B98}" destId="{A5F29BB7-A66F-4701-93C7-A9DB6B944D43}" srcOrd="1" destOrd="0" presId="urn:microsoft.com/office/officeart/2005/8/layout/orgChart1"/>
    <dgm:cxn modelId="{E053FF53-BD51-4116-8ECE-94AFD34B4C24}" srcId="{EEED97E6-BAD7-4398-A915-AFC51093FC00}" destId="{831FECD2-94CA-40F0-AB8C-DF145A258A4C}" srcOrd="7" destOrd="0" parTransId="{AF89A7D9-A0DF-466F-98E8-5F2926051C95}" sibTransId="{CCB905B5-9FC9-49D8-A6CF-C81781E59281}"/>
    <dgm:cxn modelId="{D38386F7-741F-4E66-98B7-1EE7032CDA92}" type="presOf" srcId="{A18A483D-1A4E-43C6-A0FD-4246C3F50019}" destId="{7D81E743-0B36-4991-A097-025FAB84278A}" srcOrd="0" destOrd="0" presId="urn:microsoft.com/office/officeart/2005/8/layout/orgChart1"/>
    <dgm:cxn modelId="{6A553DA5-174F-413D-9A7D-1A019672A990}" type="presOf" srcId="{B360BB67-1AA5-4C90-A0AB-349B9A680594}" destId="{E49FF4E6-15F5-414B-87BD-7A19D51ECCE8}" srcOrd="0" destOrd="0" presId="urn:microsoft.com/office/officeart/2005/8/layout/orgChart1"/>
    <dgm:cxn modelId="{ECBB6B9F-8BE7-49ED-B929-69BA316CBA17}" srcId="{EEED97E6-BAD7-4398-A915-AFC51093FC00}" destId="{23EBDEC7-9C66-46D7-87E5-CA60092A6B98}" srcOrd="5" destOrd="0" parTransId="{7654FB51-C423-4C8B-AB81-E903262B70BC}" sibTransId="{22EBF686-2AF3-48CD-8489-2E0D9CDB7E1A}"/>
    <dgm:cxn modelId="{3D5591E1-F959-4CD7-B327-5C8527D52A1A}" srcId="{EEED97E6-BAD7-4398-A915-AFC51093FC00}" destId="{154E9C84-5E05-406E-A1BD-6AB97D6432AF}" srcOrd="6" destOrd="0" parTransId="{B360BB67-1AA5-4C90-A0AB-349B9A680594}" sibTransId="{30D440FB-DDB5-409C-B1C8-49C9FCA037F7}"/>
    <dgm:cxn modelId="{DFEB5B5B-9C40-44B6-8A3A-D89FF35A1413}" type="presOf" srcId="{831FECD2-94CA-40F0-AB8C-DF145A258A4C}" destId="{2A3ADA6A-A62F-4482-AA75-195279A1921A}" srcOrd="0" destOrd="0" presId="urn:microsoft.com/office/officeart/2005/8/layout/orgChart1"/>
    <dgm:cxn modelId="{E8A9DC41-0630-463D-B5EF-B5076A615C24}" type="presOf" srcId="{23EBDEC7-9C66-46D7-87E5-CA60092A6B98}" destId="{D8477403-3617-496C-855F-AF9CA299CE58}" srcOrd="0" destOrd="0" presId="urn:microsoft.com/office/officeart/2005/8/layout/orgChart1"/>
    <dgm:cxn modelId="{A02F12C1-196E-4A5E-A299-25DAFAFE7547}" type="presOf" srcId="{3B9C2861-4231-4210-B49E-F46ED29ECC5F}" destId="{BC13BD1F-5797-481A-92E9-1F8BA4BCB8F8}" srcOrd="0" destOrd="0" presId="urn:microsoft.com/office/officeart/2005/8/layout/orgChart1"/>
    <dgm:cxn modelId="{ECEFC640-837E-4D82-B714-A379E0A5F413}" type="presOf" srcId="{CA77468C-0407-47D6-B2B8-B28C935DDB10}" destId="{DF538142-CB9B-4F9D-A55E-B49A742649B6}" srcOrd="0" destOrd="0" presId="urn:microsoft.com/office/officeart/2005/8/layout/orgChart1"/>
    <dgm:cxn modelId="{793F91F8-B33D-49A2-896A-E71D4F7D5FD3}" type="presOf" srcId="{AF89A7D9-A0DF-466F-98E8-5F2926051C95}" destId="{51E11120-4FA3-4ACA-B123-65D34378A4A6}" srcOrd="0" destOrd="0" presId="urn:microsoft.com/office/officeart/2005/8/layout/orgChart1"/>
    <dgm:cxn modelId="{AA00A77D-ACB7-423C-9946-910C686A285A}" type="presOf" srcId="{7654FB51-C423-4C8B-AB81-E903262B70BC}" destId="{388EDC5D-101F-46ED-B48C-8A4E17424597}" srcOrd="0" destOrd="0" presId="urn:microsoft.com/office/officeart/2005/8/layout/orgChart1"/>
    <dgm:cxn modelId="{3B32AF28-5B55-4E08-9B5D-454C334B1A9C}" srcId="{19CE931F-6727-43F0-A15E-3B056BDBCB71}" destId="{EEED97E6-BAD7-4398-A915-AFC51093FC00}" srcOrd="0" destOrd="0" parTransId="{C53FF752-B82F-4C66-A30A-D5BCAC5F22A5}" sibTransId="{FB4AE244-230F-41A0-8768-E5F91A68A9C6}"/>
    <dgm:cxn modelId="{9586C927-9B1F-4902-A939-FC5AD9F40594}" srcId="{EEED97E6-BAD7-4398-A915-AFC51093FC00}" destId="{A18A483D-1A4E-43C6-A0FD-4246C3F50019}" srcOrd="2" destOrd="0" parTransId="{25EF8E4A-767A-4E5F-8580-6BAD565A750A}" sibTransId="{14C7AF10-9371-44A0-8617-324C2B902DF4}"/>
    <dgm:cxn modelId="{16722475-6D70-450D-AC48-ED89CAAB8CF9}" type="presOf" srcId="{AD50BA0E-CD1F-4E37-96D6-E24F12AD2977}" destId="{B24CA40E-7D49-4EED-8632-3EF84E767F69}" srcOrd="0" destOrd="0" presId="urn:microsoft.com/office/officeart/2005/8/layout/orgChart1"/>
    <dgm:cxn modelId="{1F38131E-62B9-4406-B389-F0ED472E337B}" type="presOf" srcId="{5356A6BC-8E62-49A2-964D-35AF6AD17369}" destId="{E1397A1F-84EF-4AC6-ACFF-1900846686BA}" srcOrd="0" destOrd="0" presId="urn:microsoft.com/office/officeart/2005/8/layout/orgChart1"/>
    <dgm:cxn modelId="{2C0BD25D-15C9-4488-8054-511457C13543}" type="presOf" srcId="{154E9C84-5E05-406E-A1BD-6AB97D6432AF}" destId="{1EFE1C72-8162-4750-B085-080F03E5AA43}" srcOrd="1" destOrd="0" presId="urn:microsoft.com/office/officeart/2005/8/layout/orgChart1"/>
    <dgm:cxn modelId="{7F29FA9F-704A-42C2-B769-7D3C6ADE7CB5}" srcId="{EEED97E6-BAD7-4398-A915-AFC51093FC00}" destId="{52755506-BA61-48EC-AD38-5B2EE72EA2BB}" srcOrd="0" destOrd="0" parTransId="{A983C0DF-07AB-48C0-88D6-897964BB4726}" sibTransId="{01078E87-8816-4B53-84F4-E33C85A3F341}"/>
    <dgm:cxn modelId="{1853C875-894D-4B21-9195-5368170E3DFF}" type="presOf" srcId="{EEED97E6-BAD7-4398-A915-AFC51093FC00}" destId="{2D1186B3-8F76-4CA0-B22A-26C233D53517}" srcOrd="1" destOrd="0" presId="urn:microsoft.com/office/officeart/2005/8/layout/orgChart1"/>
    <dgm:cxn modelId="{4D7063C7-AB7A-4A9E-8F07-CF27CA7AFCD8}" type="presOf" srcId="{25EF8E4A-767A-4E5F-8580-6BAD565A750A}" destId="{C700F7D5-4017-4742-B68F-140772FF2B60}" srcOrd="0" destOrd="0" presId="urn:microsoft.com/office/officeart/2005/8/layout/orgChart1"/>
    <dgm:cxn modelId="{7833C385-CDE0-4396-9DD8-BA610A349FE6}" type="presOf" srcId="{E19271B5-05F4-40A9-9687-BCDB2BAFE4FD}" destId="{3833DD24-9221-4E9D-9D20-192CD29A06B1}" srcOrd="1" destOrd="0" presId="urn:microsoft.com/office/officeart/2005/8/layout/orgChart1"/>
    <dgm:cxn modelId="{8EFB507B-FDD4-4A21-A391-E5993ACEC31C}" type="presOf" srcId="{831FECD2-94CA-40F0-AB8C-DF145A258A4C}" destId="{16B61097-A8B9-405B-8B41-DF24FB6AF513}" srcOrd="1" destOrd="0" presId="urn:microsoft.com/office/officeart/2005/8/layout/orgChart1"/>
    <dgm:cxn modelId="{C40B434A-9C01-4529-88EC-0AA8BDADB711}" type="presOf" srcId="{4E410DE7-B7BA-4E4E-BD1E-BAB4C82ECD9B}" destId="{FB5922C5-F826-4F90-850A-44C2ABF6B740}" srcOrd="1" destOrd="0" presId="urn:microsoft.com/office/officeart/2005/8/layout/orgChart1"/>
    <dgm:cxn modelId="{D2CC782A-0020-41BE-906F-424ED3C37EFB}" type="presOf" srcId="{19CE931F-6727-43F0-A15E-3B056BDBCB71}" destId="{DCBB31F2-391A-4870-9463-AEB8B60416B0}" srcOrd="0" destOrd="0" presId="urn:microsoft.com/office/officeart/2005/8/layout/orgChart1"/>
    <dgm:cxn modelId="{3A0C43D7-2EED-47C8-B9BB-DA0544BB3A0B}" type="presOf" srcId="{EEED97E6-BAD7-4398-A915-AFC51093FC00}" destId="{BD669D42-CCEF-4C6E-9786-2F477A7BABB7}" srcOrd="0" destOrd="0" presId="urn:microsoft.com/office/officeart/2005/8/layout/orgChart1"/>
    <dgm:cxn modelId="{7E9D2C27-FC34-4A25-882A-66673B27E0EA}" type="presParOf" srcId="{DCBB31F2-391A-4870-9463-AEB8B60416B0}" destId="{A546831B-4515-43EA-BC0A-5E23E53E01FB}" srcOrd="0" destOrd="0" presId="urn:microsoft.com/office/officeart/2005/8/layout/orgChart1"/>
    <dgm:cxn modelId="{0580C0EF-EF58-40A0-9E6A-73C19D753A44}" type="presParOf" srcId="{A546831B-4515-43EA-BC0A-5E23E53E01FB}" destId="{13BCB0A0-71E8-4841-A860-31563526C7AA}" srcOrd="0" destOrd="0" presId="urn:microsoft.com/office/officeart/2005/8/layout/orgChart1"/>
    <dgm:cxn modelId="{BC147032-823D-4642-AB46-FA90FB9A5C88}" type="presParOf" srcId="{13BCB0A0-71E8-4841-A860-31563526C7AA}" destId="{BD669D42-CCEF-4C6E-9786-2F477A7BABB7}" srcOrd="0" destOrd="0" presId="urn:microsoft.com/office/officeart/2005/8/layout/orgChart1"/>
    <dgm:cxn modelId="{C9B16C8C-56A7-4644-A2AD-FC529D697038}" type="presParOf" srcId="{13BCB0A0-71E8-4841-A860-31563526C7AA}" destId="{2D1186B3-8F76-4CA0-B22A-26C233D53517}" srcOrd="1" destOrd="0" presId="urn:microsoft.com/office/officeart/2005/8/layout/orgChart1"/>
    <dgm:cxn modelId="{97309334-8538-45BE-A0AC-EB7FD4E32314}" type="presParOf" srcId="{A546831B-4515-43EA-BC0A-5E23E53E01FB}" destId="{532B5B5D-63C6-46A1-9177-4EE33355B03A}" srcOrd="1" destOrd="0" presId="urn:microsoft.com/office/officeart/2005/8/layout/orgChart1"/>
    <dgm:cxn modelId="{0B7FD1CD-CFF8-4B71-85A8-648E701096E3}" type="presParOf" srcId="{532B5B5D-63C6-46A1-9177-4EE33355B03A}" destId="{E1397A1F-84EF-4AC6-ACFF-1900846686BA}" srcOrd="0" destOrd="0" presId="urn:microsoft.com/office/officeart/2005/8/layout/orgChart1"/>
    <dgm:cxn modelId="{9D3B92F3-5CF3-4C5C-A638-80228313C110}" type="presParOf" srcId="{532B5B5D-63C6-46A1-9177-4EE33355B03A}" destId="{7212CF73-3BF2-4AA5-8B9E-21022F7E9C68}" srcOrd="1" destOrd="0" presId="urn:microsoft.com/office/officeart/2005/8/layout/orgChart1"/>
    <dgm:cxn modelId="{1C131BC7-7455-4677-8746-62CA57E5F9C5}" type="presParOf" srcId="{7212CF73-3BF2-4AA5-8B9E-21022F7E9C68}" destId="{D3ED10A8-361C-4615-B824-5DA5BA3E5744}" srcOrd="0" destOrd="0" presId="urn:microsoft.com/office/officeart/2005/8/layout/orgChart1"/>
    <dgm:cxn modelId="{1A97EF71-EFD9-425A-9136-9C4041EB9871}" type="presParOf" srcId="{D3ED10A8-361C-4615-B824-5DA5BA3E5744}" destId="{9645BDE5-6386-43EC-849A-B37F9B838E7D}" srcOrd="0" destOrd="0" presId="urn:microsoft.com/office/officeart/2005/8/layout/orgChart1"/>
    <dgm:cxn modelId="{D576BAA9-5B08-4296-A1C2-704CC0955CAD}" type="presParOf" srcId="{D3ED10A8-361C-4615-B824-5DA5BA3E5744}" destId="{FB5922C5-F826-4F90-850A-44C2ABF6B740}" srcOrd="1" destOrd="0" presId="urn:microsoft.com/office/officeart/2005/8/layout/orgChart1"/>
    <dgm:cxn modelId="{00A9B36D-5276-42C7-B0C2-3A2C6EAE1C2B}" type="presParOf" srcId="{7212CF73-3BF2-4AA5-8B9E-21022F7E9C68}" destId="{9422F31A-0A8D-461D-AC6B-E75229A0A5C7}" srcOrd="1" destOrd="0" presId="urn:microsoft.com/office/officeart/2005/8/layout/orgChart1"/>
    <dgm:cxn modelId="{BB6AF9B7-64A8-4408-AFAB-E50602C28260}" type="presParOf" srcId="{7212CF73-3BF2-4AA5-8B9E-21022F7E9C68}" destId="{8DBDBAAF-B82E-48FB-BBDC-8F8523D8F08F}" srcOrd="2" destOrd="0" presId="urn:microsoft.com/office/officeart/2005/8/layout/orgChart1"/>
    <dgm:cxn modelId="{CD47660B-408F-4E77-B11A-B70A57D965D3}" type="presParOf" srcId="{532B5B5D-63C6-46A1-9177-4EE33355B03A}" destId="{388EDC5D-101F-46ED-B48C-8A4E17424597}" srcOrd="2" destOrd="0" presId="urn:microsoft.com/office/officeart/2005/8/layout/orgChart1"/>
    <dgm:cxn modelId="{0D50D465-033C-42F0-9B7E-4FA0F1822A60}" type="presParOf" srcId="{532B5B5D-63C6-46A1-9177-4EE33355B03A}" destId="{1AA2F1C5-ED42-443E-A2E7-CD7B17EB5D82}" srcOrd="3" destOrd="0" presId="urn:microsoft.com/office/officeart/2005/8/layout/orgChart1"/>
    <dgm:cxn modelId="{B34FB26D-6CDA-419E-BC6E-0807F0006131}" type="presParOf" srcId="{1AA2F1C5-ED42-443E-A2E7-CD7B17EB5D82}" destId="{408CE236-AF36-4F1F-9D42-4ACDCE678CD8}" srcOrd="0" destOrd="0" presId="urn:microsoft.com/office/officeart/2005/8/layout/orgChart1"/>
    <dgm:cxn modelId="{4F2395AF-5E67-4E1B-B72C-57F53F79DC9F}" type="presParOf" srcId="{408CE236-AF36-4F1F-9D42-4ACDCE678CD8}" destId="{D8477403-3617-496C-855F-AF9CA299CE58}" srcOrd="0" destOrd="0" presId="urn:microsoft.com/office/officeart/2005/8/layout/orgChart1"/>
    <dgm:cxn modelId="{F1AE25C4-13EC-4108-A0E8-4445AC939015}" type="presParOf" srcId="{408CE236-AF36-4F1F-9D42-4ACDCE678CD8}" destId="{A5F29BB7-A66F-4701-93C7-A9DB6B944D43}" srcOrd="1" destOrd="0" presId="urn:microsoft.com/office/officeart/2005/8/layout/orgChart1"/>
    <dgm:cxn modelId="{1445C9CC-03DB-4ECA-BE37-FF645B6FC9FE}" type="presParOf" srcId="{1AA2F1C5-ED42-443E-A2E7-CD7B17EB5D82}" destId="{CDA5F907-F079-4B16-BAB2-047550EAD1FC}" srcOrd="1" destOrd="0" presId="urn:microsoft.com/office/officeart/2005/8/layout/orgChart1"/>
    <dgm:cxn modelId="{2E40A1CB-A943-4A44-B3D5-490C4F4B9CAF}" type="presParOf" srcId="{1AA2F1C5-ED42-443E-A2E7-CD7B17EB5D82}" destId="{C5E67406-674B-4C52-8242-93170404AA70}" srcOrd="2" destOrd="0" presId="urn:microsoft.com/office/officeart/2005/8/layout/orgChart1"/>
    <dgm:cxn modelId="{4EAFB7B6-6B69-45C7-B31D-99C9A8E706E1}" type="presParOf" srcId="{532B5B5D-63C6-46A1-9177-4EE33355B03A}" destId="{E49FF4E6-15F5-414B-87BD-7A19D51ECCE8}" srcOrd="4" destOrd="0" presId="urn:microsoft.com/office/officeart/2005/8/layout/orgChart1"/>
    <dgm:cxn modelId="{20C49E09-F068-4DDF-80D9-DD6AC0FF66B9}" type="presParOf" srcId="{532B5B5D-63C6-46A1-9177-4EE33355B03A}" destId="{1C9FD51C-5365-4457-B39C-B03668760458}" srcOrd="5" destOrd="0" presId="urn:microsoft.com/office/officeart/2005/8/layout/orgChart1"/>
    <dgm:cxn modelId="{919F6BBF-9F59-4B4B-8D7B-8C278432D0B5}" type="presParOf" srcId="{1C9FD51C-5365-4457-B39C-B03668760458}" destId="{A5805B28-BC58-4B22-9CC1-98A07B6FEFF8}" srcOrd="0" destOrd="0" presId="urn:microsoft.com/office/officeart/2005/8/layout/orgChart1"/>
    <dgm:cxn modelId="{AA133639-AF7E-4D48-AA54-71F042BF40C7}" type="presParOf" srcId="{A5805B28-BC58-4B22-9CC1-98A07B6FEFF8}" destId="{ADEF2189-35EB-4CEF-8B68-271CB8E9AD8F}" srcOrd="0" destOrd="0" presId="urn:microsoft.com/office/officeart/2005/8/layout/orgChart1"/>
    <dgm:cxn modelId="{E6A45194-0ED2-4E4D-B7B0-90DA2113EF17}" type="presParOf" srcId="{A5805B28-BC58-4B22-9CC1-98A07B6FEFF8}" destId="{1EFE1C72-8162-4750-B085-080F03E5AA43}" srcOrd="1" destOrd="0" presId="urn:microsoft.com/office/officeart/2005/8/layout/orgChart1"/>
    <dgm:cxn modelId="{990C26B5-FFE1-4E5F-9CAF-6C5A3A33E905}" type="presParOf" srcId="{1C9FD51C-5365-4457-B39C-B03668760458}" destId="{0CC63826-B22A-48B0-9B22-7BCBA4A81CDC}" srcOrd="1" destOrd="0" presId="urn:microsoft.com/office/officeart/2005/8/layout/orgChart1"/>
    <dgm:cxn modelId="{D2667048-554E-4267-95D4-C9D7F1401E0D}" type="presParOf" srcId="{1C9FD51C-5365-4457-B39C-B03668760458}" destId="{DFD8BE91-1E44-4F32-9C23-7CCB623E00FD}" srcOrd="2" destOrd="0" presId="urn:microsoft.com/office/officeart/2005/8/layout/orgChart1"/>
    <dgm:cxn modelId="{7981A057-AEC4-4C10-B375-57F830E040A5}" type="presParOf" srcId="{532B5B5D-63C6-46A1-9177-4EE33355B03A}" destId="{51E11120-4FA3-4ACA-B123-65D34378A4A6}" srcOrd="6" destOrd="0" presId="urn:microsoft.com/office/officeart/2005/8/layout/orgChart1"/>
    <dgm:cxn modelId="{BAD0CCDD-D854-457C-AA02-AA1427EEB44B}" type="presParOf" srcId="{532B5B5D-63C6-46A1-9177-4EE33355B03A}" destId="{63D6FEF7-E320-4447-933A-2B2AD8B5C0FE}" srcOrd="7" destOrd="0" presId="urn:microsoft.com/office/officeart/2005/8/layout/orgChart1"/>
    <dgm:cxn modelId="{18C6293E-8239-406D-8FD7-ECC39F8B903E}" type="presParOf" srcId="{63D6FEF7-E320-4447-933A-2B2AD8B5C0FE}" destId="{6847E4A1-76DE-49E3-BA04-AE11F100F9D4}" srcOrd="0" destOrd="0" presId="urn:microsoft.com/office/officeart/2005/8/layout/orgChart1"/>
    <dgm:cxn modelId="{35349BFA-50CE-426C-A2F7-B557703B388C}" type="presParOf" srcId="{6847E4A1-76DE-49E3-BA04-AE11F100F9D4}" destId="{2A3ADA6A-A62F-4482-AA75-195279A1921A}" srcOrd="0" destOrd="0" presId="urn:microsoft.com/office/officeart/2005/8/layout/orgChart1"/>
    <dgm:cxn modelId="{879EE422-0B7A-48E4-ABC9-BED1C81B5950}" type="presParOf" srcId="{6847E4A1-76DE-49E3-BA04-AE11F100F9D4}" destId="{16B61097-A8B9-405B-8B41-DF24FB6AF513}" srcOrd="1" destOrd="0" presId="urn:microsoft.com/office/officeart/2005/8/layout/orgChart1"/>
    <dgm:cxn modelId="{02634829-FBB5-4ADF-8AF6-467007FD9B5D}" type="presParOf" srcId="{63D6FEF7-E320-4447-933A-2B2AD8B5C0FE}" destId="{40C0835D-8078-4844-ADC6-6E4647661868}" srcOrd="1" destOrd="0" presId="urn:microsoft.com/office/officeart/2005/8/layout/orgChart1"/>
    <dgm:cxn modelId="{7F7F0958-6665-44B2-9D09-2DAE79234018}" type="presParOf" srcId="{63D6FEF7-E320-4447-933A-2B2AD8B5C0FE}" destId="{B3F610FF-3F2C-4766-877D-3530EBD0B875}" srcOrd="2" destOrd="0" presId="urn:microsoft.com/office/officeart/2005/8/layout/orgChart1"/>
    <dgm:cxn modelId="{61BA7A81-61EB-47EA-AFE9-7D48EC1F9527}" type="presParOf" srcId="{A546831B-4515-43EA-BC0A-5E23E53E01FB}" destId="{72142781-6285-4D37-936D-06A047AEC842}" srcOrd="2" destOrd="0" presId="urn:microsoft.com/office/officeart/2005/8/layout/orgChart1"/>
    <dgm:cxn modelId="{7241B755-1335-4C47-B9D4-F59E731FE62E}" type="presParOf" srcId="{72142781-6285-4D37-936D-06A047AEC842}" destId="{8BBC578F-2CBD-4732-B051-1714FCD532F2}" srcOrd="0" destOrd="0" presId="urn:microsoft.com/office/officeart/2005/8/layout/orgChart1"/>
    <dgm:cxn modelId="{C3AF0EFF-2C5D-41E7-9509-080ECFEBC8EF}" type="presParOf" srcId="{72142781-6285-4D37-936D-06A047AEC842}" destId="{8BEDDF5D-0730-4BA7-9ABC-8346366518D0}" srcOrd="1" destOrd="0" presId="urn:microsoft.com/office/officeart/2005/8/layout/orgChart1"/>
    <dgm:cxn modelId="{75E11564-1440-4ACF-8C73-06CC8DA59448}" type="presParOf" srcId="{8BEDDF5D-0730-4BA7-9ABC-8346366518D0}" destId="{9CC9A784-E2E8-42EB-ABD5-D5F7275DBCDE}" srcOrd="0" destOrd="0" presId="urn:microsoft.com/office/officeart/2005/8/layout/orgChart1"/>
    <dgm:cxn modelId="{99F38810-9124-4812-B99D-9E47C4BDA3DA}" type="presParOf" srcId="{9CC9A784-E2E8-42EB-ABD5-D5F7275DBCDE}" destId="{689A560C-E3D8-404B-97B8-8A0B0FA7A322}" srcOrd="0" destOrd="0" presId="urn:microsoft.com/office/officeart/2005/8/layout/orgChart1"/>
    <dgm:cxn modelId="{EF8A5DB9-99E6-47E2-BD6A-7BDF79221436}" type="presParOf" srcId="{9CC9A784-E2E8-42EB-ABD5-D5F7275DBCDE}" destId="{A232A110-9E86-4E65-9381-7EF2D95E0C53}" srcOrd="1" destOrd="0" presId="urn:microsoft.com/office/officeart/2005/8/layout/orgChart1"/>
    <dgm:cxn modelId="{80AA9A43-1A7D-415C-B942-EB5AE4C16008}" type="presParOf" srcId="{8BEDDF5D-0730-4BA7-9ABC-8346366518D0}" destId="{7DB92956-EF30-4B66-8875-E7EE0CAA041D}" srcOrd="1" destOrd="0" presId="urn:microsoft.com/office/officeart/2005/8/layout/orgChart1"/>
    <dgm:cxn modelId="{F2ECC147-B225-4298-906D-4931905100D0}" type="presParOf" srcId="{8BEDDF5D-0730-4BA7-9ABC-8346366518D0}" destId="{03A54FB9-844A-48E5-B6C2-F980FA847F58}" srcOrd="2" destOrd="0" presId="urn:microsoft.com/office/officeart/2005/8/layout/orgChart1"/>
    <dgm:cxn modelId="{CBC740E1-88E4-4087-83E6-0FCFB74F59C2}" type="presParOf" srcId="{72142781-6285-4D37-936D-06A047AEC842}" destId="{DF538142-CB9B-4F9D-A55E-B49A742649B6}" srcOrd="2" destOrd="0" presId="urn:microsoft.com/office/officeart/2005/8/layout/orgChart1"/>
    <dgm:cxn modelId="{169F60DA-6121-4000-B79A-060C141A0851}" type="presParOf" srcId="{72142781-6285-4D37-936D-06A047AEC842}" destId="{235117CD-4544-4700-9FF0-32EEA7C02B7D}" srcOrd="3" destOrd="0" presId="urn:microsoft.com/office/officeart/2005/8/layout/orgChart1"/>
    <dgm:cxn modelId="{C00F2E82-C2DB-44AC-BFBC-5F9280089FAD}" type="presParOf" srcId="{235117CD-4544-4700-9FF0-32EEA7C02B7D}" destId="{F45D7065-2EDC-447A-8DDB-BF97D5BB425C}" srcOrd="0" destOrd="0" presId="urn:microsoft.com/office/officeart/2005/8/layout/orgChart1"/>
    <dgm:cxn modelId="{8B142CC4-94E6-41A2-A206-89223FD35996}" type="presParOf" srcId="{F45D7065-2EDC-447A-8DDB-BF97D5BB425C}" destId="{BC13BD1F-5797-481A-92E9-1F8BA4BCB8F8}" srcOrd="0" destOrd="0" presId="urn:microsoft.com/office/officeart/2005/8/layout/orgChart1"/>
    <dgm:cxn modelId="{2A417784-A654-4E92-BFD0-7F669A5AB3B9}" type="presParOf" srcId="{F45D7065-2EDC-447A-8DDB-BF97D5BB425C}" destId="{9B2831A1-7A03-4A0D-844F-18C7B467B2E3}" srcOrd="1" destOrd="0" presId="urn:microsoft.com/office/officeart/2005/8/layout/orgChart1"/>
    <dgm:cxn modelId="{1E929300-631C-4FE2-8052-DD1D8C49D89E}" type="presParOf" srcId="{235117CD-4544-4700-9FF0-32EEA7C02B7D}" destId="{72BD5B01-11C8-4463-A36C-A712B482155F}" srcOrd="1" destOrd="0" presId="urn:microsoft.com/office/officeart/2005/8/layout/orgChart1"/>
    <dgm:cxn modelId="{71D5248B-FF61-4A95-AEBA-098ACFA6402E}" type="presParOf" srcId="{235117CD-4544-4700-9FF0-32EEA7C02B7D}" destId="{7E20AA3F-7F14-4CB0-88AC-AB67B97B8C27}" srcOrd="2" destOrd="0" presId="urn:microsoft.com/office/officeart/2005/8/layout/orgChart1"/>
    <dgm:cxn modelId="{173EB6F6-7A55-48F0-83A1-37EF453E981B}" type="presParOf" srcId="{72142781-6285-4D37-936D-06A047AEC842}" destId="{C700F7D5-4017-4742-B68F-140772FF2B60}" srcOrd="4" destOrd="0" presId="urn:microsoft.com/office/officeart/2005/8/layout/orgChart1"/>
    <dgm:cxn modelId="{A1B0BD60-F7DB-475B-9403-DC1FD00837B4}" type="presParOf" srcId="{72142781-6285-4D37-936D-06A047AEC842}" destId="{99394918-3099-45F0-AF9E-15B5905E38DE}" srcOrd="5" destOrd="0" presId="urn:microsoft.com/office/officeart/2005/8/layout/orgChart1"/>
    <dgm:cxn modelId="{7B3C09F7-E205-475A-9E13-4FFE0EF98124}" type="presParOf" srcId="{99394918-3099-45F0-AF9E-15B5905E38DE}" destId="{49D190BF-3FA4-44CD-BEAC-937261B084DA}" srcOrd="0" destOrd="0" presId="urn:microsoft.com/office/officeart/2005/8/layout/orgChart1"/>
    <dgm:cxn modelId="{4E5A95F6-13E8-4F6A-AE2E-FA50AADB7E98}" type="presParOf" srcId="{49D190BF-3FA4-44CD-BEAC-937261B084DA}" destId="{7D81E743-0B36-4991-A097-025FAB84278A}" srcOrd="0" destOrd="0" presId="urn:microsoft.com/office/officeart/2005/8/layout/orgChart1"/>
    <dgm:cxn modelId="{28ED464B-8828-4621-958C-9EAE98599958}" type="presParOf" srcId="{49D190BF-3FA4-44CD-BEAC-937261B084DA}" destId="{2296C08A-745A-4A74-8239-4769C83999ED}" srcOrd="1" destOrd="0" presId="urn:microsoft.com/office/officeart/2005/8/layout/orgChart1"/>
    <dgm:cxn modelId="{EF97F52C-3787-4D9D-AA17-E5EA2C986B06}" type="presParOf" srcId="{99394918-3099-45F0-AF9E-15B5905E38DE}" destId="{9399AE53-D10C-43CE-980A-140D35286CD1}" srcOrd="1" destOrd="0" presId="urn:microsoft.com/office/officeart/2005/8/layout/orgChart1"/>
    <dgm:cxn modelId="{5F03FABE-E138-4913-8D55-465D0A957C9A}" type="presParOf" srcId="{99394918-3099-45F0-AF9E-15B5905E38DE}" destId="{E25A7B06-68F4-4CA3-A4B5-1CF9590973F4}" srcOrd="2" destOrd="0" presId="urn:microsoft.com/office/officeart/2005/8/layout/orgChart1"/>
    <dgm:cxn modelId="{41B62D45-D108-420C-87E2-3E93FFA5A027}" type="presParOf" srcId="{72142781-6285-4D37-936D-06A047AEC842}" destId="{B24CA40E-7D49-4EED-8632-3EF84E767F69}" srcOrd="6" destOrd="0" presId="urn:microsoft.com/office/officeart/2005/8/layout/orgChart1"/>
    <dgm:cxn modelId="{AA886A59-0649-4856-9FBD-CCB29CCF7C1A}" type="presParOf" srcId="{72142781-6285-4D37-936D-06A047AEC842}" destId="{79BB367F-D3CB-483B-8423-0776D6CE4BC1}" srcOrd="7" destOrd="0" presId="urn:microsoft.com/office/officeart/2005/8/layout/orgChart1"/>
    <dgm:cxn modelId="{3B78775F-BC10-4764-8562-AB2C94E48553}" type="presParOf" srcId="{79BB367F-D3CB-483B-8423-0776D6CE4BC1}" destId="{138A9062-8AF9-4B88-B782-98074D3E237D}" srcOrd="0" destOrd="0" presId="urn:microsoft.com/office/officeart/2005/8/layout/orgChart1"/>
    <dgm:cxn modelId="{D84AEE6C-29F7-4A87-96F9-0C05AF19DD52}" type="presParOf" srcId="{138A9062-8AF9-4B88-B782-98074D3E237D}" destId="{5FEF8523-B233-4EDB-AB23-9B4D59718B22}" srcOrd="0" destOrd="0" presId="urn:microsoft.com/office/officeart/2005/8/layout/orgChart1"/>
    <dgm:cxn modelId="{EC85BFF1-43EC-4744-8742-9DDCDA0A18F4}" type="presParOf" srcId="{138A9062-8AF9-4B88-B782-98074D3E237D}" destId="{3833DD24-9221-4E9D-9D20-192CD29A06B1}" srcOrd="1" destOrd="0" presId="urn:microsoft.com/office/officeart/2005/8/layout/orgChart1"/>
    <dgm:cxn modelId="{F2EA557B-6DCF-457A-BDA6-D8A9C36DA961}" type="presParOf" srcId="{79BB367F-D3CB-483B-8423-0776D6CE4BC1}" destId="{8E2CB90F-AE5F-4EC7-84DD-6A679290F87A}" srcOrd="1" destOrd="0" presId="urn:microsoft.com/office/officeart/2005/8/layout/orgChart1"/>
    <dgm:cxn modelId="{1B4F5841-3CF9-45BE-8AA7-F1637346F263}" type="presParOf" srcId="{79BB367F-D3CB-483B-8423-0776D6CE4BC1}" destId="{68C9810C-1EAA-49A1-9398-672E8CD2C1C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EEED97E6-BAD7-4398-A915-AFC51093FC00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Secretario(a) de Desarrollo </a:t>
          </a:r>
          <a:b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Urbano Sostenible</a:t>
          </a:r>
        </a:p>
      </dgm:t>
    </dgm:pt>
    <dgm:pt modelId="{C53FF752-B82F-4C66-A30A-D5BCAC5F22A5}" type="par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4AE244-230F-41A0-8768-E5F91A68A9C6}" type="sib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755506-BA61-48EC-AD38-5B2EE72EA2BB}" type="asst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Jefe(a) de Programación</a:t>
          </a:r>
          <a:endParaRPr lang="es-MX" sz="12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83C0DF-07AB-48C0-88D6-897964BB4726}" type="parTrans" cxnId="{7F29FA9F-704A-42C2-B769-7D3C6ADE7CB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078E87-8816-4B53-84F4-E33C85A3F341}" type="sibTrans" cxnId="{7F29FA9F-704A-42C2-B769-7D3C6ADE7CB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9C2861-4231-4210-B49E-F46ED29ECC5F}" type="asst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/>
            <a:t>Telefonista</a:t>
          </a:r>
        </a:p>
      </dgm:t>
    </dgm:pt>
    <dgm:pt modelId="{CA77468C-0407-47D6-B2B8-B28C935DDB10}" type="parTrans" cxnId="{F991B6C1-1724-46E6-B367-E7C92E029535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C9FEFA-4A1A-47A0-83CA-ED2896B6EC57}" type="sibTrans" cxnId="{F991B6C1-1724-46E6-B367-E7C92E029535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BAB5F1-7EB0-4095-8003-31D2CB5B49D7}" type="asst">
      <dgm:prSet custT="1"/>
      <dgm:spPr/>
      <dgm:t>
        <a:bodyPr/>
        <a:lstStyle/>
        <a:p>
          <a:r>
            <a:rPr lang="es-ES" sz="1200" dirty="0" smtClean="0"/>
            <a:t>Analista de Operaciones</a:t>
          </a:r>
        </a:p>
      </dgm:t>
    </dgm:pt>
    <dgm:pt modelId="{270B9DEC-55B1-4749-8EF3-9DD2320E2290}" type="parTrans" cxnId="{AA2584A3-694F-40E3-8A4C-C4CFD47D3BAF}">
      <dgm:prSet/>
      <dgm:spPr/>
      <dgm:t>
        <a:bodyPr/>
        <a:lstStyle/>
        <a:p>
          <a:endParaRPr lang="es-ES"/>
        </a:p>
      </dgm:t>
    </dgm:pt>
    <dgm:pt modelId="{BDBC3314-6F08-4815-B78B-2240F83631F3}" type="sibTrans" cxnId="{AA2584A3-694F-40E3-8A4C-C4CFD47D3BAF}">
      <dgm:prSet/>
      <dgm:spPr/>
      <dgm:t>
        <a:bodyPr/>
        <a:lstStyle/>
        <a:p>
          <a:endParaRPr lang="es-ES"/>
        </a:p>
      </dgm:t>
    </dgm:pt>
    <dgm:pt modelId="{A18A483D-1A4E-43C6-A0FD-4246C3F50019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gm:t>
    </dgm:pt>
    <dgm:pt modelId="{14C7AF10-9371-44A0-8617-324C2B902DF4}" type="sibTrans" cxnId="{9586C927-9B1F-4902-A939-FC5AD9F4059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EF8E4A-767A-4E5F-8580-6BAD565A750A}" type="parTrans" cxnId="{9586C927-9B1F-4902-A939-FC5AD9F4059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546831B-4515-43EA-BC0A-5E23E53E01FB}" type="pres">
      <dgm:prSet presAssocID="{EEED97E6-BAD7-4398-A915-AFC51093FC00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3BCB0A0-71E8-4841-A860-31563526C7AA}" type="pres">
      <dgm:prSet presAssocID="{EEED97E6-BAD7-4398-A915-AFC51093FC00}" presName="rootComposite1" presStyleCnt="0"/>
      <dgm:spPr/>
      <dgm:t>
        <a:bodyPr/>
        <a:lstStyle/>
        <a:p>
          <a:endParaRPr lang="es-ES"/>
        </a:p>
      </dgm:t>
    </dgm:pt>
    <dgm:pt modelId="{BD669D42-CCEF-4C6E-9786-2F477A7BABB7}" type="pres">
      <dgm:prSet presAssocID="{EEED97E6-BAD7-4398-A915-AFC51093FC00}" presName="rootText1" presStyleLbl="node0" presStyleIdx="0" presStyleCnt="1" custScaleX="154132" custScaleY="168733" custLinFactNeighborX="761" custLinFactNeighborY="431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D1186B3-8F76-4CA0-B22A-26C233D53517}" type="pres">
      <dgm:prSet presAssocID="{EEED97E6-BAD7-4398-A915-AFC51093FC00}" presName="rootConnector1" presStyleLbl="node1" presStyleIdx="0" presStyleCnt="0"/>
      <dgm:spPr/>
      <dgm:t>
        <a:bodyPr/>
        <a:lstStyle/>
        <a:p>
          <a:endParaRPr lang="es-MX"/>
        </a:p>
      </dgm:t>
    </dgm:pt>
    <dgm:pt modelId="{532B5B5D-63C6-46A1-9177-4EE33355B03A}" type="pres">
      <dgm:prSet presAssocID="{EEED97E6-BAD7-4398-A915-AFC51093FC00}" presName="hierChild2" presStyleCnt="0"/>
      <dgm:spPr/>
      <dgm:t>
        <a:bodyPr/>
        <a:lstStyle/>
        <a:p>
          <a:endParaRPr lang="es-ES"/>
        </a:p>
      </dgm:t>
    </dgm:pt>
    <dgm:pt modelId="{72142781-6285-4D37-936D-06A047AEC842}" type="pres">
      <dgm:prSet presAssocID="{EEED97E6-BAD7-4398-A915-AFC51093FC00}" presName="hierChild3" presStyleCnt="0"/>
      <dgm:spPr/>
      <dgm:t>
        <a:bodyPr/>
        <a:lstStyle/>
        <a:p>
          <a:endParaRPr lang="es-ES"/>
        </a:p>
      </dgm:t>
    </dgm:pt>
    <dgm:pt modelId="{8BBC578F-2CBD-4732-B051-1714FCD532F2}" type="pres">
      <dgm:prSet presAssocID="{A983C0DF-07AB-48C0-88D6-897964BB4726}" presName="Name111" presStyleLbl="parChTrans1D2" presStyleIdx="0" presStyleCnt="4"/>
      <dgm:spPr/>
      <dgm:t>
        <a:bodyPr/>
        <a:lstStyle/>
        <a:p>
          <a:endParaRPr lang="es-MX"/>
        </a:p>
      </dgm:t>
    </dgm:pt>
    <dgm:pt modelId="{8BEDDF5D-0730-4BA7-9ABC-8346366518D0}" type="pres">
      <dgm:prSet presAssocID="{52755506-BA61-48EC-AD38-5B2EE72EA2BB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CC9A784-E2E8-42EB-ABD5-D5F7275DBCDE}" type="pres">
      <dgm:prSet presAssocID="{52755506-BA61-48EC-AD38-5B2EE72EA2BB}" presName="rootComposite3" presStyleCnt="0"/>
      <dgm:spPr/>
      <dgm:t>
        <a:bodyPr/>
        <a:lstStyle/>
        <a:p>
          <a:endParaRPr lang="es-ES"/>
        </a:p>
      </dgm:t>
    </dgm:pt>
    <dgm:pt modelId="{689A560C-E3D8-404B-97B8-8A0B0FA7A322}" type="pres">
      <dgm:prSet presAssocID="{52755506-BA61-48EC-AD38-5B2EE72EA2BB}" presName="rootText3" presStyleLbl="asst1" presStyleIdx="0" presStyleCnt="4" custScaleX="132456" custScaleY="132646" custLinFactNeighborX="-217" custLinFactNeighborY="1799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232A110-9E86-4E65-9381-7EF2D95E0C53}" type="pres">
      <dgm:prSet presAssocID="{52755506-BA61-48EC-AD38-5B2EE72EA2BB}" presName="rootConnector3" presStyleLbl="asst1" presStyleIdx="0" presStyleCnt="4"/>
      <dgm:spPr/>
      <dgm:t>
        <a:bodyPr/>
        <a:lstStyle/>
        <a:p>
          <a:endParaRPr lang="es-MX"/>
        </a:p>
      </dgm:t>
    </dgm:pt>
    <dgm:pt modelId="{7DB92956-EF30-4B66-8875-E7EE0CAA041D}" type="pres">
      <dgm:prSet presAssocID="{52755506-BA61-48EC-AD38-5B2EE72EA2BB}" presName="hierChild6" presStyleCnt="0"/>
      <dgm:spPr/>
      <dgm:t>
        <a:bodyPr/>
        <a:lstStyle/>
        <a:p>
          <a:endParaRPr lang="es-ES"/>
        </a:p>
      </dgm:t>
    </dgm:pt>
    <dgm:pt modelId="{03A54FB9-844A-48E5-B6C2-F980FA847F58}" type="pres">
      <dgm:prSet presAssocID="{52755506-BA61-48EC-AD38-5B2EE72EA2BB}" presName="hierChild7" presStyleCnt="0"/>
      <dgm:spPr/>
      <dgm:t>
        <a:bodyPr/>
        <a:lstStyle/>
        <a:p>
          <a:endParaRPr lang="es-ES"/>
        </a:p>
      </dgm:t>
    </dgm:pt>
    <dgm:pt modelId="{DF538142-CB9B-4F9D-A55E-B49A742649B6}" type="pres">
      <dgm:prSet presAssocID="{CA77468C-0407-47D6-B2B8-B28C935DDB10}" presName="Name111" presStyleLbl="parChTrans1D2" presStyleIdx="1" presStyleCnt="4"/>
      <dgm:spPr/>
      <dgm:t>
        <a:bodyPr/>
        <a:lstStyle/>
        <a:p>
          <a:endParaRPr lang="es-ES"/>
        </a:p>
      </dgm:t>
    </dgm:pt>
    <dgm:pt modelId="{235117CD-4544-4700-9FF0-32EEA7C02B7D}" type="pres">
      <dgm:prSet presAssocID="{3B9C2861-4231-4210-B49E-F46ED29ECC5F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45D7065-2EDC-447A-8DDB-BF97D5BB425C}" type="pres">
      <dgm:prSet presAssocID="{3B9C2861-4231-4210-B49E-F46ED29ECC5F}" presName="rootComposite3" presStyleCnt="0"/>
      <dgm:spPr/>
      <dgm:t>
        <a:bodyPr/>
        <a:lstStyle/>
        <a:p>
          <a:endParaRPr lang="es-ES"/>
        </a:p>
      </dgm:t>
    </dgm:pt>
    <dgm:pt modelId="{BC13BD1F-5797-481A-92E9-1F8BA4BCB8F8}" type="pres">
      <dgm:prSet presAssocID="{3B9C2861-4231-4210-B49E-F46ED29ECC5F}" presName="rootText3" presStyleLbl="asst1" presStyleIdx="1" presStyleCnt="4" custScaleX="132456" custScaleY="132646" custLinFactX="-53467" custLinFactY="90221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B2831A1-7A03-4A0D-844F-18C7B467B2E3}" type="pres">
      <dgm:prSet presAssocID="{3B9C2861-4231-4210-B49E-F46ED29ECC5F}" presName="rootConnector3" presStyleLbl="asst1" presStyleIdx="1" presStyleCnt="4"/>
      <dgm:spPr/>
      <dgm:t>
        <a:bodyPr/>
        <a:lstStyle/>
        <a:p>
          <a:endParaRPr lang="es-ES"/>
        </a:p>
      </dgm:t>
    </dgm:pt>
    <dgm:pt modelId="{72BD5B01-11C8-4463-A36C-A712B482155F}" type="pres">
      <dgm:prSet presAssocID="{3B9C2861-4231-4210-B49E-F46ED29ECC5F}" presName="hierChild6" presStyleCnt="0"/>
      <dgm:spPr/>
      <dgm:t>
        <a:bodyPr/>
        <a:lstStyle/>
        <a:p>
          <a:endParaRPr lang="es-ES"/>
        </a:p>
      </dgm:t>
    </dgm:pt>
    <dgm:pt modelId="{7E20AA3F-7F14-4CB0-88AC-AB67B97B8C27}" type="pres">
      <dgm:prSet presAssocID="{3B9C2861-4231-4210-B49E-F46ED29ECC5F}" presName="hierChild7" presStyleCnt="0"/>
      <dgm:spPr/>
      <dgm:t>
        <a:bodyPr/>
        <a:lstStyle/>
        <a:p>
          <a:endParaRPr lang="es-ES"/>
        </a:p>
      </dgm:t>
    </dgm:pt>
    <dgm:pt modelId="{C700F7D5-4017-4742-B68F-140772FF2B60}" type="pres">
      <dgm:prSet presAssocID="{25EF8E4A-767A-4E5F-8580-6BAD565A750A}" presName="Name111" presStyleLbl="parChTrans1D2" presStyleIdx="2" presStyleCnt="4"/>
      <dgm:spPr/>
      <dgm:t>
        <a:bodyPr/>
        <a:lstStyle/>
        <a:p>
          <a:endParaRPr lang="es-MX"/>
        </a:p>
      </dgm:t>
    </dgm:pt>
    <dgm:pt modelId="{99394918-3099-45F0-AF9E-15B5905E38DE}" type="pres">
      <dgm:prSet presAssocID="{A18A483D-1A4E-43C6-A0FD-4246C3F50019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49D190BF-3FA4-44CD-BEAC-937261B084DA}" type="pres">
      <dgm:prSet presAssocID="{A18A483D-1A4E-43C6-A0FD-4246C3F50019}" presName="rootComposite3" presStyleCnt="0"/>
      <dgm:spPr/>
      <dgm:t>
        <a:bodyPr/>
        <a:lstStyle/>
        <a:p>
          <a:endParaRPr lang="es-ES"/>
        </a:p>
      </dgm:t>
    </dgm:pt>
    <dgm:pt modelId="{7D81E743-0B36-4991-A097-025FAB84278A}" type="pres">
      <dgm:prSet presAssocID="{A18A483D-1A4E-43C6-A0FD-4246C3F50019}" presName="rootText3" presStyleLbl="asst1" presStyleIdx="2" presStyleCnt="4" custScaleX="132456" custScaleY="132646" custLinFactX="53717" custLinFactY="-56615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296C08A-745A-4A74-8239-4769C83999ED}" type="pres">
      <dgm:prSet presAssocID="{A18A483D-1A4E-43C6-A0FD-4246C3F50019}" presName="rootConnector3" presStyleLbl="asst1" presStyleIdx="2" presStyleCnt="4"/>
      <dgm:spPr/>
      <dgm:t>
        <a:bodyPr/>
        <a:lstStyle/>
        <a:p>
          <a:endParaRPr lang="es-MX"/>
        </a:p>
      </dgm:t>
    </dgm:pt>
    <dgm:pt modelId="{9399AE53-D10C-43CE-980A-140D35286CD1}" type="pres">
      <dgm:prSet presAssocID="{A18A483D-1A4E-43C6-A0FD-4246C3F50019}" presName="hierChild6" presStyleCnt="0"/>
      <dgm:spPr/>
      <dgm:t>
        <a:bodyPr/>
        <a:lstStyle/>
        <a:p>
          <a:endParaRPr lang="es-ES"/>
        </a:p>
      </dgm:t>
    </dgm:pt>
    <dgm:pt modelId="{E25A7B06-68F4-4CA3-A4B5-1CF9590973F4}" type="pres">
      <dgm:prSet presAssocID="{A18A483D-1A4E-43C6-A0FD-4246C3F50019}" presName="hierChild7" presStyleCnt="0"/>
      <dgm:spPr/>
      <dgm:t>
        <a:bodyPr/>
        <a:lstStyle/>
        <a:p>
          <a:endParaRPr lang="es-ES"/>
        </a:p>
      </dgm:t>
    </dgm:pt>
    <dgm:pt modelId="{8F29CE5B-CA55-4326-9896-BC5B840BD793}" type="pres">
      <dgm:prSet presAssocID="{270B9DEC-55B1-4749-8EF3-9DD2320E2290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A6B5795A-5F35-4EC5-AEC3-255B000F8CF8}" type="pres">
      <dgm:prSet presAssocID="{CCBAB5F1-7EB0-4095-8003-31D2CB5B49D7}" presName="hierRoot3" presStyleCnt="0">
        <dgm:presLayoutVars>
          <dgm:hierBranch val="init"/>
        </dgm:presLayoutVars>
      </dgm:prSet>
      <dgm:spPr/>
    </dgm:pt>
    <dgm:pt modelId="{C04D73C0-BD17-40B9-A346-1236F8AF3C52}" type="pres">
      <dgm:prSet presAssocID="{CCBAB5F1-7EB0-4095-8003-31D2CB5B49D7}" presName="rootComposite3" presStyleCnt="0"/>
      <dgm:spPr/>
    </dgm:pt>
    <dgm:pt modelId="{5ECFAF74-C07C-4DC9-BAD4-7C3B22064658}" type="pres">
      <dgm:prSet presAssocID="{CCBAB5F1-7EB0-4095-8003-31D2CB5B49D7}" presName="rootText3" presStyleLbl="asst1" presStyleIdx="3" presStyleCnt="4" custScaleX="132456" custScaleY="132646" custLinFactNeighborY="155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D29039-A79F-4C10-9409-33335054688F}" type="pres">
      <dgm:prSet presAssocID="{CCBAB5F1-7EB0-4095-8003-31D2CB5B49D7}" presName="rootConnector3" presStyleLbl="asst1" presStyleIdx="3" presStyleCnt="4"/>
      <dgm:spPr/>
      <dgm:t>
        <a:bodyPr/>
        <a:lstStyle/>
        <a:p>
          <a:endParaRPr lang="es-ES"/>
        </a:p>
      </dgm:t>
    </dgm:pt>
    <dgm:pt modelId="{EB2EB071-014C-49E7-9F24-EE54E02AC694}" type="pres">
      <dgm:prSet presAssocID="{CCBAB5F1-7EB0-4095-8003-31D2CB5B49D7}" presName="hierChild6" presStyleCnt="0"/>
      <dgm:spPr/>
    </dgm:pt>
    <dgm:pt modelId="{003D56B3-5ECA-4EE7-92BF-D9C15BF35F5F}" type="pres">
      <dgm:prSet presAssocID="{CCBAB5F1-7EB0-4095-8003-31D2CB5B49D7}" presName="hierChild7" presStyleCnt="0"/>
      <dgm:spPr/>
    </dgm:pt>
  </dgm:ptLst>
  <dgm:cxnLst>
    <dgm:cxn modelId="{89BDD8A4-859D-4B27-81F7-AA96B37DB647}" type="presOf" srcId="{270B9DEC-55B1-4749-8EF3-9DD2320E2290}" destId="{8F29CE5B-CA55-4326-9896-BC5B840BD793}" srcOrd="0" destOrd="0" presId="urn:microsoft.com/office/officeart/2005/8/layout/orgChart1"/>
    <dgm:cxn modelId="{DE04B424-DBE2-4EB6-BFED-31C13B8AE95A}" type="presOf" srcId="{52755506-BA61-48EC-AD38-5B2EE72EA2BB}" destId="{689A560C-E3D8-404B-97B8-8A0B0FA7A322}" srcOrd="0" destOrd="0" presId="urn:microsoft.com/office/officeart/2005/8/layout/orgChart1"/>
    <dgm:cxn modelId="{7F29FA9F-704A-42C2-B769-7D3C6ADE7CB5}" srcId="{EEED97E6-BAD7-4398-A915-AFC51093FC00}" destId="{52755506-BA61-48EC-AD38-5B2EE72EA2BB}" srcOrd="0" destOrd="0" parTransId="{A983C0DF-07AB-48C0-88D6-897964BB4726}" sibTransId="{01078E87-8816-4B53-84F4-E33C85A3F341}"/>
    <dgm:cxn modelId="{FBA7299F-A30E-4C20-9DDA-B9C5597883A5}" type="presOf" srcId="{CCBAB5F1-7EB0-4095-8003-31D2CB5B49D7}" destId="{37D29039-A79F-4C10-9409-33335054688F}" srcOrd="1" destOrd="0" presId="urn:microsoft.com/office/officeart/2005/8/layout/orgChart1"/>
    <dgm:cxn modelId="{183605E8-D8C5-4FC1-8E25-7A46EDB2D055}" type="presOf" srcId="{A18A483D-1A4E-43C6-A0FD-4246C3F50019}" destId="{2296C08A-745A-4A74-8239-4769C83999ED}" srcOrd="1" destOrd="0" presId="urn:microsoft.com/office/officeart/2005/8/layout/orgChart1"/>
    <dgm:cxn modelId="{F0C55799-86C9-4E6A-B417-1B43558ED993}" type="presOf" srcId="{A983C0DF-07AB-48C0-88D6-897964BB4726}" destId="{8BBC578F-2CBD-4732-B051-1714FCD532F2}" srcOrd="0" destOrd="0" presId="urn:microsoft.com/office/officeart/2005/8/layout/orgChart1"/>
    <dgm:cxn modelId="{024636D4-E5EB-41AC-A801-CC4141DE1D3D}" type="presOf" srcId="{CCBAB5F1-7EB0-4095-8003-31D2CB5B49D7}" destId="{5ECFAF74-C07C-4DC9-BAD4-7C3B22064658}" srcOrd="0" destOrd="0" presId="urn:microsoft.com/office/officeart/2005/8/layout/orgChart1"/>
    <dgm:cxn modelId="{A8B1344D-BE9F-47F1-8EC7-73C4F1B984CE}" type="presOf" srcId="{52755506-BA61-48EC-AD38-5B2EE72EA2BB}" destId="{A232A110-9E86-4E65-9381-7EF2D95E0C53}" srcOrd="1" destOrd="0" presId="urn:microsoft.com/office/officeart/2005/8/layout/orgChart1"/>
    <dgm:cxn modelId="{A02F12C1-196E-4A5E-A299-25DAFAFE7547}" type="presOf" srcId="{3B9C2861-4231-4210-B49E-F46ED29ECC5F}" destId="{BC13BD1F-5797-481A-92E9-1F8BA4BCB8F8}" srcOrd="0" destOrd="0" presId="urn:microsoft.com/office/officeart/2005/8/layout/orgChart1"/>
    <dgm:cxn modelId="{4D7063C7-AB7A-4A9E-8F07-CF27CA7AFCD8}" type="presOf" srcId="{25EF8E4A-767A-4E5F-8580-6BAD565A750A}" destId="{C700F7D5-4017-4742-B68F-140772FF2B60}" srcOrd="0" destOrd="0" presId="urn:microsoft.com/office/officeart/2005/8/layout/orgChart1"/>
    <dgm:cxn modelId="{D2CC782A-0020-41BE-906F-424ED3C37EFB}" type="presOf" srcId="{19CE931F-6727-43F0-A15E-3B056BDBCB71}" destId="{DCBB31F2-391A-4870-9463-AEB8B60416B0}" srcOrd="0" destOrd="0" presId="urn:microsoft.com/office/officeart/2005/8/layout/orgChart1"/>
    <dgm:cxn modelId="{F991B6C1-1724-46E6-B367-E7C92E029535}" srcId="{EEED97E6-BAD7-4398-A915-AFC51093FC00}" destId="{3B9C2861-4231-4210-B49E-F46ED29ECC5F}" srcOrd="1" destOrd="0" parTransId="{CA77468C-0407-47D6-B2B8-B28C935DDB10}" sibTransId="{1EC9FEFA-4A1A-47A0-83CA-ED2896B6EC57}"/>
    <dgm:cxn modelId="{3A0C43D7-2EED-47C8-B9BB-DA0544BB3A0B}" type="presOf" srcId="{EEED97E6-BAD7-4398-A915-AFC51093FC00}" destId="{BD669D42-CCEF-4C6E-9786-2F477A7BABB7}" srcOrd="0" destOrd="0" presId="urn:microsoft.com/office/officeart/2005/8/layout/orgChart1"/>
    <dgm:cxn modelId="{D38386F7-741F-4E66-98B7-1EE7032CDA92}" type="presOf" srcId="{A18A483D-1A4E-43C6-A0FD-4246C3F50019}" destId="{7D81E743-0B36-4991-A097-025FAB84278A}" srcOrd="0" destOrd="0" presId="urn:microsoft.com/office/officeart/2005/8/layout/orgChart1"/>
    <dgm:cxn modelId="{9586C927-9B1F-4902-A939-FC5AD9F40594}" srcId="{EEED97E6-BAD7-4398-A915-AFC51093FC00}" destId="{A18A483D-1A4E-43C6-A0FD-4246C3F50019}" srcOrd="2" destOrd="0" parTransId="{25EF8E4A-767A-4E5F-8580-6BAD565A750A}" sibTransId="{14C7AF10-9371-44A0-8617-324C2B902DF4}"/>
    <dgm:cxn modelId="{AA2584A3-694F-40E3-8A4C-C4CFD47D3BAF}" srcId="{EEED97E6-BAD7-4398-A915-AFC51093FC00}" destId="{CCBAB5F1-7EB0-4095-8003-31D2CB5B49D7}" srcOrd="3" destOrd="0" parTransId="{270B9DEC-55B1-4749-8EF3-9DD2320E2290}" sibTransId="{BDBC3314-6F08-4815-B78B-2240F83631F3}"/>
    <dgm:cxn modelId="{ECEFC640-837E-4D82-B714-A379E0A5F413}" type="presOf" srcId="{CA77468C-0407-47D6-B2B8-B28C935DDB10}" destId="{DF538142-CB9B-4F9D-A55E-B49A742649B6}" srcOrd="0" destOrd="0" presId="urn:microsoft.com/office/officeart/2005/8/layout/orgChart1"/>
    <dgm:cxn modelId="{FA1E16D8-A82C-4D4C-85AA-9AA82D91A4E9}" type="presOf" srcId="{3B9C2861-4231-4210-B49E-F46ED29ECC5F}" destId="{9B2831A1-7A03-4A0D-844F-18C7B467B2E3}" srcOrd="1" destOrd="0" presId="urn:microsoft.com/office/officeart/2005/8/layout/orgChart1"/>
    <dgm:cxn modelId="{3B32AF28-5B55-4E08-9B5D-454C334B1A9C}" srcId="{19CE931F-6727-43F0-A15E-3B056BDBCB71}" destId="{EEED97E6-BAD7-4398-A915-AFC51093FC00}" srcOrd="0" destOrd="0" parTransId="{C53FF752-B82F-4C66-A30A-D5BCAC5F22A5}" sibTransId="{FB4AE244-230F-41A0-8768-E5F91A68A9C6}"/>
    <dgm:cxn modelId="{1853C875-894D-4B21-9195-5368170E3DFF}" type="presOf" srcId="{EEED97E6-BAD7-4398-A915-AFC51093FC00}" destId="{2D1186B3-8F76-4CA0-B22A-26C233D53517}" srcOrd="1" destOrd="0" presId="urn:microsoft.com/office/officeart/2005/8/layout/orgChart1"/>
    <dgm:cxn modelId="{7E9D2C27-FC34-4A25-882A-66673B27E0EA}" type="presParOf" srcId="{DCBB31F2-391A-4870-9463-AEB8B60416B0}" destId="{A546831B-4515-43EA-BC0A-5E23E53E01FB}" srcOrd="0" destOrd="0" presId="urn:microsoft.com/office/officeart/2005/8/layout/orgChart1"/>
    <dgm:cxn modelId="{0580C0EF-EF58-40A0-9E6A-73C19D753A44}" type="presParOf" srcId="{A546831B-4515-43EA-BC0A-5E23E53E01FB}" destId="{13BCB0A0-71E8-4841-A860-31563526C7AA}" srcOrd="0" destOrd="0" presId="urn:microsoft.com/office/officeart/2005/8/layout/orgChart1"/>
    <dgm:cxn modelId="{BC147032-823D-4642-AB46-FA90FB9A5C88}" type="presParOf" srcId="{13BCB0A0-71E8-4841-A860-31563526C7AA}" destId="{BD669D42-CCEF-4C6E-9786-2F477A7BABB7}" srcOrd="0" destOrd="0" presId="urn:microsoft.com/office/officeart/2005/8/layout/orgChart1"/>
    <dgm:cxn modelId="{C9B16C8C-56A7-4644-A2AD-FC529D697038}" type="presParOf" srcId="{13BCB0A0-71E8-4841-A860-31563526C7AA}" destId="{2D1186B3-8F76-4CA0-B22A-26C233D53517}" srcOrd="1" destOrd="0" presId="urn:microsoft.com/office/officeart/2005/8/layout/orgChart1"/>
    <dgm:cxn modelId="{97309334-8538-45BE-A0AC-EB7FD4E32314}" type="presParOf" srcId="{A546831B-4515-43EA-BC0A-5E23E53E01FB}" destId="{532B5B5D-63C6-46A1-9177-4EE33355B03A}" srcOrd="1" destOrd="0" presId="urn:microsoft.com/office/officeart/2005/8/layout/orgChart1"/>
    <dgm:cxn modelId="{61BA7A81-61EB-47EA-AFE9-7D48EC1F9527}" type="presParOf" srcId="{A546831B-4515-43EA-BC0A-5E23E53E01FB}" destId="{72142781-6285-4D37-936D-06A047AEC842}" srcOrd="2" destOrd="0" presId="urn:microsoft.com/office/officeart/2005/8/layout/orgChart1"/>
    <dgm:cxn modelId="{7241B755-1335-4C47-B9D4-F59E731FE62E}" type="presParOf" srcId="{72142781-6285-4D37-936D-06A047AEC842}" destId="{8BBC578F-2CBD-4732-B051-1714FCD532F2}" srcOrd="0" destOrd="0" presId="urn:microsoft.com/office/officeart/2005/8/layout/orgChart1"/>
    <dgm:cxn modelId="{C3AF0EFF-2C5D-41E7-9509-080ECFEBC8EF}" type="presParOf" srcId="{72142781-6285-4D37-936D-06A047AEC842}" destId="{8BEDDF5D-0730-4BA7-9ABC-8346366518D0}" srcOrd="1" destOrd="0" presId="urn:microsoft.com/office/officeart/2005/8/layout/orgChart1"/>
    <dgm:cxn modelId="{75E11564-1440-4ACF-8C73-06CC8DA59448}" type="presParOf" srcId="{8BEDDF5D-0730-4BA7-9ABC-8346366518D0}" destId="{9CC9A784-E2E8-42EB-ABD5-D5F7275DBCDE}" srcOrd="0" destOrd="0" presId="urn:microsoft.com/office/officeart/2005/8/layout/orgChart1"/>
    <dgm:cxn modelId="{99F38810-9124-4812-B99D-9E47C4BDA3DA}" type="presParOf" srcId="{9CC9A784-E2E8-42EB-ABD5-D5F7275DBCDE}" destId="{689A560C-E3D8-404B-97B8-8A0B0FA7A322}" srcOrd="0" destOrd="0" presId="urn:microsoft.com/office/officeart/2005/8/layout/orgChart1"/>
    <dgm:cxn modelId="{EF8A5DB9-99E6-47E2-BD6A-7BDF79221436}" type="presParOf" srcId="{9CC9A784-E2E8-42EB-ABD5-D5F7275DBCDE}" destId="{A232A110-9E86-4E65-9381-7EF2D95E0C53}" srcOrd="1" destOrd="0" presId="urn:microsoft.com/office/officeart/2005/8/layout/orgChart1"/>
    <dgm:cxn modelId="{80AA9A43-1A7D-415C-B942-EB5AE4C16008}" type="presParOf" srcId="{8BEDDF5D-0730-4BA7-9ABC-8346366518D0}" destId="{7DB92956-EF30-4B66-8875-E7EE0CAA041D}" srcOrd="1" destOrd="0" presId="urn:microsoft.com/office/officeart/2005/8/layout/orgChart1"/>
    <dgm:cxn modelId="{F2ECC147-B225-4298-906D-4931905100D0}" type="presParOf" srcId="{8BEDDF5D-0730-4BA7-9ABC-8346366518D0}" destId="{03A54FB9-844A-48E5-B6C2-F980FA847F58}" srcOrd="2" destOrd="0" presId="urn:microsoft.com/office/officeart/2005/8/layout/orgChart1"/>
    <dgm:cxn modelId="{CBC740E1-88E4-4087-83E6-0FCFB74F59C2}" type="presParOf" srcId="{72142781-6285-4D37-936D-06A047AEC842}" destId="{DF538142-CB9B-4F9D-A55E-B49A742649B6}" srcOrd="2" destOrd="0" presId="urn:microsoft.com/office/officeart/2005/8/layout/orgChart1"/>
    <dgm:cxn modelId="{169F60DA-6121-4000-B79A-060C141A0851}" type="presParOf" srcId="{72142781-6285-4D37-936D-06A047AEC842}" destId="{235117CD-4544-4700-9FF0-32EEA7C02B7D}" srcOrd="3" destOrd="0" presId="urn:microsoft.com/office/officeart/2005/8/layout/orgChart1"/>
    <dgm:cxn modelId="{C00F2E82-C2DB-44AC-BFBC-5F9280089FAD}" type="presParOf" srcId="{235117CD-4544-4700-9FF0-32EEA7C02B7D}" destId="{F45D7065-2EDC-447A-8DDB-BF97D5BB425C}" srcOrd="0" destOrd="0" presId="urn:microsoft.com/office/officeart/2005/8/layout/orgChart1"/>
    <dgm:cxn modelId="{8B142CC4-94E6-41A2-A206-89223FD35996}" type="presParOf" srcId="{F45D7065-2EDC-447A-8DDB-BF97D5BB425C}" destId="{BC13BD1F-5797-481A-92E9-1F8BA4BCB8F8}" srcOrd="0" destOrd="0" presId="urn:microsoft.com/office/officeart/2005/8/layout/orgChart1"/>
    <dgm:cxn modelId="{2A417784-A654-4E92-BFD0-7F669A5AB3B9}" type="presParOf" srcId="{F45D7065-2EDC-447A-8DDB-BF97D5BB425C}" destId="{9B2831A1-7A03-4A0D-844F-18C7B467B2E3}" srcOrd="1" destOrd="0" presId="urn:microsoft.com/office/officeart/2005/8/layout/orgChart1"/>
    <dgm:cxn modelId="{1E929300-631C-4FE2-8052-DD1D8C49D89E}" type="presParOf" srcId="{235117CD-4544-4700-9FF0-32EEA7C02B7D}" destId="{72BD5B01-11C8-4463-A36C-A712B482155F}" srcOrd="1" destOrd="0" presId="urn:microsoft.com/office/officeart/2005/8/layout/orgChart1"/>
    <dgm:cxn modelId="{71D5248B-FF61-4A95-AEBA-098ACFA6402E}" type="presParOf" srcId="{235117CD-4544-4700-9FF0-32EEA7C02B7D}" destId="{7E20AA3F-7F14-4CB0-88AC-AB67B97B8C27}" srcOrd="2" destOrd="0" presId="urn:microsoft.com/office/officeart/2005/8/layout/orgChart1"/>
    <dgm:cxn modelId="{173EB6F6-7A55-48F0-83A1-37EF453E981B}" type="presParOf" srcId="{72142781-6285-4D37-936D-06A047AEC842}" destId="{C700F7D5-4017-4742-B68F-140772FF2B60}" srcOrd="4" destOrd="0" presId="urn:microsoft.com/office/officeart/2005/8/layout/orgChart1"/>
    <dgm:cxn modelId="{A1B0BD60-F7DB-475B-9403-DC1FD00837B4}" type="presParOf" srcId="{72142781-6285-4D37-936D-06A047AEC842}" destId="{99394918-3099-45F0-AF9E-15B5905E38DE}" srcOrd="5" destOrd="0" presId="urn:microsoft.com/office/officeart/2005/8/layout/orgChart1"/>
    <dgm:cxn modelId="{7B3C09F7-E205-475A-9E13-4FFE0EF98124}" type="presParOf" srcId="{99394918-3099-45F0-AF9E-15B5905E38DE}" destId="{49D190BF-3FA4-44CD-BEAC-937261B084DA}" srcOrd="0" destOrd="0" presId="urn:microsoft.com/office/officeart/2005/8/layout/orgChart1"/>
    <dgm:cxn modelId="{4E5A95F6-13E8-4F6A-AE2E-FA50AADB7E98}" type="presParOf" srcId="{49D190BF-3FA4-44CD-BEAC-937261B084DA}" destId="{7D81E743-0B36-4991-A097-025FAB84278A}" srcOrd="0" destOrd="0" presId="urn:microsoft.com/office/officeart/2005/8/layout/orgChart1"/>
    <dgm:cxn modelId="{28ED464B-8828-4621-958C-9EAE98599958}" type="presParOf" srcId="{49D190BF-3FA4-44CD-BEAC-937261B084DA}" destId="{2296C08A-745A-4A74-8239-4769C83999ED}" srcOrd="1" destOrd="0" presId="urn:microsoft.com/office/officeart/2005/8/layout/orgChart1"/>
    <dgm:cxn modelId="{EF97F52C-3787-4D9D-AA17-E5EA2C986B06}" type="presParOf" srcId="{99394918-3099-45F0-AF9E-15B5905E38DE}" destId="{9399AE53-D10C-43CE-980A-140D35286CD1}" srcOrd="1" destOrd="0" presId="urn:microsoft.com/office/officeart/2005/8/layout/orgChart1"/>
    <dgm:cxn modelId="{5F03FABE-E138-4913-8D55-465D0A957C9A}" type="presParOf" srcId="{99394918-3099-45F0-AF9E-15B5905E38DE}" destId="{E25A7B06-68F4-4CA3-A4B5-1CF9590973F4}" srcOrd="2" destOrd="0" presId="urn:microsoft.com/office/officeart/2005/8/layout/orgChart1"/>
    <dgm:cxn modelId="{21FC8F84-7129-4D3D-8DC9-D55C5E9527BE}" type="presParOf" srcId="{72142781-6285-4D37-936D-06A047AEC842}" destId="{8F29CE5B-CA55-4326-9896-BC5B840BD793}" srcOrd="6" destOrd="0" presId="urn:microsoft.com/office/officeart/2005/8/layout/orgChart1"/>
    <dgm:cxn modelId="{4A1E4C95-E6AE-48AC-A4FB-C2DDCF0065AF}" type="presParOf" srcId="{72142781-6285-4D37-936D-06A047AEC842}" destId="{A6B5795A-5F35-4EC5-AEC3-255B000F8CF8}" srcOrd="7" destOrd="0" presId="urn:microsoft.com/office/officeart/2005/8/layout/orgChart1"/>
    <dgm:cxn modelId="{F58C0694-52A0-4ECD-A414-CEF634504B40}" type="presParOf" srcId="{A6B5795A-5F35-4EC5-AEC3-255B000F8CF8}" destId="{C04D73C0-BD17-40B9-A346-1236F8AF3C52}" srcOrd="0" destOrd="0" presId="urn:microsoft.com/office/officeart/2005/8/layout/orgChart1"/>
    <dgm:cxn modelId="{91F44193-BBD4-4D23-9839-0F6A1293D93D}" type="presParOf" srcId="{C04D73C0-BD17-40B9-A346-1236F8AF3C52}" destId="{5ECFAF74-C07C-4DC9-BAD4-7C3B22064658}" srcOrd="0" destOrd="0" presId="urn:microsoft.com/office/officeart/2005/8/layout/orgChart1"/>
    <dgm:cxn modelId="{D5DB1554-3D86-46E4-BC07-FF67A5B611C8}" type="presParOf" srcId="{C04D73C0-BD17-40B9-A346-1236F8AF3C52}" destId="{37D29039-A79F-4C10-9409-33335054688F}" srcOrd="1" destOrd="0" presId="urn:microsoft.com/office/officeart/2005/8/layout/orgChart1"/>
    <dgm:cxn modelId="{AC9DF3CA-0707-4711-B78E-A603451A0832}" type="presParOf" srcId="{A6B5795A-5F35-4EC5-AEC3-255B000F8CF8}" destId="{EB2EB071-014C-49E7-9F24-EE54E02AC694}" srcOrd="1" destOrd="0" presId="urn:microsoft.com/office/officeart/2005/8/layout/orgChart1"/>
    <dgm:cxn modelId="{B74FC757-CA54-4BF1-8D72-179DD1A78474}" type="presParOf" srcId="{A6B5795A-5F35-4EC5-AEC3-255B000F8CF8}" destId="{003D56B3-5ECA-4EE7-92BF-D9C15BF35F5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4E410DE7-B7BA-4E4E-BD1E-BAB4C82ECD9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Coordinador(a) Jurídico(a)</a:t>
          </a:r>
        </a:p>
      </dgm:t>
    </dgm:pt>
    <dgm:pt modelId="{5356A6BC-8E62-49A2-964D-35AF6AD17369}" type="parTrans" cxnId="{48A13540-34ED-4F90-BCCE-B048AB71473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273173-81B3-4052-9C43-AC76161805A8}" type="sibTrans" cxnId="{48A13540-34ED-4F90-BCCE-B048AB71473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7ED99C-386F-4827-AA38-BD2ECD5D3C9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Analistas Jurídicos(as)</a:t>
          </a:r>
        </a:p>
      </dgm:t>
    </dgm:pt>
    <dgm:pt modelId="{8A698F74-0E2E-493C-8655-17ABBC9CCC12}" type="parTrans" cxnId="{7443148A-2FEC-4999-B5B2-315F5C951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A27C1F-FB0B-468F-996A-94AE38C53A20}" type="sibTrans" cxnId="{7443148A-2FEC-4999-B5B2-315F5C951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5411425-6EB8-43F0-B3E1-5BC2B5A99DC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Analista</a:t>
          </a:r>
        </a:p>
      </dgm:t>
    </dgm:pt>
    <dgm:pt modelId="{9B603221-57A5-4F08-B448-EA1F6A5197A7}" type="parTrans" cxnId="{D028FD7E-6BAD-4E84-B996-7A846185625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12D278-20AC-49C5-AE52-0DF03FD297FF}" type="sibTrans" cxnId="{D028FD7E-6BAD-4E84-B996-7A846185625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B63EFF-B5A3-4268-B839-91F24E680A9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Archivo</a:t>
          </a:r>
        </a:p>
      </dgm:t>
    </dgm:pt>
    <dgm:pt modelId="{6C65654F-33EE-4318-853F-631503B6FDEE}" type="parTrans" cxnId="{A3324183-9BD0-4A57-A37F-73CA3A30BA1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6487B6-92EA-4AA3-A0B4-CB065A465BE4}" type="sibTrans" cxnId="{A3324183-9BD0-4A57-A37F-73CA3A30BA1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3E2649E-B7FF-448F-B516-E34CC8E31F6D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Secretaria(o) </a:t>
          </a:r>
        </a:p>
      </dgm:t>
    </dgm:pt>
    <dgm:pt modelId="{2C47C10F-F834-4CA9-AC87-8E9137B96B98}" type="parTrans" cxnId="{29C81862-28F0-4384-9D08-4AC35B69803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D6C389-F6DA-4318-852E-874EAD1BFDF2}" type="sibTrans" cxnId="{29C81862-28F0-4384-9D08-4AC35B69803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7BC876-E009-461B-98A5-221EB63E542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Abogados(as)</a:t>
          </a:r>
        </a:p>
      </dgm:t>
    </dgm:pt>
    <dgm:pt modelId="{B1F75759-02E1-48E8-BAF6-3B7CA095F182}" type="parTrans" cxnId="{D73CCF44-D225-4261-B8C7-7551ECDDABD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8DE732-1329-49A7-A9A1-B0FBA54CF1AD}" type="sibTrans" cxnId="{D73CCF44-D225-4261-B8C7-7551ECDDABD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F070DC-EA4D-4510-A396-67AEF3459249}">
      <dgm:prSet custT="1"/>
      <dgm:spPr/>
      <dgm:t>
        <a:bodyPr/>
        <a:lstStyle/>
        <a:p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Auxiliares</a:t>
          </a:r>
        </a:p>
      </dgm:t>
    </dgm:pt>
    <dgm:pt modelId="{152C1355-8F3C-4280-8023-75FD0F89763D}" type="parTrans" cxnId="{5AE93123-46F7-4F02-B4EE-2E1A6CBA6A1A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F3B2967-BFB3-44F3-9A12-72DC57605320}" type="sibTrans" cxnId="{5AE93123-46F7-4F02-B4EE-2E1A6CBA6A1A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B1492-CE28-4004-B719-69443BFDE9DE}">
      <dgm:prSet custT="1"/>
      <dgm:spPr/>
      <dgm:t>
        <a:bodyPr/>
        <a:lstStyle/>
        <a:p>
          <a:r>
            <a:rPr lang="es-ES" sz="1200" dirty="0" smtClean="0">
              <a:latin typeface="Calibri" panose="020F0502020204030204" pitchFamily="34" charset="0"/>
              <a:cs typeface="Calibri" panose="020F0502020204030204" pitchFamily="34" charset="0"/>
            </a:rPr>
            <a:t>Denuncias</a:t>
          </a:r>
          <a:endParaRPr lang="es-ES" sz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5FCF3AD-B403-4B04-8458-71A6D158DBD6}" type="parTrans" cxnId="{1860910F-5F96-44D0-B518-320CD72E6AD3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B869095-9579-4F88-AEFB-D2E3511224A7}" type="sibTrans" cxnId="{1860910F-5F96-44D0-B518-320CD72E6AD3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C6961F-3A88-4B84-9A90-4FFBE2C50B00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gm:t>
    </dgm:pt>
    <dgm:pt modelId="{C1E0361D-550D-4251-803E-109228DE2407}" type="parTrans" cxnId="{6B19C8F0-460B-45FB-A9ED-D43D944462D3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B6CD7C-557A-44C9-96BF-33FB5AC8F21E}" type="sibTrans" cxnId="{6B19C8F0-460B-45FB-A9ED-D43D944462D3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3076938D-542B-414B-86FA-19F061CAF4B0}" type="pres">
      <dgm:prSet presAssocID="{4E410DE7-B7BA-4E4E-BD1E-BAB4C82ECD9B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3AA256C-4164-4421-928D-73CE1985F79D}" type="pres">
      <dgm:prSet presAssocID="{4E410DE7-B7BA-4E4E-BD1E-BAB4C82ECD9B}" presName="rootComposite1" presStyleCnt="0"/>
      <dgm:spPr/>
      <dgm:t>
        <a:bodyPr/>
        <a:lstStyle/>
        <a:p>
          <a:endParaRPr lang="es-ES"/>
        </a:p>
      </dgm:t>
    </dgm:pt>
    <dgm:pt modelId="{98E8AA43-7F7B-420F-9344-E11C5D688EF0}" type="pres">
      <dgm:prSet presAssocID="{4E410DE7-B7BA-4E4E-BD1E-BAB4C82ECD9B}" presName="rootText1" presStyleLbl="node0" presStyleIdx="0" presStyleCnt="1" custScaleX="142414" custScaleY="142414" custLinFactNeighborX="-806" custLinFactNeighborY="-151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8790F6-E271-4978-BD15-FD378AD3A05E}" type="pres">
      <dgm:prSet presAssocID="{4E410DE7-B7BA-4E4E-BD1E-BAB4C82ECD9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EA47280-622C-4A60-ACCE-FCBE08324AE9}" type="pres">
      <dgm:prSet presAssocID="{4E410DE7-B7BA-4E4E-BD1E-BAB4C82ECD9B}" presName="hierChild2" presStyleCnt="0"/>
      <dgm:spPr/>
      <dgm:t>
        <a:bodyPr/>
        <a:lstStyle/>
        <a:p>
          <a:endParaRPr lang="es-ES"/>
        </a:p>
      </dgm:t>
    </dgm:pt>
    <dgm:pt modelId="{B3F5EA50-7E92-4E22-A41E-AE205844DC79}" type="pres">
      <dgm:prSet presAssocID="{8A698F74-0E2E-493C-8655-17ABBC9CCC12}" presName="Name37" presStyleLbl="parChTrans1D2" presStyleIdx="0" presStyleCnt="6"/>
      <dgm:spPr/>
      <dgm:t>
        <a:bodyPr/>
        <a:lstStyle/>
        <a:p>
          <a:endParaRPr lang="es-ES"/>
        </a:p>
      </dgm:t>
    </dgm:pt>
    <dgm:pt modelId="{74ADA6CF-C618-49FD-A3BA-B285752A82C6}" type="pres">
      <dgm:prSet presAssocID="{567ED99C-386F-4827-AA38-BD2ECD5D3C9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23DB6F8-2DBB-4DB3-8721-4581F928F50F}" type="pres">
      <dgm:prSet presAssocID="{567ED99C-386F-4827-AA38-BD2ECD5D3C96}" presName="rootComposite" presStyleCnt="0"/>
      <dgm:spPr/>
      <dgm:t>
        <a:bodyPr/>
        <a:lstStyle/>
        <a:p>
          <a:endParaRPr lang="es-ES"/>
        </a:p>
      </dgm:t>
    </dgm:pt>
    <dgm:pt modelId="{8BFC5A1E-F83C-4DE8-9898-C749E91708D7}" type="pres">
      <dgm:prSet presAssocID="{567ED99C-386F-4827-AA38-BD2ECD5D3C96}" presName="rootText" presStyleLbl="node2" presStyleIdx="0" presStyleCnt="5" custScaleX="80643" custScaleY="127198" custLinFactNeighborX="9817" custLinFactNeighborY="-4047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C5F6D2D-BEF5-4DE1-8066-A6723A537B97}" type="pres">
      <dgm:prSet presAssocID="{567ED99C-386F-4827-AA38-BD2ECD5D3C96}" presName="rootConnector" presStyleLbl="node2" presStyleIdx="0" presStyleCnt="5"/>
      <dgm:spPr/>
      <dgm:t>
        <a:bodyPr/>
        <a:lstStyle/>
        <a:p>
          <a:endParaRPr lang="es-MX"/>
        </a:p>
      </dgm:t>
    </dgm:pt>
    <dgm:pt modelId="{42E85501-8AD4-482E-A74B-74B6393FE0ED}" type="pres">
      <dgm:prSet presAssocID="{567ED99C-386F-4827-AA38-BD2ECD5D3C96}" presName="hierChild4" presStyleCnt="0"/>
      <dgm:spPr/>
      <dgm:t>
        <a:bodyPr/>
        <a:lstStyle/>
        <a:p>
          <a:endParaRPr lang="es-ES"/>
        </a:p>
      </dgm:t>
    </dgm:pt>
    <dgm:pt modelId="{8B4025E6-6371-43FD-B9BE-B2F384A8F91C}" type="pres">
      <dgm:prSet presAssocID="{567ED99C-386F-4827-AA38-BD2ECD5D3C96}" presName="hierChild5" presStyleCnt="0"/>
      <dgm:spPr/>
      <dgm:t>
        <a:bodyPr/>
        <a:lstStyle/>
        <a:p>
          <a:endParaRPr lang="es-ES"/>
        </a:p>
      </dgm:t>
    </dgm:pt>
    <dgm:pt modelId="{CA5ABC98-A695-45DD-9627-DEC7978C11AF}" type="pres">
      <dgm:prSet presAssocID="{9B603221-57A5-4F08-B448-EA1F6A5197A7}" presName="Name37" presStyleLbl="parChTrans1D2" presStyleIdx="1" presStyleCnt="6"/>
      <dgm:spPr/>
      <dgm:t>
        <a:bodyPr/>
        <a:lstStyle/>
        <a:p>
          <a:endParaRPr lang="es-ES"/>
        </a:p>
      </dgm:t>
    </dgm:pt>
    <dgm:pt modelId="{8D188309-0307-4979-B6A3-0933728A9A75}" type="pres">
      <dgm:prSet presAssocID="{B5411425-6EB8-43F0-B3E1-5BC2B5A99DCB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E9C0853-A459-438D-BE23-5033D3812053}" type="pres">
      <dgm:prSet presAssocID="{B5411425-6EB8-43F0-B3E1-5BC2B5A99DCB}" presName="rootComposite" presStyleCnt="0"/>
      <dgm:spPr/>
      <dgm:t>
        <a:bodyPr/>
        <a:lstStyle/>
        <a:p>
          <a:endParaRPr lang="es-ES"/>
        </a:p>
      </dgm:t>
    </dgm:pt>
    <dgm:pt modelId="{9C5F69B6-358C-47A2-BD35-8D146CC70A80}" type="pres">
      <dgm:prSet presAssocID="{B5411425-6EB8-43F0-B3E1-5BC2B5A99DCB}" presName="rootText" presStyleLbl="node2" presStyleIdx="1" presStyleCnt="5" custScaleX="80643" custScaleY="127283" custLinFactNeighborX="4467" custLinFactNeighborY="-4066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93A985B-5E5F-4A3B-8F91-F4AF126CB93B}" type="pres">
      <dgm:prSet presAssocID="{B5411425-6EB8-43F0-B3E1-5BC2B5A99DCB}" presName="rootConnector" presStyleLbl="node2" presStyleIdx="1" presStyleCnt="5"/>
      <dgm:spPr/>
      <dgm:t>
        <a:bodyPr/>
        <a:lstStyle/>
        <a:p>
          <a:endParaRPr lang="es-MX"/>
        </a:p>
      </dgm:t>
    </dgm:pt>
    <dgm:pt modelId="{A993FE47-DDA1-4AE5-8A7F-CA325BDA320B}" type="pres">
      <dgm:prSet presAssocID="{B5411425-6EB8-43F0-B3E1-5BC2B5A99DCB}" presName="hierChild4" presStyleCnt="0"/>
      <dgm:spPr/>
      <dgm:t>
        <a:bodyPr/>
        <a:lstStyle/>
        <a:p>
          <a:endParaRPr lang="es-ES"/>
        </a:p>
      </dgm:t>
    </dgm:pt>
    <dgm:pt modelId="{A7D5BEE3-D2DD-4C42-A18A-01CEDC951F2B}" type="pres">
      <dgm:prSet presAssocID="{B5411425-6EB8-43F0-B3E1-5BC2B5A99DCB}" presName="hierChild5" presStyleCnt="0"/>
      <dgm:spPr/>
      <dgm:t>
        <a:bodyPr/>
        <a:lstStyle/>
        <a:p>
          <a:endParaRPr lang="es-ES"/>
        </a:p>
      </dgm:t>
    </dgm:pt>
    <dgm:pt modelId="{6CB74F99-0C56-4957-9D15-59A612117ADA}" type="pres">
      <dgm:prSet presAssocID="{6C65654F-33EE-4318-853F-631503B6FDEE}" presName="Name37" presStyleLbl="parChTrans1D2" presStyleIdx="2" presStyleCnt="6"/>
      <dgm:spPr/>
      <dgm:t>
        <a:bodyPr/>
        <a:lstStyle/>
        <a:p>
          <a:endParaRPr lang="es-ES"/>
        </a:p>
      </dgm:t>
    </dgm:pt>
    <dgm:pt modelId="{293F9682-3AD5-4CE9-A3EB-74AE01A2A12E}" type="pres">
      <dgm:prSet presAssocID="{8DB63EFF-B5A3-4268-B839-91F24E680A9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99B6134-8FB5-4C5A-978C-28A07A7AEC4A}" type="pres">
      <dgm:prSet presAssocID="{8DB63EFF-B5A3-4268-B839-91F24E680A9F}" presName="rootComposite" presStyleCnt="0"/>
      <dgm:spPr/>
      <dgm:t>
        <a:bodyPr/>
        <a:lstStyle/>
        <a:p>
          <a:endParaRPr lang="es-ES"/>
        </a:p>
      </dgm:t>
    </dgm:pt>
    <dgm:pt modelId="{2F055DC6-D7CA-4C97-A8EA-2008BB912051}" type="pres">
      <dgm:prSet presAssocID="{8DB63EFF-B5A3-4268-B839-91F24E680A9F}" presName="rootText" presStyleLbl="node2" presStyleIdx="2" presStyleCnt="5" custScaleX="80643" custScaleY="53405" custLinFactNeighborX="-214" custLinFactNeighborY="-4101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3415275-CD13-4299-8373-5A07E882BBB3}" type="pres">
      <dgm:prSet presAssocID="{8DB63EFF-B5A3-4268-B839-91F24E680A9F}" presName="rootConnector" presStyleLbl="node2" presStyleIdx="2" presStyleCnt="5"/>
      <dgm:spPr/>
      <dgm:t>
        <a:bodyPr/>
        <a:lstStyle/>
        <a:p>
          <a:endParaRPr lang="es-MX"/>
        </a:p>
      </dgm:t>
    </dgm:pt>
    <dgm:pt modelId="{33057ABC-0A87-44B9-A9F1-ACBDB4CAEE8E}" type="pres">
      <dgm:prSet presAssocID="{8DB63EFF-B5A3-4268-B839-91F24E680A9F}" presName="hierChild4" presStyleCnt="0"/>
      <dgm:spPr/>
      <dgm:t>
        <a:bodyPr/>
        <a:lstStyle/>
        <a:p>
          <a:endParaRPr lang="es-ES"/>
        </a:p>
      </dgm:t>
    </dgm:pt>
    <dgm:pt modelId="{323D0B94-7348-49F4-B4D5-D867344D9491}" type="pres">
      <dgm:prSet presAssocID="{152C1355-8F3C-4280-8023-75FD0F89763D}" presName="Name35" presStyleLbl="parChTrans1D3" presStyleIdx="0" presStyleCnt="2"/>
      <dgm:spPr/>
      <dgm:t>
        <a:bodyPr/>
        <a:lstStyle/>
        <a:p>
          <a:endParaRPr lang="es-ES"/>
        </a:p>
      </dgm:t>
    </dgm:pt>
    <dgm:pt modelId="{35D6F967-7616-44FD-BA51-EEFF1B568D0A}" type="pres">
      <dgm:prSet presAssocID="{43F070DC-EA4D-4510-A396-67AEF345924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0EEE66C-9EC7-40A7-AC5E-8BA894934EEB}" type="pres">
      <dgm:prSet presAssocID="{43F070DC-EA4D-4510-A396-67AEF3459249}" presName="rootComposite" presStyleCnt="0"/>
      <dgm:spPr/>
      <dgm:t>
        <a:bodyPr/>
        <a:lstStyle/>
        <a:p>
          <a:endParaRPr lang="es-ES"/>
        </a:p>
      </dgm:t>
    </dgm:pt>
    <dgm:pt modelId="{ADF541A4-3C23-4011-9423-1ACCD5B620F0}" type="pres">
      <dgm:prSet presAssocID="{43F070DC-EA4D-4510-A396-67AEF3459249}" presName="rootText" presStyleLbl="node3" presStyleIdx="0" presStyleCnt="2" custScaleX="80643" custScaleY="115712" custLinFactNeighborX="-32" custLinFactNeighborY="-6499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FD1A1B-CD6D-4D54-8C96-308573A945F6}" type="pres">
      <dgm:prSet presAssocID="{43F070DC-EA4D-4510-A396-67AEF3459249}" presName="rootConnector" presStyleLbl="node3" presStyleIdx="0" presStyleCnt="2"/>
      <dgm:spPr/>
      <dgm:t>
        <a:bodyPr/>
        <a:lstStyle/>
        <a:p>
          <a:endParaRPr lang="es-ES"/>
        </a:p>
      </dgm:t>
    </dgm:pt>
    <dgm:pt modelId="{C8180A3A-61DD-4DD6-826D-2F017467D3B8}" type="pres">
      <dgm:prSet presAssocID="{43F070DC-EA4D-4510-A396-67AEF3459249}" presName="hierChild4" presStyleCnt="0"/>
      <dgm:spPr/>
      <dgm:t>
        <a:bodyPr/>
        <a:lstStyle/>
        <a:p>
          <a:endParaRPr lang="es-ES"/>
        </a:p>
      </dgm:t>
    </dgm:pt>
    <dgm:pt modelId="{0067227C-B041-45A9-90A7-0188B0463915}" type="pres">
      <dgm:prSet presAssocID="{43F070DC-EA4D-4510-A396-67AEF3459249}" presName="hierChild5" presStyleCnt="0"/>
      <dgm:spPr/>
      <dgm:t>
        <a:bodyPr/>
        <a:lstStyle/>
        <a:p>
          <a:endParaRPr lang="es-ES"/>
        </a:p>
      </dgm:t>
    </dgm:pt>
    <dgm:pt modelId="{BFCE2048-B790-49D6-AF3F-390897F27E8D}" type="pres">
      <dgm:prSet presAssocID="{8DB63EFF-B5A3-4268-B839-91F24E680A9F}" presName="hierChild5" presStyleCnt="0"/>
      <dgm:spPr/>
      <dgm:t>
        <a:bodyPr/>
        <a:lstStyle/>
        <a:p>
          <a:endParaRPr lang="es-ES"/>
        </a:p>
      </dgm:t>
    </dgm:pt>
    <dgm:pt modelId="{0CF7C2E9-5962-43D4-9787-32A92A1CB9F8}" type="pres">
      <dgm:prSet presAssocID="{B1F75759-02E1-48E8-BAF6-3B7CA095F182}" presName="Name37" presStyleLbl="parChTrans1D2" presStyleIdx="3" presStyleCnt="6"/>
      <dgm:spPr/>
      <dgm:t>
        <a:bodyPr/>
        <a:lstStyle/>
        <a:p>
          <a:endParaRPr lang="es-ES"/>
        </a:p>
      </dgm:t>
    </dgm:pt>
    <dgm:pt modelId="{FD885F6F-4AC8-4070-AA13-69A54C1FEF4B}" type="pres">
      <dgm:prSet presAssocID="{AC7BC876-E009-461B-98A5-221EB63E5423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855FC97-9C46-445A-812A-5275E9C346CA}" type="pres">
      <dgm:prSet presAssocID="{AC7BC876-E009-461B-98A5-221EB63E5423}" presName="rootComposite" presStyleCnt="0"/>
      <dgm:spPr/>
      <dgm:t>
        <a:bodyPr/>
        <a:lstStyle/>
        <a:p>
          <a:endParaRPr lang="es-ES"/>
        </a:p>
      </dgm:t>
    </dgm:pt>
    <dgm:pt modelId="{5D26A345-726F-4D80-AA12-19666B396CF6}" type="pres">
      <dgm:prSet presAssocID="{AC7BC876-E009-461B-98A5-221EB63E5423}" presName="rootText" presStyleLbl="node2" presStyleIdx="3" presStyleCnt="5" custScaleX="80643" custScaleY="189266" custLinFactNeighborX="-1595" custLinFactNeighborY="-4154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0E7E804-04B5-4D38-9258-A61B083B306A}" type="pres">
      <dgm:prSet presAssocID="{AC7BC876-E009-461B-98A5-221EB63E5423}" presName="rootConnector" presStyleLbl="node2" presStyleIdx="3" presStyleCnt="5"/>
      <dgm:spPr/>
      <dgm:t>
        <a:bodyPr/>
        <a:lstStyle/>
        <a:p>
          <a:endParaRPr lang="es-MX"/>
        </a:p>
      </dgm:t>
    </dgm:pt>
    <dgm:pt modelId="{07B2C8B1-039E-4BC9-8C82-2C77E258B358}" type="pres">
      <dgm:prSet presAssocID="{AC7BC876-E009-461B-98A5-221EB63E5423}" presName="hierChild4" presStyleCnt="0"/>
      <dgm:spPr/>
      <dgm:t>
        <a:bodyPr/>
        <a:lstStyle/>
        <a:p>
          <a:endParaRPr lang="es-ES"/>
        </a:p>
      </dgm:t>
    </dgm:pt>
    <dgm:pt modelId="{77CF0202-07B9-492D-880E-F77861DD35A5}" type="pres">
      <dgm:prSet presAssocID="{AC7BC876-E009-461B-98A5-221EB63E5423}" presName="hierChild5" presStyleCnt="0"/>
      <dgm:spPr/>
      <dgm:t>
        <a:bodyPr/>
        <a:lstStyle/>
        <a:p>
          <a:endParaRPr lang="es-ES"/>
        </a:p>
      </dgm:t>
    </dgm:pt>
    <dgm:pt modelId="{7E9EA09D-B97C-4FAB-88EF-238FA81A8A71}" type="pres">
      <dgm:prSet presAssocID="{B5FCF3AD-B403-4B04-8458-71A6D158DBD6}" presName="Name37" presStyleLbl="parChTrans1D2" presStyleIdx="4" presStyleCnt="6"/>
      <dgm:spPr/>
      <dgm:t>
        <a:bodyPr/>
        <a:lstStyle/>
        <a:p>
          <a:endParaRPr lang="es-ES"/>
        </a:p>
      </dgm:t>
    </dgm:pt>
    <dgm:pt modelId="{5A22A2A4-A46A-41EA-AC06-34C94AD7794E}" type="pres">
      <dgm:prSet presAssocID="{1ACB1492-CE28-4004-B719-69443BFDE9D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86A6CFE2-F517-4602-B12D-44445FAB0450}" type="pres">
      <dgm:prSet presAssocID="{1ACB1492-CE28-4004-B719-69443BFDE9DE}" presName="rootComposite" presStyleCnt="0"/>
      <dgm:spPr/>
      <dgm:t>
        <a:bodyPr/>
        <a:lstStyle/>
        <a:p>
          <a:endParaRPr lang="es-ES"/>
        </a:p>
      </dgm:t>
    </dgm:pt>
    <dgm:pt modelId="{67078927-5AE6-4F29-A6BC-BBC0637E02D3}" type="pres">
      <dgm:prSet presAssocID="{1ACB1492-CE28-4004-B719-69443BFDE9DE}" presName="rootText" presStyleLbl="node2" presStyleIdx="4" presStyleCnt="5" custScaleX="80643" custScaleY="53405" custLinFactNeighborX="-7541" custLinFactNeighborY="-415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181B8-CCF5-4200-AB0B-C811FCD7199F}" type="pres">
      <dgm:prSet presAssocID="{1ACB1492-CE28-4004-B719-69443BFDE9DE}" presName="rootConnector" presStyleLbl="node2" presStyleIdx="4" presStyleCnt="5"/>
      <dgm:spPr/>
      <dgm:t>
        <a:bodyPr/>
        <a:lstStyle/>
        <a:p>
          <a:endParaRPr lang="es-ES"/>
        </a:p>
      </dgm:t>
    </dgm:pt>
    <dgm:pt modelId="{EBD884C5-6E60-4790-A40F-870911B3EA5A}" type="pres">
      <dgm:prSet presAssocID="{1ACB1492-CE28-4004-B719-69443BFDE9DE}" presName="hierChild4" presStyleCnt="0"/>
      <dgm:spPr/>
      <dgm:t>
        <a:bodyPr/>
        <a:lstStyle/>
        <a:p>
          <a:endParaRPr lang="es-ES"/>
        </a:p>
      </dgm:t>
    </dgm:pt>
    <dgm:pt modelId="{8AB67880-9EE3-47E6-8872-102C104CA324}" type="pres">
      <dgm:prSet presAssocID="{C1E0361D-550D-4251-803E-109228DE2407}" presName="Name35" presStyleLbl="parChTrans1D3" presStyleIdx="1" presStyleCnt="2"/>
      <dgm:spPr/>
      <dgm:t>
        <a:bodyPr/>
        <a:lstStyle/>
        <a:p>
          <a:endParaRPr lang="es-ES"/>
        </a:p>
      </dgm:t>
    </dgm:pt>
    <dgm:pt modelId="{D670FBF1-29AC-4DD3-A3C0-160A604E211D}" type="pres">
      <dgm:prSet presAssocID="{2DC6961F-3A88-4B84-9A90-4FFBE2C50B0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457AA8E-3C8E-44BB-BFA8-DB35613DA219}" type="pres">
      <dgm:prSet presAssocID="{2DC6961F-3A88-4B84-9A90-4FFBE2C50B00}" presName="rootComposite" presStyleCnt="0"/>
      <dgm:spPr/>
      <dgm:t>
        <a:bodyPr/>
        <a:lstStyle/>
        <a:p>
          <a:endParaRPr lang="es-ES"/>
        </a:p>
      </dgm:t>
    </dgm:pt>
    <dgm:pt modelId="{D371DD8F-2F98-496E-AFD6-AC8162D1CB5D}" type="pres">
      <dgm:prSet presAssocID="{2DC6961F-3A88-4B84-9A90-4FFBE2C50B00}" presName="rootText" presStyleLbl="node3" presStyleIdx="1" presStyleCnt="2" custScaleX="80643" custScaleY="111261" custLinFactNeighborX="-8365" custLinFactNeighborY="-608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5E8944-F463-48BD-9785-CD2CEEAA9342}" type="pres">
      <dgm:prSet presAssocID="{2DC6961F-3A88-4B84-9A90-4FFBE2C50B00}" presName="rootConnector" presStyleLbl="node3" presStyleIdx="1" presStyleCnt="2"/>
      <dgm:spPr/>
      <dgm:t>
        <a:bodyPr/>
        <a:lstStyle/>
        <a:p>
          <a:endParaRPr lang="es-ES"/>
        </a:p>
      </dgm:t>
    </dgm:pt>
    <dgm:pt modelId="{00CE33E1-C96D-419E-960E-8A8081E836CE}" type="pres">
      <dgm:prSet presAssocID="{2DC6961F-3A88-4B84-9A90-4FFBE2C50B00}" presName="hierChild4" presStyleCnt="0"/>
      <dgm:spPr/>
      <dgm:t>
        <a:bodyPr/>
        <a:lstStyle/>
        <a:p>
          <a:endParaRPr lang="es-ES"/>
        </a:p>
      </dgm:t>
    </dgm:pt>
    <dgm:pt modelId="{3826D10C-6659-48D9-A05D-12274CE36942}" type="pres">
      <dgm:prSet presAssocID="{2DC6961F-3A88-4B84-9A90-4FFBE2C50B00}" presName="hierChild5" presStyleCnt="0"/>
      <dgm:spPr/>
      <dgm:t>
        <a:bodyPr/>
        <a:lstStyle/>
        <a:p>
          <a:endParaRPr lang="es-ES"/>
        </a:p>
      </dgm:t>
    </dgm:pt>
    <dgm:pt modelId="{36252B7D-9EF2-4210-A3B3-99CB1BCBC01E}" type="pres">
      <dgm:prSet presAssocID="{1ACB1492-CE28-4004-B719-69443BFDE9DE}" presName="hierChild5" presStyleCnt="0"/>
      <dgm:spPr/>
      <dgm:t>
        <a:bodyPr/>
        <a:lstStyle/>
        <a:p>
          <a:endParaRPr lang="es-ES"/>
        </a:p>
      </dgm:t>
    </dgm:pt>
    <dgm:pt modelId="{D53BB9B7-61A8-450C-B22E-18929FC1DA07}" type="pres">
      <dgm:prSet presAssocID="{4E410DE7-B7BA-4E4E-BD1E-BAB4C82ECD9B}" presName="hierChild3" presStyleCnt="0"/>
      <dgm:spPr/>
      <dgm:t>
        <a:bodyPr/>
        <a:lstStyle/>
        <a:p>
          <a:endParaRPr lang="es-ES"/>
        </a:p>
      </dgm:t>
    </dgm:pt>
    <dgm:pt modelId="{3AB9554A-175F-4810-AFE6-2DE0827FC018}" type="pres">
      <dgm:prSet presAssocID="{2C47C10F-F834-4CA9-AC87-8E9137B96B98}" presName="Name111" presStyleLbl="parChTrans1D2" presStyleIdx="5" presStyleCnt="6"/>
      <dgm:spPr/>
      <dgm:t>
        <a:bodyPr/>
        <a:lstStyle/>
        <a:p>
          <a:endParaRPr lang="es-MX"/>
        </a:p>
      </dgm:t>
    </dgm:pt>
    <dgm:pt modelId="{BC6A0AF2-4CC2-46E7-A139-03698B30AE96}" type="pres">
      <dgm:prSet presAssocID="{A3E2649E-B7FF-448F-B516-E34CC8E31F6D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87299B37-ED70-447D-87F2-A1E0E5BDE445}" type="pres">
      <dgm:prSet presAssocID="{A3E2649E-B7FF-448F-B516-E34CC8E31F6D}" presName="rootComposite3" presStyleCnt="0"/>
      <dgm:spPr/>
      <dgm:t>
        <a:bodyPr/>
        <a:lstStyle/>
        <a:p>
          <a:endParaRPr lang="es-ES"/>
        </a:p>
      </dgm:t>
    </dgm:pt>
    <dgm:pt modelId="{3BA128A9-CADC-41B3-840A-AD5405014FBB}" type="pres">
      <dgm:prSet presAssocID="{A3E2649E-B7FF-448F-B516-E34CC8E31F6D}" presName="rootText3" presStyleLbl="asst1" presStyleIdx="0" presStyleCnt="1" custScaleX="75658" custScaleY="71207" custLinFactX="7307" custLinFactNeighborX="100000" custLinFactNeighborY="-4761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A8F9F96-9D89-40D9-9EBE-126520543CEB}" type="pres">
      <dgm:prSet presAssocID="{A3E2649E-B7FF-448F-B516-E34CC8E31F6D}" presName="rootConnector3" presStyleLbl="asst1" presStyleIdx="0" presStyleCnt="1"/>
      <dgm:spPr/>
      <dgm:t>
        <a:bodyPr/>
        <a:lstStyle/>
        <a:p>
          <a:endParaRPr lang="es-MX"/>
        </a:p>
      </dgm:t>
    </dgm:pt>
    <dgm:pt modelId="{7DD46E76-6A28-4B64-9447-D0F3368D1555}" type="pres">
      <dgm:prSet presAssocID="{A3E2649E-B7FF-448F-B516-E34CC8E31F6D}" presName="hierChild6" presStyleCnt="0"/>
      <dgm:spPr/>
      <dgm:t>
        <a:bodyPr/>
        <a:lstStyle/>
        <a:p>
          <a:endParaRPr lang="es-ES"/>
        </a:p>
      </dgm:t>
    </dgm:pt>
    <dgm:pt modelId="{B4B7B549-5B83-4309-8140-F25005A52AEC}" type="pres">
      <dgm:prSet presAssocID="{A3E2649E-B7FF-448F-B516-E34CC8E31F6D}" presName="hierChild7" presStyleCnt="0"/>
      <dgm:spPr/>
      <dgm:t>
        <a:bodyPr/>
        <a:lstStyle/>
        <a:p>
          <a:endParaRPr lang="es-ES"/>
        </a:p>
      </dgm:t>
    </dgm:pt>
  </dgm:ptLst>
  <dgm:cxnLst>
    <dgm:cxn modelId="{29C81862-28F0-4384-9D08-4AC35B69803E}" srcId="{4E410DE7-B7BA-4E4E-BD1E-BAB4C82ECD9B}" destId="{A3E2649E-B7FF-448F-B516-E34CC8E31F6D}" srcOrd="3" destOrd="0" parTransId="{2C47C10F-F834-4CA9-AC87-8E9137B96B98}" sibTransId="{E0D6C389-F6DA-4318-852E-874EAD1BFDF2}"/>
    <dgm:cxn modelId="{5DFD2D9E-B2F6-4BDE-A9A2-5318660B7202}" type="presOf" srcId="{A3E2649E-B7FF-448F-B516-E34CC8E31F6D}" destId="{3BA128A9-CADC-41B3-840A-AD5405014FBB}" srcOrd="0" destOrd="0" presId="urn:microsoft.com/office/officeart/2005/8/layout/orgChart1"/>
    <dgm:cxn modelId="{7443148A-2FEC-4999-B5B2-315F5C9518BB}" srcId="{4E410DE7-B7BA-4E4E-BD1E-BAB4C82ECD9B}" destId="{567ED99C-386F-4827-AA38-BD2ECD5D3C96}" srcOrd="0" destOrd="0" parTransId="{8A698F74-0E2E-493C-8655-17ABBC9CCC12}" sibTransId="{75A27C1F-FB0B-468F-996A-94AE38C53A20}"/>
    <dgm:cxn modelId="{AF03CE38-ED58-421D-95CA-7E43D2CE91A0}" type="presOf" srcId="{8DB63EFF-B5A3-4268-B839-91F24E680A9F}" destId="{2F055DC6-D7CA-4C97-A8EA-2008BB912051}" srcOrd="0" destOrd="0" presId="urn:microsoft.com/office/officeart/2005/8/layout/orgChart1"/>
    <dgm:cxn modelId="{C4F29DAB-974B-48B2-92BB-5992A26E6F84}" type="presOf" srcId="{43F070DC-EA4D-4510-A396-67AEF3459249}" destId="{7AFD1A1B-CD6D-4D54-8C96-308573A945F6}" srcOrd="1" destOrd="0" presId="urn:microsoft.com/office/officeart/2005/8/layout/orgChart1"/>
    <dgm:cxn modelId="{2655E45A-D29D-4359-81B3-B5D45A810E6F}" type="presOf" srcId="{C1E0361D-550D-4251-803E-109228DE2407}" destId="{8AB67880-9EE3-47E6-8872-102C104CA324}" srcOrd="0" destOrd="0" presId="urn:microsoft.com/office/officeart/2005/8/layout/orgChart1"/>
    <dgm:cxn modelId="{E4FE83F3-05E8-442D-9919-13B121F70229}" type="presOf" srcId="{2DC6961F-3A88-4B84-9A90-4FFBE2C50B00}" destId="{D371DD8F-2F98-496E-AFD6-AC8162D1CB5D}" srcOrd="0" destOrd="0" presId="urn:microsoft.com/office/officeart/2005/8/layout/orgChart1"/>
    <dgm:cxn modelId="{D73CCF44-D225-4261-B8C7-7551ECDDABD4}" srcId="{4E410DE7-B7BA-4E4E-BD1E-BAB4C82ECD9B}" destId="{AC7BC876-E009-461B-98A5-221EB63E5423}" srcOrd="4" destOrd="0" parTransId="{B1F75759-02E1-48E8-BAF6-3B7CA095F182}" sibTransId="{2E8DE732-1329-49A7-A9A1-B0FBA54CF1AD}"/>
    <dgm:cxn modelId="{5512F2E3-E627-48A2-A76B-CD53A6D38065}" type="presOf" srcId="{6C65654F-33EE-4318-853F-631503B6FDEE}" destId="{6CB74F99-0C56-4957-9D15-59A612117ADA}" srcOrd="0" destOrd="0" presId="urn:microsoft.com/office/officeart/2005/8/layout/orgChart1"/>
    <dgm:cxn modelId="{EDF53D92-AED8-404D-8110-F041E0D79A7B}" type="presOf" srcId="{8DB63EFF-B5A3-4268-B839-91F24E680A9F}" destId="{23415275-CD13-4299-8373-5A07E882BBB3}" srcOrd="1" destOrd="0" presId="urn:microsoft.com/office/officeart/2005/8/layout/orgChart1"/>
    <dgm:cxn modelId="{F44CFAB9-4AB9-436F-83C6-B9F962AD0AEA}" type="presOf" srcId="{B5FCF3AD-B403-4B04-8458-71A6D158DBD6}" destId="{7E9EA09D-B97C-4FAB-88EF-238FA81A8A71}" srcOrd="0" destOrd="0" presId="urn:microsoft.com/office/officeart/2005/8/layout/orgChart1"/>
    <dgm:cxn modelId="{A3324183-9BD0-4A57-A37F-73CA3A30BA1E}" srcId="{4E410DE7-B7BA-4E4E-BD1E-BAB4C82ECD9B}" destId="{8DB63EFF-B5A3-4268-B839-91F24E680A9F}" srcOrd="2" destOrd="0" parTransId="{6C65654F-33EE-4318-853F-631503B6FDEE}" sibTransId="{936487B6-92EA-4AA3-A0B4-CB065A465BE4}"/>
    <dgm:cxn modelId="{E5F803EE-E878-429D-BE9F-8371AB361700}" type="presOf" srcId="{567ED99C-386F-4827-AA38-BD2ECD5D3C96}" destId="{DC5F6D2D-BEF5-4DE1-8066-A6723A537B97}" srcOrd="1" destOrd="0" presId="urn:microsoft.com/office/officeart/2005/8/layout/orgChart1"/>
    <dgm:cxn modelId="{D2CC782A-0020-41BE-906F-424ED3C37EFB}" type="presOf" srcId="{19CE931F-6727-43F0-A15E-3B056BDBCB71}" destId="{DCBB31F2-391A-4870-9463-AEB8B60416B0}" srcOrd="0" destOrd="0" presId="urn:microsoft.com/office/officeart/2005/8/layout/orgChart1"/>
    <dgm:cxn modelId="{D72D68F2-BFF4-483F-849D-59581ED21D6D}" type="presOf" srcId="{43F070DC-EA4D-4510-A396-67AEF3459249}" destId="{ADF541A4-3C23-4011-9423-1ACCD5B620F0}" srcOrd="0" destOrd="0" presId="urn:microsoft.com/office/officeart/2005/8/layout/orgChart1"/>
    <dgm:cxn modelId="{48A13540-34ED-4F90-BCCE-B048AB714736}" srcId="{19CE931F-6727-43F0-A15E-3B056BDBCB71}" destId="{4E410DE7-B7BA-4E4E-BD1E-BAB4C82ECD9B}" srcOrd="0" destOrd="0" parTransId="{5356A6BC-8E62-49A2-964D-35AF6AD17369}" sibTransId="{70273173-81B3-4052-9C43-AC76161805A8}"/>
    <dgm:cxn modelId="{5AE93123-46F7-4F02-B4EE-2E1A6CBA6A1A}" srcId="{8DB63EFF-B5A3-4268-B839-91F24E680A9F}" destId="{43F070DC-EA4D-4510-A396-67AEF3459249}" srcOrd="0" destOrd="0" parTransId="{152C1355-8F3C-4280-8023-75FD0F89763D}" sibTransId="{CF3B2967-BFB3-44F3-9A12-72DC57605320}"/>
    <dgm:cxn modelId="{D028FD7E-6BAD-4E84-B996-7A8461856256}" srcId="{4E410DE7-B7BA-4E4E-BD1E-BAB4C82ECD9B}" destId="{B5411425-6EB8-43F0-B3E1-5BC2B5A99DCB}" srcOrd="1" destOrd="0" parTransId="{9B603221-57A5-4F08-B448-EA1F6A5197A7}" sibTransId="{4412D278-20AC-49C5-AE52-0DF03FD297FF}"/>
    <dgm:cxn modelId="{D80ADDCF-06EB-4C0D-B52B-7E1289B8C210}" type="presOf" srcId="{1ACB1492-CE28-4004-B719-69443BFDE9DE}" destId="{931181B8-CCF5-4200-AB0B-C811FCD7199F}" srcOrd="1" destOrd="0" presId="urn:microsoft.com/office/officeart/2005/8/layout/orgChart1"/>
    <dgm:cxn modelId="{1860910F-5F96-44D0-B518-320CD72E6AD3}" srcId="{4E410DE7-B7BA-4E4E-BD1E-BAB4C82ECD9B}" destId="{1ACB1492-CE28-4004-B719-69443BFDE9DE}" srcOrd="5" destOrd="0" parTransId="{B5FCF3AD-B403-4B04-8458-71A6D158DBD6}" sibTransId="{AB869095-9579-4F88-AEFB-D2E3511224A7}"/>
    <dgm:cxn modelId="{1CE15555-3B66-4ACF-9A26-9C4480EFBBBA}" type="presOf" srcId="{1ACB1492-CE28-4004-B719-69443BFDE9DE}" destId="{67078927-5AE6-4F29-A6BC-BBC0637E02D3}" srcOrd="0" destOrd="0" presId="urn:microsoft.com/office/officeart/2005/8/layout/orgChart1"/>
    <dgm:cxn modelId="{40A5E18E-B9AA-458A-8821-8D2FC787BF0C}" type="presOf" srcId="{4E410DE7-B7BA-4E4E-BD1E-BAB4C82ECD9B}" destId="{D58790F6-E271-4978-BD15-FD378AD3A05E}" srcOrd="1" destOrd="0" presId="urn:microsoft.com/office/officeart/2005/8/layout/orgChart1"/>
    <dgm:cxn modelId="{0542DE47-05E2-47E7-A28E-BFEF889F1EA9}" type="presOf" srcId="{B1F75759-02E1-48E8-BAF6-3B7CA095F182}" destId="{0CF7C2E9-5962-43D4-9787-32A92A1CB9F8}" srcOrd="0" destOrd="0" presId="urn:microsoft.com/office/officeart/2005/8/layout/orgChart1"/>
    <dgm:cxn modelId="{13D88628-979A-4ECD-B0A1-C9274AB875C3}" type="presOf" srcId="{9B603221-57A5-4F08-B448-EA1F6A5197A7}" destId="{CA5ABC98-A695-45DD-9627-DEC7978C11AF}" srcOrd="0" destOrd="0" presId="urn:microsoft.com/office/officeart/2005/8/layout/orgChart1"/>
    <dgm:cxn modelId="{560342B8-9B96-4B17-9D1A-88305117200F}" type="presOf" srcId="{AC7BC876-E009-461B-98A5-221EB63E5423}" destId="{60E7E804-04B5-4D38-9258-A61B083B306A}" srcOrd="1" destOrd="0" presId="urn:microsoft.com/office/officeart/2005/8/layout/orgChart1"/>
    <dgm:cxn modelId="{85825A49-77A5-42EA-9B54-85A5439B9BF6}" type="presOf" srcId="{2C47C10F-F834-4CA9-AC87-8E9137B96B98}" destId="{3AB9554A-175F-4810-AFE6-2DE0827FC018}" srcOrd="0" destOrd="0" presId="urn:microsoft.com/office/officeart/2005/8/layout/orgChart1"/>
    <dgm:cxn modelId="{44C31E70-3923-479F-9482-437AE4DD0AF0}" type="presOf" srcId="{4E410DE7-B7BA-4E4E-BD1E-BAB4C82ECD9B}" destId="{98E8AA43-7F7B-420F-9344-E11C5D688EF0}" srcOrd="0" destOrd="0" presId="urn:microsoft.com/office/officeart/2005/8/layout/orgChart1"/>
    <dgm:cxn modelId="{D80CE7F3-21D4-4453-8994-0C147C690C62}" type="presOf" srcId="{B5411425-6EB8-43F0-B3E1-5BC2B5A99DCB}" destId="{9C5F69B6-358C-47A2-BD35-8D146CC70A80}" srcOrd="0" destOrd="0" presId="urn:microsoft.com/office/officeart/2005/8/layout/orgChart1"/>
    <dgm:cxn modelId="{6B19C8F0-460B-45FB-A9ED-D43D944462D3}" srcId="{1ACB1492-CE28-4004-B719-69443BFDE9DE}" destId="{2DC6961F-3A88-4B84-9A90-4FFBE2C50B00}" srcOrd="0" destOrd="0" parTransId="{C1E0361D-550D-4251-803E-109228DE2407}" sibTransId="{B6B6CD7C-557A-44C9-96BF-33FB5AC8F21E}"/>
    <dgm:cxn modelId="{658EC7A7-A25E-4BF7-A98F-9F4B631A3C71}" type="presOf" srcId="{567ED99C-386F-4827-AA38-BD2ECD5D3C96}" destId="{8BFC5A1E-F83C-4DE8-9898-C749E91708D7}" srcOrd="0" destOrd="0" presId="urn:microsoft.com/office/officeart/2005/8/layout/orgChart1"/>
    <dgm:cxn modelId="{0579C2CF-2146-4392-89F9-6EC782228E21}" type="presOf" srcId="{A3E2649E-B7FF-448F-B516-E34CC8E31F6D}" destId="{AA8F9F96-9D89-40D9-9EBE-126520543CEB}" srcOrd="1" destOrd="0" presId="urn:microsoft.com/office/officeart/2005/8/layout/orgChart1"/>
    <dgm:cxn modelId="{67D12DE8-4F37-42C4-BE97-8B6EAE188F4E}" type="presOf" srcId="{2DC6961F-3A88-4B84-9A90-4FFBE2C50B00}" destId="{1A5E8944-F463-48BD-9785-CD2CEEAA9342}" srcOrd="1" destOrd="0" presId="urn:microsoft.com/office/officeart/2005/8/layout/orgChart1"/>
    <dgm:cxn modelId="{DFD8A644-73A0-4811-96E0-058D843FB9FB}" type="presOf" srcId="{B5411425-6EB8-43F0-B3E1-5BC2B5A99DCB}" destId="{A93A985B-5E5F-4A3B-8F91-F4AF126CB93B}" srcOrd="1" destOrd="0" presId="urn:microsoft.com/office/officeart/2005/8/layout/orgChart1"/>
    <dgm:cxn modelId="{722E934F-FAB6-4363-A5FA-4007BEE6BE9A}" type="presOf" srcId="{AC7BC876-E009-461B-98A5-221EB63E5423}" destId="{5D26A345-726F-4D80-AA12-19666B396CF6}" srcOrd="0" destOrd="0" presId="urn:microsoft.com/office/officeart/2005/8/layout/orgChart1"/>
    <dgm:cxn modelId="{27C357F6-3B67-4CB0-955B-213735C0B365}" type="presOf" srcId="{152C1355-8F3C-4280-8023-75FD0F89763D}" destId="{323D0B94-7348-49F4-B4D5-D867344D9491}" srcOrd="0" destOrd="0" presId="urn:microsoft.com/office/officeart/2005/8/layout/orgChart1"/>
    <dgm:cxn modelId="{7320A749-BC72-4D00-A8FB-BBD7A5AA03FE}" type="presOf" srcId="{8A698F74-0E2E-493C-8655-17ABBC9CCC12}" destId="{B3F5EA50-7E92-4E22-A41E-AE205844DC79}" srcOrd="0" destOrd="0" presId="urn:microsoft.com/office/officeart/2005/8/layout/orgChart1"/>
    <dgm:cxn modelId="{D64D2B4A-3252-43EB-A4E3-BE4CE4B4049C}" type="presParOf" srcId="{DCBB31F2-391A-4870-9463-AEB8B60416B0}" destId="{3076938D-542B-414B-86FA-19F061CAF4B0}" srcOrd="0" destOrd="0" presId="urn:microsoft.com/office/officeart/2005/8/layout/orgChart1"/>
    <dgm:cxn modelId="{1D12ED53-C194-4109-A3F9-0DF75641916F}" type="presParOf" srcId="{3076938D-542B-414B-86FA-19F061CAF4B0}" destId="{13AA256C-4164-4421-928D-73CE1985F79D}" srcOrd="0" destOrd="0" presId="urn:microsoft.com/office/officeart/2005/8/layout/orgChart1"/>
    <dgm:cxn modelId="{054838BD-90BB-4C3A-8D24-6DACAB97EA66}" type="presParOf" srcId="{13AA256C-4164-4421-928D-73CE1985F79D}" destId="{98E8AA43-7F7B-420F-9344-E11C5D688EF0}" srcOrd="0" destOrd="0" presId="urn:microsoft.com/office/officeart/2005/8/layout/orgChart1"/>
    <dgm:cxn modelId="{3720ADE8-A781-46E4-BE10-866BD9CE947E}" type="presParOf" srcId="{13AA256C-4164-4421-928D-73CE1985F79D}" destId="{D58790F6-E271-4978-BD15-FD378AD3A05E}" srcOrd="1" destOrd="0" presId="urn:microsoft.com/office/officeart/2005/8/layout/orgChart1"/>
    <dgm:cxn modelId="{07AD7D8D-7AF8-4B24-B9F0-CFBD9D483537}" type="presParOf" srcId="{3076938D-542B-414B-86FA-19F061CAF4B0}" destId="{BEA47280-622C-4A60-ACCE-FCBE08324AE9}" srcOrd="1" destOrd="0" presId="urn:microsoft.com/office/officeart/2005/8/layout/orgChart1"/>
    <dgm:cxn modelId="{CFB12300-BA18-476B-A825-FF09DC619E9F}" type="presParOf" srcId="{BEA47280-622C-4A60-ACCE-FCBE08324AE9}" destId="{B3F5EA50-7E92-4E22-A41E-AE205844DC79}" srcOrd="0" destOrd="0" presId="urn:microsoft.com/office/officeart/2005/8/layout/orgChart1"/>
    <dgm:cxn modelId="{2A68D8F1-FB3E-4642-AA19-1BCF44462731}" type="presParOf" srcId="{BEA47280-622C-4A60-ACCE-FCBE08324AE9}" destId="{74ADA6CF-C618-49FD-A3BA-B285752A82C6}" srcOrd="1" destOrd="0" presId="urn:microsoft.com/office/officeart/2005/8/layout/orgChart1"/>
    <dgm:cxn modelId="{B50F917D-B8D2-4911-B9BF-7AB322364985}" type="presParOf" srcId="{74ADA6CF-C618-49FD-A3BA-B285752A82C6}" destId="{123DB6F8-2DBB-4DB3-8721-4581F928F50F}" srcOrd="0" destOrd="0" presId="urn:microsoft.com/office/officeart/2005/8/layout/orgChart1"/>
    <dgm:cxn modelId="{F6044690-1E2D-4FA4-B0C8-339AE581A01A}" type="presParOf" srcId="{123DB6F8-2DBB-4DB3-8721-4581F928F50F}" destId="{8BFC5A1E-F83C-4DE8-9898-C749E91708D7}" srcOrd="0" destOrd="0" presId="urn:microsoft.com/office/officeart/2005/8/layout/orgChart1"/>
    <dgm:cxn modelId="{281F48BA-7BDE-4633-9494-C28A5C4E796F}" type="presParOf" srcId="{123DB6F8-2DBB-4DB3-8721-4581F928F50F}" destId="{DC5F6D2D-BEF5-4DE1-8066-A6723A537B97}" srcOrd="1" destOrd="0" presId="urn:microsoft.com/office/officeart/2005/8/layout/orgChart1"/>
    <dgm:cxn modelId="{1823D0B2-207F-43E0-A4DE-E114A85901C5}" type="presParOf" srcId="{74ADA6CF-C618-49FD-A3BA-B285752A82C6}" destId="{42E85501-8AD4-482E-A74B-74B6393FE0ED}" srcOrd="1" destOrd="0" presId="urn:microsoft.com/office/officeart/2005/8/layout/orgChart1"/>
    <dgm:cxn modelId="{FF8B914D-1DE0-42AB-865A-84619427D124}" type="presParOf" srcId="{74ADA6CF-C618-49FD-A3BA-B285752A82C6}" destId="{8B4025E6-6371-43FD-B9BE-B2F384A8F91C}" srcOrd="2" destOrd="0" presId="urn:microsoft.com/office/officeart/2005/8/layout/orgChart1"/>
    <dgm:cxn modelId="{325C6214-D16E-4788-A45E-2F58A126D580}" type="presParOf" srcId="{BEA47280-622C-4A60-ACCE-FCBE08324AE9}" destId="{CA5ABC98-A695-45DD-9627-DEC7978C11AF}" srcOrd="2" destOrd="0" presId="urn:microsoft.com/office/officeart/2005/8/layout/orgChart1"/>
    <dgm:cxn modelId="{62E8C030-EC65-45C7-BFE6-B6EF48F440A0}" type="presParOf" srcId="{BEA47280-622C-4A60-ACCE-FCBE08324AE9}" destId="{8D188309-0307-4979-B6A3-0933728A9A75}" srcOrd="3" destOrd="0" presId="urn:microsoft.com/office/officeart/2005/8/layout/orgChart1"/>
    <dgm:cxn modelId="{53B76ACC-4DB6-4E69-850E-2D35696D892A}" type="presParOf" srcId="{8D188309-0307-4979-B6A3-0933728A9A75}" destId="{AE9C0853-A459-438D-BE23-5033D3812053}" srcOrd="0" destOrd="0" presId="urn:microsoft.com/office/officeart/2005/8/layout/orgChart1"/>
    <dgm:cxn modelId="{B9BD397B-79BF-4CFF-8BC8-990D785142CC}" type="presParOf" srcId="{AE9C0853-A459-438D-BE23-5033D3812053}" destId="{9C5F69B6-358C-47A2-BD35-8D146CC70A80}" srcOrd="0" destOrd="0" presId="urn:microsoft.com/office/officeart/2005/8/layout/orgChart1"/>
    <dgm:cxn modelId="{28FBF8E4-640D-4AD8-810E-0E0525C6593B}" type="presParOf" srcId="{AE9C0853-A459-438D-BE23-5033D3812053}" destId="{A93A985B-5E5F-4A3B-8F91-F4AF126CB93B}" srcOrd="1" destOrd="0" presId="urn:microsoft.com/office/officeart/2005/8/layout/orgChart1"/>
    <dgm:cxn modelId="{4EC28B15-5A63-463D-8DE2-6AA517F24E34}" type="presParOf" srcId="{8D188309-0307-4979-B6A3-0933728A9A75}" destId="{A993FE47-DDA1-4AE5-8A7F-CA325BDA320B}" srcOrd="1" destOrd="0" presId="urn:microsoft.com/office/officeart/2005/8/layout/orgChart1"/>
    <dgm:cxn modelId="{C721CC41-2471-43CE-A520-915F177BBCAD}" type="presParOf" srcId="{8D188309-0307-4979-B6A3-0933728A9A75}" destId="{A7D5BEE3-D2DD-4C42-A18A-01CEDC951F2B}" srcOrd="2" destOrd="0" presId="urn:microsoft.com/office/officeart/2005/8/layout/orgChart1"/>
    <dgm:cxn modelId="{25CD6FCE-14A9-4BFF-92B6-88D49351F8AB}" type="presParOf" srcId="{BEA47280-622C-4A60-ACCE-FCBE08324AE9}" destId="{6CB74F99-0C56-4957-9D15-59A612117ADA}" srcOrd="4" destOrd="0" presId="urn:microsoft.com/office/officeart/2005/8/layout/orgChart1"/>
    <dgm:cxn modelId="{1BB19D3A-708A-4CDF-9F70-CA583807BC5B}" type="presParOf" srcId="{BEA47280-622C-4A60-ACCE-FCBE08324AE9}" destId="{293F9682-3AD5-4CE9-A3EB-74AE01A2A12E}" srcOrd="5" destOrd="0" presId="urn:microsoft.com/office/officeart/2005/8/layout/orgChart1"/>
    <dgm:cxn modelId="{B7C4A7C9-FEDF-4DB3-AC83-C7C5CBADCDE2}" type="presParOf" srcId="{293F9682-3AD5-4CE9-A3EB-74AE01A2A12E}" destId="{999B6134-8FB5-4C5A-978C-28A07A7AEC4A}" srcOrd="0" destOrd="0" presId="urn:microsoft.com/office/officeart/2005/8/layout/orgChart1"/>
    <dgm:cxn modelId="{D2791CC3-C3B9-472D-8A4D-7936D38522E7}" type="presParOf" srcId="{999B6134-8FB5-4C5A-978C-28A07A7AEC4A}" destId="{2F055DC6-D7CA-4C97-A8EA-2008BB912051}" srcOrd="0" destOrd="0" presId="urn:microsoft.com/office/officeart/2005/8/layout/orgChart1"/>
    <dgm:cxn modelId="{06AAD51D-5F77-412D-AD50-0A568D34DF9B}" type="presParOf" srcId="{999B6134-8FB5-4C5A-978C-28A07A7AEC4A}" destId="{23415275-CD13-4299-8373-5A07E882BBB3}" srcOrd="1" destOrd="0" presId="urn:microsoft.com/office/officeart/2005/8/layout/orgChart1"/>
    <dgm:cxn modelId="{FFAAE8A8-BAC3-47F0-8C20-0915A1F5F12A}" type="presParOf" srcId="{293F9682-3AD5-4CE9-A3EB-74AE01A2A12E}" destId="{33057ABC-0A87-44B9-A9F1-ACBDB4CAEE8E}" srcOrd="1" destOrd="0" presId="urn:microsoft.com/office/officeart/2005/8/layout/orgChart1"/>
    <dgm:cxn modelId="{C75A8C8E-D457-4111-9E9F-4C7F347AC258}" type="presParOf" srcId="{33057ABC-0A87-44B9-A9F1-ACBDB4CAEE8E}" destId="{323D0B94-7348-49F4-B4D5-D867344D9491}" srcOrd="0" destOrd="0" presId="urn:microsoft.com/office/officeart/2005/8/layout/orgChart1"/>
    <dgm:cxn modelId="{9C9E5423-F4FB-4B3F-8678-9E40077E19D0}" type="presParOf" srcId="{33057ABC-0A87-44B9-A9F1-ACBDB4CAEE8E}" destId="{35D6F967-7616-44FD-BA51-EEFF1B568D0A}" srcOrd="1" destOrd="0" presId="urn:microsoft.com/office/officeart/2005/8/layout/orgChart1"/>
    <dgm:cxn modelId="{C2282987-EDC9-4E6A-99C3-EFF5218A2695}" type="presParOf" srcId="{35D6F967-7616-44FD-BA51-EEFF1B568D0A}" destId="{90EEE66C-9EC7-40A7-AC5E-8BA894934EEB}" srcOrd="0" destOrd="0" presId="urn:microsoft.com/office/officeart/2005/8/layout/orgChart1"/>
    <dgm:cxn modelId="{90433C23-E7FB-416A-B3F7-9825B55DEDC2}" type="presParOf" srcId="{90EEE66C-9EC7-40A7-AC5E-8BA894934EEB}" destId="{ADF541A4-3C23-4011-9423-1ACCD5B620F0}" srcOrd="0" destOrd="0" presId="urn:microsoft.com/office/officeart/2005/8/layout/orgChart1"/>
    <dgm:cxn modelId="{AD4AA705-5A70-4BA1-9143-E26D5A7DA098}" type="presParOf" srcId="{90EEE66C-9EC7-40A7-AC5E-8BA894934EEB}" destId="{7AFD1A1B-CD6D-4D54-8C96-308573A945F6}" srcOrd="1" destOrd="0" presId="urn:microsoft.com/office/officeart/2005/8/layout/orgChart1"/>
    <dgm:cxn modelId="{6FD048D6-2F72-4968-9DF2-79E66629E3FB}" type="presParOf" srcId="{35D6F967-7616-44FD-BA51-EEFF1B568D0A}" destId="{C8180A3A-61DD-4DD6-826D-2F017467D3B8}" srcOrd="1" destOrd="0" presId="urn:microsoft.com/office/officeart/2005/8/layout/orgChart1"/>
    <dgm:cxn modelId="{F1114FE9-7E7E-483C-9350-E6B6DF938C24}" type="presParOf" srcId="{35D6F967-7616-44FD-BA51-EEFF1B568D0A}" destId="{0067227C-B041-45A9-90A7-0188B0463915}" srcOrd="2" destOrd="0" presId="urn:microsoft.com/office/officeart/2005/8/layout/orgChart1"/>
    <dgm:cxn modelId="{BEF6CBA9-A529-4B34-9F26-8065FAEBC5C7}" type="presParOf" srcId="{293F9682-3AD5-4CE9-A3EB-74AE01A2A12E}" destId="{BFCE2048-B790-49D6-AF3F-390897F27E8D}" srcOrd="2" destOrd="0" presId="urn:microsoft.com/office/officeart/2005/8/layout/orgChart1"/>
    <dgm:cxn modelId="{6C63C395-6D50-42FD-B468-94C80C1616DA}" type="presParOf" srcId="{BEA47280-622C-4A60-ACCE-FCBE08324AE9}" destId="{0CF7C2E9-5962-43D4-9787-32A92A1CB9F8}" srcOrd="6" destOrd="0" presId="urn:microsoft.com/office/officeart/2005/8/layout/orgChart1"/>
    <dgm:cxn modelId="{3B0D3768-004B-46B5-96E0-7370A5B57D1A}" type="presParOf" srcId="{BEA47280-622C-4A60-ACCE-FCBE08324AE9}" destId="{FD885F6F-4AC8-4070-AA13-69A54C1FEF4B}" srcOrd="7" destOrd="0" presId="urn:microsoft.com/office/officeart/2005/8/layout/orgChart1"/>
    <dgm:cxn modelId="{B04ED78E-82B4-41A4-A833-8CE5FCEFEDB8}" type="presParOf" srcId="{FD885F6F-4AC8-4070-AA13-69A54C1FEF4B}" destId="{0855FC97-9C46-445A-812A-5275E9C346CA}" srcOrd="0" destOrd="0" presId="urn:microsoft.com/office/officeart/2005/8/layout/orgChart1"/>
    <dgm:cxn modelId="{B39EB5B4-25EE-47B2-868C-9EFEF0ED6909}" type="presParOf" srcId="{0855FC97-9C46-445A-812A-5275E9C346CA}" destId="{5D26A345-726F-4D80-AA12-19666B396CF6}" srcOrd="0" destOrd="0" presId="urn:microsoft.com/office/officeart/2005/8/layout/orgChart1"/>
    <dgm:cxn modelId="{4927120F-6651-47E3-80DC-EA8485D50D7E}" type="presParOf" srcId="{0855FC97-9C46-445A-812A-5275E9C346CA}" destId="{60E7E804-04B5-4D38-9258-A61B083B306A}" srcOrd="1" destOrd="0" presId="urn:microsoft.com/office/officeart/2005/8/layout/orgChart1"/>
    <dgm:cxn modelId="{F0139462-A27B-458D-B470-C5AD19D2CE08}" type="presParOf" srcId="{FD885F6F-4AC8-4070-AA13-69A54C1FEF4B}" destId="{07B2C8B1-039E-4BC9-8C82-2C77E258B358}" srcOrd="1" destOrd="0" presId="urn:microsoft.com/office/officeart/2005/8/layout/orgChart1"/>
    <dgm:cxn modelId="{5B0A881C-0617-4FA6-8C32-F9D1E4FFB10A}" type="presParOf" srcId="{FD885F6F-4AC8-4070-AA13-69A54C1FEF4B}" destId="{77CF0202-07B9-492D-880E-F77861DD35A5}" srcOrd="2" destOrd="0" presId="urn:microsoft.com/office/officeart/2005/8/layout/orgChart1"/>
    <dgm:cxn modelId="{8791016A-9C5E-4C94-A25A-A1D5083B198F}" type="presParOf" srcId="{BEA47280-622C-4A60-ACCE-FCBE08324AE9}" destId="{7E9EA09D-B97C-4FAB-88EF-238FA81A8A71}" srcOrd="8" destOrd="0" presId="urn:microsoft.com/office/officeart/2005/8/layout/orgChart1"/>
    <dgm:cxn modelId="{0DB3859C-48D7-4607-A7B7-62E07EA1A935}" type="presParOf" srcId="{BEA47280-622C-4A60-ACCE-FCBE08324AE9}" destId="{5A22A2A4-A46A-41EA-AC06-34C94AD7794E}" srcOrd="9" destOrd="0" presId="urn:microsoft.com/office/officeart/2005/8/layout/orgChart1"/>
    <dgm:cxn modelId="{E6D1C25C-C762-4720-972E-B3481000236A}" type="presParOf" srcId="{5A22A2A4-A46A-41EA-AC06-34C94AD7794E}" destId="{86A6CFE2-F517-4602-B12D-44445FAB0450}" srcOrd="0" destOrd="0" presId="urn:microsoft.com/office/officeart/2005/8/layout/orgChart1"/>
    <dgm:cxn modelId="{C02E0BF6-C2AA-49F4-AF0A-6153EE25F4BF}" type="presParOf" srcId="{86A6CFE2-F517-4602-B12D-44445FAB0450}" destId="{67078927-5AE6-4F29-A6BC-BBC0637E02D3}" srcOrd="0" destOrd="0" presId="urn:microsoft.com/office/officeart/2005/8/layout/orgChart1"/>
    <dgm:cxn modelId="{B663E075-FC0E-4DC9-897D-F9E1EBC69416}" type="presParOf" srcId="{86A6CFE2-F517-4602-B12D-44445FAB0450}" destId="{931181B8-CCF5-4200-AB0B-C811FCD7199F}" srcOrd="1" destOrd="0" presId="urn:microsoft.com/office/officeart/2005/8/layout/orgChart1"/>
    <dgm:cxn modelId="{4B9C4EC7-5824-4138-A769-2180AE8CA8D7}" type="presParOf" srcId="{5A22A2A4-A46A-41EA-AC06-34C94AD7794E}" destId="{EBD884C5-6E60-4790-A40F-870911B3EA5A}" srcOrd="1" destOrd="0" presId="urn:microsoft.com/office/officeart/2005/8/layout/orgChart1"/>
    <dgm:cxn modelId="{5223C1B2-473C-40EB-8292-ED3307854C44}" type="presParOf" srcId="{EBD884C5-6E60-4790-A40F-870911B3EA5A}" destId="{8AB67880-9EE3-47E6-8872-102C104CA324}" srcOrd="0" destOrd="0" presId="urn:microsoft.com/office/officeart/2005/8/layout/orgChart1"/>
    <dgm:cxn modelId="{9953D1FD-2F93-404A-AF32-9A10C10D296A}" type="presParOf" srcId="{EBD884C5-6E60-4790-A40F-870911B3EA5A}" destId="{D670FBF1-29AC-4DD3-A3C0-160A604E211D}" srcOrd="1" destOrd="0" presId="urn:microsoft.com/office/officeart/2005/8/layout/orgChart1"/>
    <dgm:cxn modelId="{14A7D842-897A-49FE-B7A6-48373B9E20A8}" type="presParOf" srcId="{D670FBF1-29AC-4DD3-A3C0-160A604E211D}" destId="{A457AA8E-3C8E-44BB-BFA8-DB35613DA219}" srcOrd="0" destOrd="0" presId="urn:microsoft.com/office/officeart/2005/8/layout/orgChart1"/>
    <dgm:cxn modelId="{A2F23739-3F0D-438C-8CB9-C8E0723A1FFA}" type="presParOf" srcId="{A457AA8E-3C8E-44BB-BFA8-DB35613DA219}" destId="{D371DD8F-2F98-496E-AFD6-AC8162D1CB5D}" srcOrd="0" destOrd="0" presId="urn:microsoft.com/office/officeart/2005/8/layout/orgChart1"/>
    <dgm:cxn modelId="{3EC683CF-80AF-4E0F-81C6-84D38326C595}" type="presParOf" srcId="{A457AA8E-3C8E-44BB-BFA8-DB35613DA219}" destId="{1A5E8944-F463-48BD-9785-CD2CEEAA9342}" srcOrd="1" destOrd="0" presId="urn:microsoft.com/office/officeart/2005/8/layout/orgChart1"/>
    <dgm:cxn modelId="{0F327264-0C37-4ADE-BABD-3BA5636BB390}" type="presParOf" srcId="{D670FBF1-29AC-4DD3-A3C0-160A604E211D}" destId="{00CE33E1-C96D-419E-960E-8A8081E836CE}" srcOrd="1" destOrd="0" presId="urn:microsoft.com/office/officeart/2005/8/layout/orgChart1"/>
    <dgm:cxn modelId="{7D07B691-A276-487A-A51C-153681A04244}" type="presParOf" srcId="{D670FBF1-29AC-4DD3-A3C0-160A604E211D}" destId="{3826D10C-6659-48D9-A05D-12274CE36942}" srcOrd="2" destOrd="0" presId="urn:microsoft.com/office/officeart/2005/8/layout/orgChart1"/>
    <dgm:cxn modelId="{111113CA-BC44-4ED1-88F5-B004E2E67A6A}" type="presParOf" srcId="{5A22A2A4-A46A-41EA-AC06-34C94AD7794E}" destId="{36252B7D-9EF2-4210-A3B3-99CB1BCBC01E}" srcOrd="2" destOrd="0" presId="urn:microsoft.com/office/officeart/2005/8/layout/orgChart1"/>
    <dgm:cxn modelId="{F28E671F-93AF-4181-BEED-31D08B44BAE0}" type="presParOf" srcId="{3076938D-542B-414B-86FA-19F061CAF4B0}" destId="{D53BB9B7-61A8-450C-B22E-18929FC1DA07}" srcOrd="2" destOrd="0" presId="urn:microsoft.com/office/officeart/2005/8/layout/orgChart1"/>
    <dgm:cxn modelId="{B7562896-E127-4CC9-8D02-494B2DEB2B5C}" type="presParOf" srcId="{D53BB9B7-61A8-450C-B22E-18929FC1DA07}" destId="{3AB9554A-175F-4810-AFE6-2DE0827FC018}" srcOrd="0" destOrd="0" presId="urn:microsoft.com/office/officeart/2005/8/layout/orgChart1"/>
    <dgm:cxn modelId="{4F64126E-1D46-40CC-A089-9241D154FB1A}" type="presParOf" srcId="{D53BB9B7-61A8-450C-B22E-18929FC1DA07}" destId="{BC6A0AF2-4CC2-46E7-A139-03698B30AE96}" srcOrd="1" destOrd="0" presId="urn:microsoft.com/office/officeart/2005/8/layout/orgChart1"/>
    <dgm:cxn modelId="{3573EB82-2150-4AB6-B6B7-D100DB55AECA}" type="presParOf" srcId="{BC6A0AF2-4CC2-46E7-A139-03698B30AE96}" destId="{87299B37-ED70-447D-87F2-A1E0E5BDE445}" srcOrd="0" destOrd="0" presId="urn:microsoft.com/office/officeart/2005/8/layout/orgChart1"/>
    <dgm:cxn modelId="{26C8B8AD-5357-4DEE-AF57-EAEBA32AB9CA}" type="presParOf" srcId="{87299B37-ED70-447D-87F2-A1E0E5BDE445}" destId="{3BA128A9-CADC-41B3-840A-AD5405014FBB}" srcOrd="0" destOrd="0" presId="urn:microsoft.com/office/officeart/2005/8/layout/orgChart1"/>
    <dgm:cxn modelId="{F9803B70-BCC8-4F7D-A313-12E7F4031EC6}" type="presParOf" srcId="{87299B37-ED70-447D-87F2-A1E0E5BDE445}" destId="{AA8F9F96-9D89-40D9-9EBE-126520543CEB}" srcOrd="1" destOrd="0" presId="urn:microsoft.com/office/officeart/2005/8/layout/orgChart1"/>
    <dgm:cxn modelId="{D96005DB-210A-416E-9BB4-E77DAD8C6E76}" type="presParOf" srcId="{BC6A0AF2-4CC2-46E7-A139-03698B30AE96}" destId="{7DD46E76-6A28-4B64-9447-D0F3368D1555}" srcOrd="1" destOrd="0" presId="urn:microsoft.com/office/officeart/2005/8/layout/orgChart1"/>
    <dgm:cxn modelId="{7900F2CA-DE94-4FDD-BD72-8BF1009E1152}" type="presParOf" srcId="{BC6A0AF2-4CC2-46E7-A139-03698B30AE96}" destId="{B4B7B549-5B83-4309-8140-F25005A52A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4E410DE7-B7BA-4E4E-BD1E-BAB4C82ECD9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Jefe(a) de Programación</a:t>
          </a:r>
        </a:p>
      </dgm:t>
    </dgm:pt>
    <dgm:pt modelId="{5356A6BC-8E62-49A2-964D-35AF6AD17369}" type="parTrans" cxnId="{48A13540-34ED-4F90-BCCE-B048AB71473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273173-81B3-4052-9C43-AC76161805A8}" type="sibTrans" cxnId="{48A13540-34ED-4F90-BCCE-B048AB71473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7ED99C-386F-4827-AA38-BD2ECD5D3C9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Programador(a)</a:t>
          </a:r>
        </a:p>
      </dgm:t>
    </dgm:pt>
    <dgm:pt modelId="{8A698F74-0E2E-493C-8655-17ABBC9CCC12}" type="parTrans" cxnId="{7443148A-2FEC-4999-B5B2-315F5C951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A27C1F-FB0B-468F-996A-94AE38C53A20}" type="sibTrans" cxnId="{7443148A-2FEC-4999-B5B2-315F5C951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3076938D-542B-414B-86FA-19F061CAF4B0}" type="pres">
      <dgm:prSet presAssocID="{4E410DE7-B7BA-4E4E-BD1E-BAB4C82ECD9B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3AA256C-4164-4421-928D-73CE1985F79D}" type="pres">
      <dgm:prSet presAssocID="{4E410DE7-B7BA-4E4E-BD1E-BAB4C82ECD9B}" presName="rootComposite1" presStyleCnt="0"/>
      <dgm:spPr/>
      <dgm:t>
        <a:bodyPr/>
        <a:lstStyle/>
        <a:p>
          <a:endParaRPr lang="es-ES"/>
        </a:p>
      </dgm:t>
    </dgm:pt>
    <dgm:pt modelId="{98E8AA43-7F7B-420F-9344-E11C5D688EF0}" type="pres">
      <dgm:prSet presAssocID="{4E410DE7-B7BA-4E4E-BD1E-BAB4C82ECD9B}" presName="rootText1" presStyleLbl="node0" presStyleIdx="0" presStyleCnt="1" custScaleX="60394" custScaleY="67136" custLinFactNeighborX="511" custLinFactNeighborY="-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8790F6-E271-4978-BD15-FD378AD3A05E}" type="pres">
      <dgm:prSet presAssocID="{4E410DE7-B7BA-4E4E-BD1E-BAB4C82ECD9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EA47280-622C-4A60-ACCE-FCBE08324AE9}" type="pres">
      <dgm:prSet presAssocID="{4E410DE7-B7BA-4E4E-BD1E-BAB4C82ECD9B}" presName="hierChild2" presStyleCnt="0"/>
      <dgm:spPr/>
      <dgm:t>
        <a:bodyPr/>
        <a:lstStyle/>
        <a:p>
          <a:endParaRPr lang="es-ES"/>
        </a:p>
      </dgm:t>
    </dgm:pt>
    <dgm:pt modelId="{B3F5EA50-7E92-4E22-A41E-AE205844DC79}" type="pres">
      <dgm:prSet presAssocID="{8A698F74-0E2E-493C-8655-17ABBC9CCC12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4ADA6CF-C618-49FD-A3BA-B285752A82C6}" type="pres">
      <dgm:prSet presAssocID="{567ED99C-386F-4827-AA38-BD2ECD5D3C9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23DB6F8-2DBB-4DB3-8721-4581F928F50F}" type="pres">
      <dgm:prSet presAssocID="{567ED99C-386F-4827-AA38-BD2ECD5D3C96}" presName="rootComposite" presStyleCnt="0"/>
      <dgm:spPr/>
      <dgm:t>
        <a:bodyPr/>
        <a:lstStyle/>
        <a:p>
          <a:endParaRPr lang="es-ES"/>
        </a:p>
      </dgm:t>
    </dgm:pt>
    <dgm:pt modelId="{8BFC5A1E-F83C-4DE8-9898-C749E91708D7}" type="pres">
      <dgm:prSet presAssocID="{567ED99C-386F-4827-AA38-BD2ECD5D3C96}" presName="rootText" presStyleLbl="node2" presStyleIdx="0" presStyleCnt="1" custScaleX="49173" custScaleY="58797" custLinFactNeighborX="511" custLinFactNeighborY="-1011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C5F6D2D-BEF5-4DE1-8066-A6723A537B97}" type="pres">
      <dgm:prSet presAssocID="{567ED99C-386F-4827-AA38-BD2ECD5D3C96}" presName="rootConnector" presStyleLbl="node2" presStyleIdx="0" presStyleCnt="1"/>
      <dgm:spPr/>
      <dgm:t>
        <a:bodyPr/>
        <a:lstStyle/>
        <a:p>
          <a:endParaRPr lang="es-MX"/>
        </a:p>
      </dgm:t>
    </dgm:pt>
    <dgm:pt modelId="{42E85501-8AD4-482E-A74B-74B6393FE0ED}" type="pres">
      <dgm:prSet presAssocID="{567ED99C-386F-4827-AA38-BD2ECD5D3C96}" presName="hierChild4" presStyleCnt="0"/>
      <dgm:spPr/>
      <dgm:t>
        <a:bodyPr/>
        <a:lstStyle/>
        <a:p>
          <a:endParaRPr lang="es-ES"/>
        </a:p>
      </dgm:t>
    </dgm:pt>
    <dgm:pt modelId="{8B4025E6-6371-43FD-B9BE-B2F384A8F91C}" type="pres">
      <dgm:prSet presAssocID="{567ED99C-386F-4827-AA38-BD2ECD5D3C96}" presName="hierChild5" presStyleCnt="0"/>
      <dgm:spPr/>
      <dgm:t>
        <a:bodyPr/>
        <a:lstStyle/>
        <a:p>
          <a:endParaRPr lang="es-ES"/>
        </a:p>
      </dgm:t>
    </dgm:pt>
    <dgm:pt modelId="{D53BB9B7-61A8-450C-B22E-18929FC1DA07}" type="pres">
      <dgm:prSet presAssocID="{4E410DE7-B7BA-4E4E-BD1E-BAB4C82ECD9B}" presName="hierChild3" presStyleCnt="0"/>
      <dgm:spPr/>
      <dgm:t>
        <a:bodyPr/>
        <a:lstStyle/>
        <a:p>
          <a:endParaRPr lang="es-ES"/>
        </a:p>
      </dgm:t>
    </dgm:pt>
  </dgm:ptLst>
  <dgm:cxnLst>
    <dgm:cxn modelId="{7443148A-2FEC-4999-B5B2-315F5C9518BB}" srcId="{4E410DE7-B7BA-4E4E-BD1E-BAB4C82ECD9B}" destId="{567ED99C-386F-4827-AA38-BD2ECD5D3C96}" srcOrd="0" destOrd="0" parTransId="{8A698F74-0E2E-493C-8655-17ABBC9CCC12}" sibTransId="{75A27C1F-FB0B-468F-996A-94AE38C53A20}"/>
    <dgm:cxn modelId="{7320A749-BC72-4D00-A8FB-BBD7A5AA03FE}" type="presOf" srcId="{8A698F74-0E2E-493C-8655-17ABBC9CCC12}" destId="{B3F5EA50-7E92-4E22-A41E-AE205844DC79}" srcOrd="0" destOrd="0" presId="urn:microsoft.com/office/officeart/2005/8/layout/orgChart1"/>
    <dgm:cxn modelId="{658EC7A7-A25E-4BF7-A98F-9F4B631A3C71}" type="presOf" srcId="{567ED99C-386F-4827-AA38-BD2ECD5D3C96}" destId="{8BFC5A1E-F83C-4DE8-9898-C749E91708D7}" srcOrd="0" destOrd="0" presId="urn:microsoft.com/office/officeart/2005/8/layout/orgChart1"/>
    <dgm:cxn modelId="{E5F803EE-E878-429D-BE9F-8371AB361700}" type="presOf" srcId="{567ED99C-386F-4827-AA38-BD2ECD5D3C96}" destId="{DC5F6D2D-BEF5-4DE1-8066-A6723A537B97}" srcOrd="1" destOrd="0" presId="urn:microsoft.com/office/officeart/2005/8/layout/orgChart1"/>
    <dgm:cxn modelId="{40A5E18E-B9AA-458A-8821-8D2FC787BF0C}" type="presOf" srcId="{4E410DE7-B7BA-4E4E-BD1E-BAB4C82ECD9B}" destId="{D58790F6-E271-4978-BD15-FD378AD3A05E}" srcOrd="1" destOrd="0" presId="urn:microsoft.com/office/officeart/2005/8/layout/orgChart1"/>
    <dgm:cxn modelId="{D2CC782A-0020-41BE-906F-424ED3C37EFB}" type="presOf" srcId="{19CE931F-6727-43F0-A15E-3B056BDBCB71}" destId="{DCBB31F2-391A-4870-9463-AEB8B60416B0}" srcOrd="0" destOrd="0" presId="urn:microsoft.com/office/officeart/2005/8/layout/orgChart1"/>
    <dgm:cxn modelId="{44C31E70-3923-479F-9482-437AE4DD0AF0}" type="presOf" srcId="{4E410DE7-B7BA-4E4E-BD1E-BAB4C82ECD9B}" destId="{98E8AA43-7F7B-420F-9344-E11C5D688EF0}" srcOrd="0" destOrd="0" presId="urn:microsoft.com/office/officeart/2005/8/layout/orgChart1"/>
    <dgm:cxn modelId="{48A13540-34ED-4F90-BCCE-B048AB714736}" srcId="{19CE931F-6727-43F0-A15E-3B056BDBCB71}" destId="{4E410DE7-B7BA-4E4E-BD1E-BAB4C82ECD9B}" srcOrd="0" destOrd="0" parTransId="{5356A6BC-8E62-49A2-964D-35AF6AD17369}" sibTransId="{70273173-81B3-4052-9C43-AC76161805A8}"/>
    <dgm:cxn modelId="{D64D2B4A-3252-43EB-A4E3-BE4CE4B4049C}" type="presParOf" srcId="{DCBB31F2-391A-4870-9463-AEB8B60416B0}" destId="{3076938D-542B-414B-86FA-19F061CAF4B0}" srcOrd="0" destOrd="0" presId="urn:microsoft.com/office/officeart/2005/8/layout/orgChart1"/>
    <dgm:cxn modelId="{1D12ED53-C194-4109-A3F9-0DF75641916F}" type="presParOf" srcId="{3076938D-542B-414B-86FA-19F061CAF4B0}" destId="{13AA256C-4164-4421-928D-73CE1985F79D}" srcOrd="0" destOrd="0" presId="urn:microsoft.com/office/officeart/2005/8/layout/orgChart1"/>
    <dgm:cxn modelId="{054838BD-90BB-4C3A-8D24-6DACAB97EA66}" type="presParOf" srcId="{13AA256C-4164-4421-928D-73CE1985F79D}" destId="{98E8AA43-7F7B-420F-9344-E11C5D688EF0}" srcOrd="0" destOrd="0" presId="urn:microsoft.com/office/officeart/2005/8/layout/orgChart1"/>
    <dgm:cxn modelId="{3720ADE8-A781-46E4-BE10-866BD9CE947E}" type="presParOf" srcId="{13AA256C-4164-4421-928D-73CE1985F79D}" destId="{D58790F6-E271-4978-BD15-FD378AD3A05E}" srcOrd="1" destOrd="0" presId="urn:microsoft.com/office/officeart/2005/8/layout/orgChart1"/>
    <dgm:cxn modelId="{07AD7D8D-7AF8-4B24-B9F0-CFBD9D483537}" type="presParOf" srcId="{3076938D-542B-414B-86FA-19F061CAF4B0}" destId="{BEA47280-622C-4A60-ACCE-FCBE08324AE9}" srcOrd="1" destOrd="0" presId="urn:microsoft.com/office/officeart/2005/8/layout/orgChart1"/>
    <dgm:cxn modelId="{CFB12300-BA18-476B-A825-FF09DC619E9F}" type="presParOf" srcId="{BEA47280-622C-4A60-ACCE-FCBE08324AE9}" destId="{B3F5EA50-7E92-4E22-A41E-AE205844DC79}" srcOrd="0" destOrd="0" presId="urn:microsoft.com/office/officeart/2005/8/layout/orgChart1"/>
    <dgm:cxn modelId="{2A68D8F1-FB3E-4642-AA19-1BCF44462731}" type="presParOf" srcId="{BEA47280-622C-4A60-ACCE-FCBE08324AE9}" destId="{74ADA6CF-C618-49FD-A3BA-B285752A82C6}" srcOrd="1" destOrd="0" presId="urn:microsoft.com/office/officeart/2005/8/layout/orgChart1"/>
    <dgm:cxn modelId="{B50F917D-B8D2-4911-B9BF-7AB322364985}" type="presParOf" srcId="{74ADA6CF-C618-49FD-A3BA-B285752A82C6}" destId="{123DB6F8-2DBB-4DB3-8721-4581F928F50F}" srcOrd="0" destOrd="0" presId="urn:microsoft.com/office/officeart/2005/8/layout/orgChart1"/>
    <dgm:cxn modelId="{F6044690-1E2D-4FA4-B0C8-339AE581A01A}" type="presParOf" srcId="{123DB6F8-2DBB-4DB3-8721-4581F928F50F}" destId="{8BFC5A1E-F83C-4DE8-9898-C749E91708D7}" srcOrd="0" destOrd="0" presId="urn:microsoft.com/office/officeart/2005/8/layout/orgChart1"/>
    <dgm:cxn modelId="{281F48BA-7BDE-4633-9494-C28A5C4E796F}" type="presParOf" srcId="{123DB6F8-2DBB-4DB3-8721-4581F928F50F}" destId="{DC5F6D2D-BEF5-4DE1-8066-A6723A537B97}" srcOrd="1" destOrd="0" presId="urn:microsoft.com/office/officeart/2005/8/layout/orgChart1"/>
    <dgm:cxn modelId="{1823D0B2-207F-43E0-A4DE-E114A85901C5}" type="presParOf" srcId="{74ADA6CF-C618-49FD-A3BA-B285752A82C6}" destId="{42E85501-8AD4-482E-A74B-74B6393FE0ED}" srcOrd="1" destOrd="0" presId="urn:microsoft.com/office/officeart/2005/8/layout/orgChart1"/>
    <dgm:cxn modelId="{FF8B914D-1DE0-42AB-865A-84619427D124}" type="presParOf" srcId="{74ADA6CF-C618-49FD-A3BA-B285752A82C6}" destId="{8B4025E6-6371-43FD-B9BE-B2F384A8F91C}" srcOrd="2" destOrd="0" presId="urn:microsoft.com/office/officeart/2005/8/layout/orgChart1"/>
    <dgm:cxn modelId="{F28E671F-93AF-4181-BEED-31D08B44BAE0}" type="presParOf" srcId="{3076938D-542B-414B-86FA-19F061CAF4B0}" destId="{D53BB9B7-61A8-450C-B22E-18929FC1DA0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EEED97E6-BAD7-4398-A915-AFC51093FC00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</a:t>
          </a: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(a)</a:t>
          </a: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  <a:t>General para </a:t>
          </a:r>
          <a:b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  <a:t>un Desarrollo Integrado, </a:t>
          </a:r>
          <a:b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  <a:t>Compacto y Eficiente</a:t>
          </a:r>
        </a:p>
      </dgm:t>
    </dgm:pt>
    <dgm:pt modelId="{C53FF752-B82F-4C66-A30A-D5BCAC5F22A5}" type="par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4AE244-230F-41A0-8768-E5F91A68A9C6}" type="sib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3242821-4D74-48C6-950E-8680EF0757E4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Coordinador(a) de Normatividad</a:t>
          </a:r>
        </a:p>
      </dgm:t>
    </dgm:pt>
    <dgm:pt modelId="{6327A471-BDF3-4396-AB7C-19957FDA4AFE}" type="parTrans" cxnId="{0A832C5F-F01A-48F0-87A0-A6618E9FD99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71C3CB8-9B23-48F3-995B-61F35226BB49}" type="sibTrans" cxnId="{0A832C5F-F01A-48F0-87A0-A6618E9FD99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900FAA3-946A-49CD-8A9F-83A6D49A32EF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Jefe(a) de Oficina</a:t>
          </a:r>
        </a:p>
      </dgm:t>
    </dgm:pt>
    <dgm:pt modelId="{5D0C6F38-0C31-48DF-A046-7130009225B0}" type="parTrans" cxnId="{8B951DA0-C344-4205-BA69-0D5A8F1F4B3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B242AB3-6D85-4C01-8524-A3534B55FBF6}" type="sibTrans" cxnId="{8B951DA0-C344-4205-BA69-0D5A8F1F4B3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96F5F21-4406-45E9-9FB3-B84B394D30FC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Secretarias(os)</a:t>
          </a:r>
        </a:p>
      </dgm:t>
    </dgm:pt>
    <dgm:pt modelId="{57F62EC9-E7B1-414B-99AB-D597499AAE7D}" type="parTrans" cxnId="{6FD52E33-D756-402B-9F5F-1223DE3E91C6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C603803-4842-4315-BCA1-68F9BE28B839}" type="sibTrans" cxnId="{6FD52E33-D756-402B-9F5F-1223DE3E91C6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546831B-4515-43EA-BC0A-5E23E53E01FB}" type="pres">
      <dgm:prSet presAssocID="{EEED97E6-BAD7-4398-A915-AFC51093FC00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3BCB0A0-71E8-4841-A860-31563526C7AA}" type="pres">
      <dgm:prSet presAssocID="{EEED97E6-BAD7-4398-A915-AFC51093FC00}" presName="rootComposite1" presStyleCnt="0"/>
      <dgm:spPr/>
      <dgm:t>
        <a:bodyPr/>
        <a:lstStyle/>
        <a:p>
          <a:endParaRPr lang="es-ES"/>
        </a:p>
      </dgm:t>
    </dgm:pt>
    <dgm:pt modelId="{BD669D42-CCEF-4C6E-9786-2F477A7BABB7}" type="pres">
      <dgm:prSet presAssocID="{EEED97E6-BAD7-4398-A915-AFC51093FC00}" presName="rootText1" presStyleLbl="node0" presStyleIdx="0" presStyleCnt="1" custScaleX="158353" custScaleY="170534" custLinFactNeighborY="-1063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D1186B3-8F76-4CA0-B22A-26C233D53517}" type="pres">
      <dgm:prSet presAssocID="{EEED97E6-BAD7-4398-A915-AFC51093FC00}" presName="rootConnector1" presStyleLbl="node1" presStyleIdx="0" presStyleCnt="0"/>
      <dgm:spPr/>
      <dgm:t>
        <a:bodyPr/>
        <a:lstStyle/>
        <a:p>
          <a:endParaRPr lang="es-MX"/>
        </a:p>
      </dgm:t>
    </dgm:pt>
    <dgm:pt modelId="{532B5B5D-63C6-46A1-9177-4EE33355B03A}" type="pres">
      <dgm:prSet presAssocID="{EEED97E6-BAD7-4398-A915-AFC51093FC00}" presName="hierChild2" presStyleCnt="0"/>
      <dgm:spPr/>
      <dgm:t>
        <a:bodyPr/>
        <a:lstStyle/>
        <a:p>
          <a:endParaRPr lang="es-ES"/>
        </a:p>
      </dgm:t>
    </dgm:pt>
    <dgm:pt modelId="{A22F2548-435E-43E2-AEE7-76A1B98731B3}" type="pres">
      <dgm:prSet presAssocID="{6327A471-BDF3-4396-AB7C-19957FDA4AFE}" presName="Name37" presStyleLbl="parChTrans1D2" presStyleIdx="0" presStyleCnt="3"/>
      <dgm:spPr/>
      <dgm:t>
        <a:bodyPr/>
        <a:lstStyle/>
        <a:p>
          <a:endParaRPr lang="es-ES"/>
        </a:p>
      </dgm:t>
    </dgm:pt>
    <dgm:pt modelId="{EA4EED6A-EC4C-4E73-947D-873DF209AA8E}" type="pres">
      <dgm:prSet presAssocID="{A3242821-4D74-48C6-950E-8680EF0757E4}" presName="hierRoot2" presStyleCnt="0">
        <dgm:presLayoutVars>
          <dgm:hierBranch val="init"/>
        </dgm:presLayoutVars>
      </dgm:prSet>
      <dgm:spPr/>
    </dgm:pt>
    <dgm:pt modelId="{BEAC0306-EE4C-4947-8385-8FC0B9E29663}" type="pres">
      <dgm:prSet presAssocID="{A3242821-4D74-48C6-950E-8680EF0757E4}" presName="rootComposite" presStyleCnt="0"/>
      <dgm:spPr/>
    </dgm:pt>
    <dgm:pt modelId="{C0D57A22-A3ED-4767-B9C2-468D04D934A6}" type="pres">
      <dgm:prSet presAssocID="{A3242821-4D74-48C6-950E-8680EF0757E4}" presName="rootText" presStyleLbl="node2" presStyleIdx="0" presStyleCnt="2" custScaleX="115798" custScaleY="121642" custLinFactNeighborY="989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97E08A-B13C-4C2D-9E69-A05E42066BBE}" type="pres">
      <dgm:prSet presAssocID="{A3242821-4D74-48C6-950E-8680EF0757E4}" presName="rootConnector" presStyleLbl="node2" presStyleIdx="0" presStyleCnt="2"/>
      <dgm:spPr/>
      <dgm:t>
        <a:bodyPr/>
        <a:lstStyle/>
        <a:p>
          <a:endParaRPr lang="es-ES"/>
        </a:p>
      </dgm:t>
    </dgm:pt>
    <dgm:pt modelId="{905B4971-DF63-440A-955A-D2857292BFEE}" type="pres">
      <dgm:prSet presAssocID="{A3242821-4D74-48C6-950E-8680EF0757E4}" presName="hierChild4" presStyleCnt="0"/>
      <dgm:spPr/>
    </dgm:pt>
    <dgm:pt modelId="{8A2E7A34-DA5A-48B8-9500-F02CA114E6A3}" type="pres">
      <dgm:prSet presAssocID="{A3242821-4D74-48C6-950E-8680EF0757E4}" presName="hierChild5" presStyleCnt="0"/>
      <dgm:spPr/>
    </dgm:pt>
    <dgm:pt modelId="{EE4448B4-4DF1-4E86-8183-E62DAA008022}" type="pres">
      <dgm:prSet presAssocID="{5D0C6F38-0C31-48DF-A046-7130009225B0}" presName="Name37" presStyleLbl="parChTrans1D2" presStyleIdx="1" presStyleCnt="3"/>
      <dgm:spPr/>
      <dgm:t>
        <a:bodyPr/>
        <a:lstStyle/>
        <a:p>
          <a:endParaRPr lang="es-ES"/>
        </a:p>
      </dgm:t>
    </dgm:pt>
    <dgm:pt modelId="{C9EE53C6-A93E-413D-9CB6-403BB1A8E9FD}" type="pres">
      <dgm:prSet presAssocID="{5900FAA3-946A-49CD-8A9F-83A6D49A32EF}" presName="hierRoot2" presStyleCnt="0">
        <dgm:presLayoutVars>
          <dgm:hierBranch val="init"/>
        </dgm:presLayoutVars>
      </dgm:prSet>
      <dgm:spPr/>
    </dgm:pt>
    <dgm:pt modelId="{63CC9953-4DF0-40B7-8BEE-5E21E464596A}" type="pres">
      <dgm:prSet presAssocID="{5900FAA3-946A-49CD-8A9F-83A6D49A32EF}" presName="rootComposite" presStyleCnt="0"/>
      <dgm:spPr/>
    </dgm:pt>
    <dgm:pt modelId="{C4E85252-4FF4-4D5E-A1E7-B970F93C6CF8}" type="pres">
      <dgm:prSet presAssocID="{5900FAA3-946A-49CD-8A9F-83A6D49A32EF}" presName="rootText" presStyleLbl="node2" presStyleIdx="1" presStyleCnt="2" custScaleX="115798" custScaleY="121642" custLinFactNeighborY="989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27C3C9-6FFA-45B8-95E0-17FB0E23B1E7}" type="pres">
      <dgm:prSet presAssocID="{5900FAA3-946A-49CD-8A9F-83A6D49A32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14B9464D-CCCC-4314-A92A-6E3909BDD9F9}" type="pres">
      <dgm:prSet presAssocID="{5900FAA3-946A-49CD-8A9F-83A6D49A32EF}" presName="hierChild4" presStyleCnt="0"/>
      <dgm:spPr/>
    </dgm:pt>
    <dgm:pt modelId="{9AF565B9-B1D7-4497-A8A1-7DE7FD55538C}" type="pres">
      <dgm:prSet presAssocID="{5900FAA3-946A-49CD-8A9F-83A6D49A32EF}" presName="hierChild5" presStyleCnt="0"/>
      <dgm:spPr/>
    </dgm:pt>
    <dgm:pt modelId="{72142781-6285-4D37-936D-06A047AEC842}" type="pres">
      <dgm:prSet presAssocID="{EEED97E6-BAD7-4398-A915-AFC51093FC00}" presName="hierChild3" presStyleCnt="0"/>
      <dgm:spPr/>
      <dgm:t>
        <a:bodyPr/>
        <a:lstStyle/>
        <a:p>
          <a:endParaRPr lang="es-ES"/>
        </a:p>
      </dgm:t>
    </dgm:pt>
    <dgm:pt modelId="{F90464E6-1B0E-43A5-A08A-CE2C424F9BB1}" type="pres">
      <dgm:prSet presAssocID="{57F62EC9-E7B1-414B-99AB-D597499AAE7D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9938FADB-204F-4811-B070-A8997D87B44F}" type="pres">
      <dgm:prSet presAssocID="{196F5F21-4406-45E9-9FB3-B84B394D30FC}" presName="hierRoot3" presStyleCnt="0">
        <dgm:presLayoutVars>
          <dgm:hierBranch val="init"/>
        </dgm:presLayoutVars>
      </dgm:prSet>
      <dgm:spPr/>
    </dgm:pt>
    <dgm:pt modelId="{A397DCBE-3011-49E0-B97F-8E5C19A878DF}" type="pres">
      <dgm:prSet presAssocID="{196F5F21-4406-45E9-9FB3-B84B394D30FC}" presName="rootComposite3" presStyleCnt="0"/>
      <dgm:spPr/>
    </dgm:pt>
    <dgm:pt modelId="{3E9D6347-BF7F-42B0-8FA1-993974177200}" type="pres">
      <dgm:prSet presAssocID="{196F5F21-4406-45E9-9FB3-B84B394D30FC}" presName="rootText3" presStyleLbl="asst1" presStyleIdx="0" presStyleCnt="1" custScaleY="1081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D93634-4EFF-4254-AE30-B6602FCF782E}" type="pres">
      <dgm:prSet presAssocID="{196F5F21-4406-45E9-9FB3-B84B394D30FC}" presName="rootConnector3" presStyleLbl="asst1" presStyleIdx="0" presStyleCnt="1"/>
      <dgm:spPr/>
      <dgm:t>
        <a:bodyPr/>
        <a:lstStyle/>
        <a:p>
          <a:endParaRPr lang="es-ES"/>
        </a:p>
      </dgm:t>
    </dgm:pt>
    <dgm:pt modelId="{1765F208-62B4-4C9B-8718-E04788BB9368}" type="pres">
      <dgm:prSet presAssocID="{196F5F21-4406-45E9-9FB3-B84B394D30FC}" presName="hierChild6" presStyleCnt="0"/>
      <dgm:spPr/>
    </dgm:pt>
    <dgm:pt modelId="{3037FD8B-AFDE-45BD-98BD-421AA889B347}" type="pres">
      <dgm:prSet presAssocID="{196F5F21-4406-45E9-9FB3-B84B394D30FC}" presName="hierChild7" presStyleCnt="0"/>
      <dgm:spPr/>
    </dgm:pt>
  </dgm:ptLst>
  <dgm:cxnLst>
    <dgm:cxn modelId="{27E3FA0C-D9DB-48E4-866B-AC15AB57313E}" type="presOf" srcId="{5900FAA3-946A-49CD-8A9F-83A6D49A32EF}" destId="{C4E85252-4FF4-4D5E-A1E7-B970F93C6CF8}" srcOrd="0" destOrd="0" presId="urn:microsoft.com/office/officeart/2005/8/layout/orgChart1"/>
    <dgm:cxn modelId="{65A1DCB1-3F42-4BE5-8B46-77F0523C0235}" type="presOf" srcId="{A3242821-4D74-48C6-950E-8680EF0757E4}" destId="{7697E08A-B13C-4C2D-9E69-A05E42066BBE}" srcOrd="1" destOrd="0" presId="urn:microsoft.com/office/officeart/2005/8/layout/orgChart1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0D858AA3-6B2E-46CB-BDAD-274336503FB0}" type="presOf" srcId="{6327A471-BDF3-4396-AB7C-19957FDA4AFE}" destId="{A22F2548-435E-43E2-AEE7-76A1B98731B3}" srcOrd="0" destOrd="0" presId="urn:microsoft.com/office/officeart/2005/8/layout/orgChart1"/>
    <dgm:cxn modelId="{425361D7-FDF1-46A0-933A-5A900B06AFAF}" type="presOf" srcId="{196F5F21-4406-45E9-9FB3-B84B394D30FC}" destId="{42D93634-4EFF-4254-AE30-B6602FCF782E}" srcOrd="1" destOrd="0" presId="urn:microsoft.com/office/officeart/2005/8/layout/orgChart1"/>
    <dgm:cxn modelId="{3D832904-427B-4E5A-9A70-4629DBDB5E11}" type="presOf" srcId="{5900FAA3-946A-49CD-8A9F-83A6D49A32EF}" destId="{B727C3C9-6FFA-45B8-95E0-17FB0E23B1E7}" srcOrd="1" destOrd="0" presId="urn:microsoft.com/office/officeart/2005/8/layout/orgChart1"/>
    <dgm:cxn modelId="{6FD52E33-D756-402B-9F5F-1223DE3E91C6}" srcId="{EEED97E6-BAD7-4398-A915-AFC51093FC00}" destId="{196F5F21-4406-45E9-9FB3-B84B394D30FC}" srcOrd="2" destOrd="0" parTransId="{57F62EC9-E7B1-414B-99AB-D597499AAE7D}" sibTransId="{7C603803-4842-4315-BCA1-68F9BE28B839}"/>
    <dgm:cxn modelId="{089A3A51-E7B1-4AD3-AD69-DEBCEB33E66F}" type="presOf" srcId="{A3242821-4D74-48C6-950E-8680EF0757E4}" destId="{C0D57A22-A3ED-4767-B9C2-468D04D934A6}" srcOrd="0" destOrd="0" presId="urn:microsoft.com/office/officeart/2005/8/layout/orgChart1"/>
    <dgm:cxn modelId="{A89F1030-4C05-4494-BE45-51E0C3DE9798}" type="presOf" srcId="{EEED97E6-BAD7-4398-A915-AFC51093FC00}" destId="{BD669D42-CCEF-4C6E-9786-2F477A7BABB7}" srcOrd="0" destOrd="0" presId="urn:microsoft.com/office/officeart/2005/8/layout/orgChart1"/>
    <dgm:cxn modelId="{7F5007D6-6425-47BB-8CB4-1592C186CAED}" type="presOf" srcId="{196F5F21-4406-45E9-9FB3-B84B394D30FC}" destId="{3E9D6347-BF7F-42B0-8FA1-993974177200}" srcOrd="0" destOrd="0" presId="urn:microsoft.com/office/officeart/2005/8/layout/orgChart1"/>
    <dgm:cxn modelId="{EEA97BF1-2557-48C3-8423-66520EA620A3}" type="presOf" srcId="{EEED97E6-BAD7-4398-A915-AFC51093FC00}" destId="{2D1186B3-8F76-4CA0-B22A-26C233D53517}" srcOrd="1" destOrd="0" presId="urn:microsoft.com/office/officeart/2005/8/layout/orgChart1"/>
    <dgm:cxn modelId="{8B951DA0-C344-4205-BA69-0D5A8F1F4B30}" srcId="{EEED97E6-BAD7-4398-A915-AFC51093FC00}" destId="{5900FAA3-946A-49CD-8A9F-83A6D49A32EF}" srcOrd="1" destOrd="0" parTransId="{5D0C6F38-0C31-48DF-A046-7130009225B0}" sibTransId="{1B242AB3-6D85-4C01-8524-A3534B55FBF6}"/>
    <dgm:cxn modelId="{0A832C5F-F01A-48F0-87A0-A6618E9FD99B}" srcId="{EEED97E6-BAD7-4398-A915-AFC51093FC00}" destId="{A3242821-4D74-48C6-950E-8680EF0757E4}" srcOrd="0" destOrd="0" parTransId="{6327A471-BDF3-4396-AB7C-19957FDA4AFE}" sibTransId="{B71C3CB8-9B23-48F3-995B-61F35226BB49}"/>
    <dgm:cxn modelId="{D4F91D6C-6EE0-45B3-A982-0ECD570273CD}" type="presOf" srcId="{57F62EC9-E7B1-414B-99AB-D597499AAE7D}" destId="{F90464E6-1B0E-43A5-A08A-CE2C424F9BB1}" srcOrd="0" destOrd="0" presId="urn:microsoft.com/office/officeart/2005/8/layout/orgChart1"/>
    <dgm:cxn modelId="{F4E3D6A4-EE2B-47B5-AF08-E5D78F39ECE5}" type="presOf" srcId="{5D0C6F38-0C31-48DF-A046-7130009225B0}" destId="{EE4448B4-4DF1-4E86-8183-E62DAA008022}" srcOrd="0" destOrd="0" presId="urn:microsoft.com/office/officeart/2005/8/layout/orgChart1"/>
    <dgm:cxn modelId="{3B32AF28-5B55-4E08-9B5D-454C334B1A9C}" srcId="{19CE931F-6727-43F0-A15E-3B056BDBCB71}" destId="{EEED97E6-BAD7-4398-A915-AFC51093FC00}" srcOrd="0" destOrd="0" parTransId="{C53FF752-B82F-4C66-A30A-D5BCAC5F22A5}" sibTransId="{FB4AE244-230F-41A0-8768-E5F91A68A9C6}"/>
    <dgm:cxn modelId="{B573EFFB-FE5C-4071-A003-F9037C356BF4}" type="presParOf" srcId="{DCBB31F2-391A-4870-9463-AEB8B60416B0}" destId="{A546831B-4515-43EA-BC0A-5E23E53E01FB}" srcOrd="0" destOrd="0" presId="urn:microsoft.com/office/officeart/2005/8/layout/orgChart1"/>
    <dgm:cxn modelId="{89EF27BF-61D2-4BFA-8AAC-4E87D70E4500}" type="presParOf" srcId="{A546831B-4515-43EA-BC0A-5E23E53E01FB}" destId="{13BCB0A0-71E8-4841-A860-31563526C7AA}" srcOrd="0" destOrd="0" presId="urn:microsoft.com/office/officeart/2005/8/layout/orgChart1"/>
    <dgm:cxn modelId="{C55461B9-0FAA-4205-A417-4DE59C3D3724}" type="presParOf" srcId="{13BCB0A0-71E8-4841-A860-31563526C7AA}" destId="{BD669D42-CCEF-4C6E-9786-2F477A7BABB7}" srcOrd="0" destOrd="0" presId="urn:microsoft.com/office/officeart/2005/8/layout/orgChart1"/>
    <dgm:cxn modelId="{1A416724-6DEA-4732-9B50-0D603420AE0F}" type="presParOf" srcId="{13BCB0A0-71E8-4841-A860-31563526C7AA}" destId="{2D1186B3-8F76-4CA0-B22A-26C233D53517}" srcOrd="1" destOrd="0" presId="urn:microsoft.com/office/officeart/2005/8/layout/orgChart1"/>
    <dgm:cxn modelId="{2F730E70-9721-4B6C-96B1-8EB1865E507A}" type="presParOf" srcId="{A546831B-4515-43EA-BC0A-5E23E53E01FB}" destId="{532B5B5D-63C6-46A1-9177-4EE33355B03A}" srcOrd="1" destOrd="0" presId="urn:microsoft.com/office/officeart/2005/8/layout/orgChart1"/>
    <dgm:cxn modelId="{33C4A669-F9FC-46C6-86EF-08E099D93B6A}" type="presParOf" srcId="{532B5B5D-63C6-46A1-9177-4EE33355B03A}" destId="{A22F2548-435E-43E2-AEE7-76A1B98731B3}" srcOrd="0" destOrd="0" presId="urn:microsoft.com/office/officeart/2005/8/layout/orgChart1"/>
    <dgm:cxn modelId="{D7B08A39-B2F5-44FB-AC2C-D315246502E0}" type="presParOf" srcId="{532B5B5D-63C6-46A1-9177-4EE33355B03A}" destId="{EA4EED6A-EC4C-4E73-947D-873DF209AA8E}" srcOrd="1" destOrd="0" presId="urn:microsoft.com/office/officeart/2005/8/layout/orgChart1"/>
    <dgm:cxn modelId="{31616507-3B49-43A8-B9D0-A38E4DB28721}" type="presParOf" srcId="{EA4EED6A-EC4C-4E73-947D-873DF209AA8E}" destId="{BEAC0306-EE4C-4947-8385-8FC0B9E29663}" srcOrd="0" destOrd="0" presId="urn:microsoft.com/office/officeart/2005/8/layout/orgChart1"/>
    <dgm:cxn modelId="{E093DD69-F144-4D26-8D40-4094DD5DBD75}" type="presParOf" srcId="{BEAC0306-EE4C-4947-8385-8FC0B9E29663}" destId="{C0D57A22-A3ED-4767-B9C2-468D04D934A6}" srcOrd="0" destOrd="0" presId="urn:microsoft.com/office/officeart/2005/8/layout/orgChart1"/>
    <dgm:cxn modelId="{81D0D895-97C2-48A0-BFD8-FA7214FB8DF9}" type="presParOf" srcId="{BEAC0306-EE4C-4947-8385-8FC0B9E29663}" destId="{7697E08A-B13C-4C2D-9E69-A05E42066BBE}" srcOrd="1" destOrd="0" presId="urn:microsoft.com/office/officeart/2005/8/layout/orgChart1"/>
    <dgm:cxn modelId="{46E9E235-4A6B-4FB0-96CB-5DDD50387148}" type="presParOf" srcId="{EA4EED6A-EC4C-4E73-947D-873DF209AA8E}" destId="{905B4971-DF63-440A-955A-D2857292BFEE}" srcOrd="1" destOrd="0" presId="urn:microsoft.com/office/officeart/2005/8/layout/orgChart1"/>
    <dgm:cxn modelId="{23262AC0-B6DA-4664-8996-F9F3EC6FB8B2}" type="presParOf" srcId="{EA4EED6A-EC4C-4E73-947D-873DF209AA8E}" destId="{8A2E7A34-DA5A-48B8-9500-F02CA114E6A3}" srcOrd="2" destOrd="0" presId="urn:microsoft.com/office/officeart/2005/8/layout/orgChart1"/>
    <dgm:cxn modelId="{D30395DB-242D-4631-A40A-5BDD39D77180}" type="presParOf" srcId="{532B5B5D-63C6-46A1-9177-4EE33355B03A}" destId="{EE4448B4-4DF1-4E86-8183-E62DAA008022}" srcOrd="2" destOrd="0" presId="urn:microsoft.com/office/officeart/2005/8/layout/orgChart1"/>
    <dgm:cxn modelId="{E398CB11-2783-43EB-BEC4-545674C5A7DC}" type="presParOf" srcId="{532B5B5D-63C6-46A1-9177-4EE33355B03A}" destId="{C9EE53C6-A93E-413D-9CB6-403BB1A8E9FD}" srcOrd="3" destOrd="0" presId="urn:microsoft.com/office/officeart/2005/8/layout/orgChart1"/>
    <dgm:cxn modelId="{5B0AF40B-9B52-4BFE-B234-0C5FF86ADE06}" type="presParOf" srcId="{C9EE53C6-A93E-413D-9CB6-403BB1A8E9FD}" destId="{63CC9953-4DF0-40B7-8BEE-5E21E464596A}" srcOrd="0" destOrd="0" presId="urn:microsoft.com/office/officeart/2005/8/layout/orgChart1"/>
    <dgm:cxn modelId="{FCA01CA0-3F31-42DD-902A-628C016BD498}" type="presParOf" srcId="{63CC9953-4DF0-40B7-8BEE-5E21E464596A}" destId="{C4E85252-4FF4-4D5E-A1E7-B970F93C6CF8}" srcOrd="0" destOrd="0" presId="urn:microsoft.com/office/officeart/2005/8/layout/orgChart1"/>
    <dgm:cxn modelId="{94A35417-62E3-4AFC-B824-F91C31652D3A}" type="presParOf" srcId="{63CC9953-4DF0-40B7-8BEE-5E21E464596A}" destId="{B727C3C9-6FFA-45B8-95E0-17FB0E23B1E7}" srcOrd="1" destOrd="0" presId="urn:microsoft.com/office/officeart/2005/8/layout/orgChart1"/>
    <dgm:cxn modelId="{6AC5202C-6547-4692-BC8A-AE6C45F0838F}" type="presParOf" srcId="{C9EE53C6-A93E-413D-9CB6-403BB1A8E9FD}" destId="{14B9464D-CCCC-4314-A92A-6E3909BDD9F9}" srcOrd="1" destOrd="0" presId="urn:microsoft.com/office/officeart/2005/8/layout/orgChart1"/>
    <dgm:cxn modelId="{4F7D42C9-CAA4-44BF-BEF0-6779834314FE}" type="presParOf" srcId="{C9EE53C6-A93E-413D-9CB6-403BB1A8E9FD}" destId="{9AF565B9-B1D7-4497-A8A1-7DE7FD55538C}" srcOrd="2" destOrd="0" presId="urn:microsoft.com/office/officeart/2005/8/layout/orgChart1"/>
    <dgm:cxn modelId="{1647C900-7D81-4049-B38E-3621A80369BA}" type="presParOf" srcId="{A546831B-4515-43EA-BC0A-5E23E53E01FB}" destId="{72142781-6285-4D37-936D-06A047AEC842}" srcOrd="2" destOrd="0" presId="urn:microsoft.com/office/officeart/2005/8/layout/orgChart1"/>
    <dgm:cxn modelId="{4C1CE071-3ED0-40B6-BFCC-2CFEFB056A96}" type="presParOf" srcId="{72142781-6285-4D37-936D-06A047AEC842}" destId="{F90464E6-1B0E-43A5-A08A-CE2C424F9BB1}" srcOrd="0" destOrd="0" presId="urn:microsoft.com/office/officeart/2005/8/layout/orgChart1"/>
    <dgm:cxn modelId="{CE275BD2-C3EB-4D81-B5A1-470449F614CC}" type="presParOf" srcId="{72142781-6285-4D37-936D-06A047AEC842}" destId="{9938FADB-204F-4811-B070-A8997D87B44F}" srcOrd="1" destOrd="0" presId="urn:microsoft.com/office/officeart/2005/8/layout/orgChart1"/>
    <dgm:cxn modelId="{DDCDC7D7-8058-4539-83A6-AB1C40C9F96B}" type="presParOf" srcId="{9938FADB-204F-4811-B070-A8997D87B44F}" destId="{A397DCBE-3011-49E0-B97F-8E5C19A878DF}" srcOrd="0" destOrd="0" presId="urn:microsoft.com/office/officeart/2005/8/layout/orgChart1"/>
    <dgm:cxn modelId="{6D4F5D71-5EF4-432F-8F61-06B0253971E9}" type="presParOf" srcId="{A397DCBE-3011-49E0-B97F-8E5C19A878DF}" destId="{3E9D6347-BF7F-42B0-8FA1-993974177200}" srcOrd="0" destOrd="0" presId="urn:microsoft.com/office/officeart/2005/8/layout/orgChart1"/>
    <dgm:cxn modelId="{E436160D-0A57-499E-91A2-E47CC53D186C}" type="presParOf" srcId="{A397DCBE-3011-49E0-B97F-8E5C19A878DF}" destId="{42D93634-4EFF-4254-AE30-B6602FCF782E}" srcOrd="1" destOrd="0" presId="urn:microsoft.com/office/officeart/2005/8/layout/orgChart1"/>
    <dgm:cxn modelId="{49BF5640-3AA2-45DB-AC9F-8A7F6EB92EF2}" type="presParOf" srcId="{9938FADB-204F-4811-B070-A8997D87B44F}" destId="{1765F208-62B4-4C9B-8718-E04788BB9368}" srcOrd="1" destOrd="0" presId="urn:microsoft.com/office/officeart/2005/8/layout/orgChart1"/>
    <dgm:cxn modelId="{A84CF2FB-FC86-4AEF-8B6E-1BCB60A7F274}" type="presParOf" srcId="{9938FADB-204F-4811-B070-A8997D87B44F}" destId="{3037FD8B-AFDE-45BD-98BD-421AA889B34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EEED97E6-BAD7-4398-A915-AFC51093FC00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</a:t>
          </a: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(a)</a:t>
          </a: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  <a:t>para la Integración de </a:t>
          </a:r>
          <a:b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  <a:t>Distritos, Sub-centros y Nuevos </a:t>
          </a:r>
          <a:b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  <a:t>Desarrollos</a:t>
          </a:r>
        </a:p>
      </dgm:t>
    </dgm:pt>
    <dgm:pt modelId="{C53FF752-B82F-4C66-A30A-D5BCAC5F22A5}" type="par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4AE244-230F-41A0-8768-E5F91A68A9C6}" type="sib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21BBE5-55AD-49D5-81AA-295B8BA4BAE3}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</a:t>
          </a:r>
          <a:b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Fraccionamientos</a:t>
          </a:r>
        </a:p>
      </dgm:t>
    </dgm:pt>
    <dgm:pt modelId="{38BFCDA5-185A-4F27-906F-64AB5E12E448}" type="parTrans" cxnId="{482AA10E-C5C1-4CFE-943E-844FB2F5F35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680CC89-45BA-41BC-AC22-BBDDEEE12AAE}" type="sibTrans" cxnId="{482AA10E-C5C1-4CFE-943E-844FB2F5F35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EBC22CA-4B06-47DA-BC8A-2CD24DF9F14E}" type="asst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gm:t>
    </dgm:pt>
    <dgm:pt modelId="{C87DA613-AA40-45DC-B4F4-CF16AF51D617}" type="parTrans" cxnId="{DCC154E4-4594-40FE-A68E-9CCE53A86FE6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7CBB733-C0F8-4AC8-82E4-8BE706FE82C8}" type="sibTrans" cxnId="{DCC154E4-4594-40FE-A68E-9CCE53A86FE6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1A8A339-EC17-41A9-BFD1-97ADC91518F0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Dictaminadores(as)</a:t>
          </a:r>
        </a:p>
      </dgm:t>
    </dgm:pt>
    <dgm:pt modelId="{A14B65DF-A5A6-4E76-8964-6D0546F82986}" type="parTrans" cxnId="{25D70362-784D-43B6-9814-488730FB8BFD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420C24F-D98E-4E7F-8333-F7D6CFB7D1A4}" type="sibTrans" cxnId="{25D70362-784D-43B6-9814-488730FB8BFD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546831B-4515-43EA-BC0A-5E23E53E01FB}" type="pres">
      <dgm:prSet presAssocID="{EEED97E6-BAD7-4398-A915-AFC51093FC00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3BCB0A0-71E8-4841-A860-31563526C7AA}" type="pres">
      <dgm:prSet presAssocID="{EEED97E6-BAD7-4398-A915-AFC51093FC00}" presName="rootComposite1" presStyleCnt="0"/>
      <dgm:spPr/>
      <dgm:t>
        <a:bodyPr/>
        <a:lstStyle/>
        <a:p>
          <a:endParaRPr lang="es-ES"/>
        </a:p>
      </dgm:t>
    </dgm:pt>
    <dgm:pt modelId="{BD669D42-CCEF-4C6E-9786-2F477A7BABB7}" type="pres">
      <dgm:prSet presAssocID="{EEED97E6-BAD7-4398-A915-AFC51093FC00}" presName="rootText1" presStyleLbl="node0" presStyleIdx="0" presStyleCnt="1" custScaleX="176109" custScaleY="183719" custLinFactNeighborX="-10512" custLinFactNeighborY="1219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D1186B3-8F76-4CA0-B22A-26C233D53517}" type="pres">
      <dgm:prSet presAssocID="{EEED97E6-BAD7-4398-A915-AFC51093FC00}" presName="rootConnector1" presStyleLbl="node1" presStyleIdx="0" presStyleCnt="0"/>
      <dgm:spPr/>
      <dgm:t>
        <a:bodyPr/>
        <a:lstStyle/>
        <a:p>
          <a:endParaRPr lang="es-MX"/>
        </a:p>
      </dgm:t>
    </dgm:pt>
    <dgm:pt modelId="{532B5B5D-63C6-46A1-9177-4EE33355B03A}" type="pres">
      <dgm:prSet presAssocID="{EEED97E6-BAD7-4398-A915-AFC51093FC00}" presName="hierChild2" presStyleCnt="0"/>
      <dgm:spPr/>
      <dgm:t>
        <a:bodyPr/>
        <a:lstStyle/>
        <a:p>
          <a:endParaRPr lang="es-ES"/>
        </a:p>
      </dgm:t>
    </dgm:pt>
    <dgm:pt modelId="{7B59F5FD-BB84-4251-8B27-648A3EF08C66}" type="pres">
      <dgm:prSet presAssocID="{38BFCDA5-185A-4F27-906F-64AB5E12E448}" presName="Name37" presStyleLbl="parChTrans1D2" presStyleIdx="0" presStyleCnt="2"/>
      <dgm:spPr/>
      <dgm:t>
        <a:bodyPr/>
        <a:lstStyle/>
        <a:p>
          <a:endParaRPr lang="es-ES"/>
        </a:p>
      </dgm:t>
    </dgm:pt>
    <dgm:pt modelId="{577BD2FD-9CE4-4508-B9A1-70CD4079E2D4}" type="pres">
      <dgm:prSet presAssocID="{2D21BBE5-55AD-49D5-81AA-295B8BA4BAE3}" presName="hierRoot2" presStyleCnt="0">
        <dgm:presLayoutVars>
          <dgm:hierBranch/>
        </dgm:presLayoutVars>
      </dgm:prSet>
      <dgm:spPr/>
    </dgm:pt>
    <dgm:pt modelId="{3BCAC0BC-2B3A-44E9-9718-45DC9B151D12}" type="pres">
      <dgm:prSet presAssocID="{2D21BBE5-55AD-49D5-81AA-295B8BA4BAE3}" presName="rootComposite" presStyleCnt="0"/>
      <dgm:spPr/>
    </dgm:pt>
    <dgm:pt modelId="{352A5DF4-16F7-4621-A830-8DA0BB0DE286}" type="pres">
      <dgm:prSet presAssocID="{2D21BBE5-55AD-49D5-81AA-295B8BA4BAE3}" presName="rootText" presStyleLbl="node2" presStyleIdx="0" presStyleCnt="1" custScaleX="114026" custScaleY="114667" custLinFactNeighborX="-10512" custLinFactNeighborY="4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E16A0E-385C-4326-9A10-9150D041F1FC}" type="pres">
      <dgm:prSet presAssocID="{2D21BBE5-55AD-49D5-81AA-295B8BA4BAE3}" presName="rootConnector" presStyleLbl="node2" presStyleIdx="0" presStyleCnt="1"/>
      <dgm:spPr/>
      <dgm:t>
        <a:bodyPr/>
        <a:lstStyle/>
        <a:p>
          <a:endParaRPr lang="es-ES"/>
        </a:p>
      </dgm:t>
    </dgm:pt>
    <dgm:pt modelId="{A5BDA2D5-61D1-4A00-9238-898784EBD63B}" type="pres">
      <dgm:prSet presAssocID="{2D21BBE5-55AD-49D5-81AA-295B8BA4BAE3}" presName="hierChild4" presStyleCnt="0"/>
      <dgm:spPr/>
    </dgm:pt>
    <dgm:pt modelId="{5EA0EE1A-0AF1-4E09-B95C-EB307B01D202}" type="pres">
      <dgm:prSet presAssocID="{A14B65DF-A5A6-4E76-8964-6D0546F82986}" presName="Name35" presStyleLbl="parChTrans1D3" presStyleIdx="0" presStyleCnt="1"/>
      <dgm:spPr/>
      <dgm:t>
        <a:bodyPr/>
        <a:lstStyle/>
        <a:p>
          <a:endParaRPr lang="es-ES"/>
        </a:p>
      </dgm:t>
    </dgm:pt>
    <dgm:pt modelId="{A113E37A-5047-47F3-99BA-600944776C75}" type="pres">
      <dgm:prSet presAssocID="{D1A8A339-EC17-41A9-BFD1-97ADC91518F0}" presName="hierRoot2" presStyleCnt="0">
        <dgm:presLayoutVars>
          <dgm:hierBranch val="init"/>
        </dgm:presLayoutVars>
      </dgm:prSet>
      <dgm:spPr/>
    </dgm:pt>
    <dgm:pt modelId="{B2D9B0F2-F0FF-4C8F-93D4-8E9BF63EF3B6}" type="pres">
      <dgm:prSet presAssocID="{D1A8A339-EC17-41A9-BFD1-97ADC91518F0}" presName="rootComposite" presStyleCnt="0"/>
      <dgm:spPr/>
    </dgm:pt>
    <dgm:pt modelId="{8DFDC981-E4AA-4A7F-8C54-60E0AFD67C16}" type="pres">
      <dgm:prSet presAssocID="{D1A8A339-EC17-41A9-BFD1-97ADC91518F0}" presName="rootText" presStyleLbl="node3" presStyleIdx="0" presStyleCnt="1" custScaleX="124204" custScaleY="134071" custLinFactNeighborX="-10512" custLinFactNeighborY="-105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D61E3AF-EEC7-4E63-BBF4-F471F39093F3}" type="pres">
      <dgm:prSet presAssocID="{D1A8A339-EC17-41A9-BFD1-97ADC91518F0}" presName="rootConnector" presStyleLbl="node3" presStyleIdx="0" presStyleCnt="1"/>
      <dgm:spPr/>
      <dgm:t>
        <a:bodyPr/>
        <a:lstStyle/>
        <a:p>
          <a:endParaRPr lang="es-ES"/>
        </a:p>
      </dgm:t>
    </dgm:pt>
    <dgm:pt modelId="{30DE8166-E25F-4BDB-9AEE-FFB098FDBAB7}" type="pres">
      <dgm:prSet presAssocID="{D1A8A339-EC17-41A9-BFD1-97ADC91518F0}" presName="hierChild4" presStyleCnt="0"/>
      <dgm:spPr/>
    </dgm:pt>
    <dgm:pt modelId="{1ED724C0-3F67-4A15-B510-FF3DA6C9BC3D}" type="pres">
      <dgm:prSet presAssocID="{D1A8A339-EC17-41A9-BFD1-97ADC91518F0}" presName="hierChild5" presStyleCnt="0"/>
      <dgm:spPr/>
    </dgm:pt>
    <dgm:pt modelId="{BCF80A9E-1413-46A7-8F6D-571307172F51}" type="pres">
      <dgm:prSet presAssocID="{2D21BBE5-55AD-49D5-81AA-295B8BA4BAE3}" presName="hierChild5" presStyleCnt="0"/>
      <dgm:spPr/>
    </dgm:pt>
    <dgm:pt modelId="{72142781-6285-4D37-936D-06A047AEC842}" type="pres">
      <dgm:prSet presAssocID="{EEED97E6-BAD7-4398-A915-AFC51093FC00}" presName="hierChild3" presStyleCnt="0"/>
      <dgm:spPr/>
      <dgm:t>
        <a:bodyPr/>
        <a:lstStyle/>
        <a:p>
          <a:endParaRPr lang="es-ES"/>
        </a:p>
      </dgm:t>
    </dgm:pt>
    <dgm:pt modelId="{0A9C7A3B-05E9-4710-A369-5F176CF00A8F}" type="pres">
      <dgm:prSet presAssocID="{C87DA613-AA40-45DC-B4F4-CF16AF51D617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971EA2A3-D304-442F-AA7D-DE91B88DD6EF}" type="pres">
      <dgm:prSet presAssocID="{9EBC22CA-4B06-47DA-BC8A-2CD24DF9F14E}" presName="hierRoot3" presStyleCnt="0">
        <dgm:presLayoutVars>
          <dgm:hierBranch val="init"/>
        </dgm:presLayoutVars>
      </dgm:prSet>
      <dgm:spPr/>
    </dgm:pt>
    <dgm:pt modelId="{1A6136C0-21A6-4458-A85A-1E3F9CE2CA3A}" type="pres">
      <dgm:prSet presAssocID="{9EBC22CA-4B06-47DA-BC8A-2CD24DF9F14E}" presName="rootComposite3" presStyleCnt="0"/>
      <dgm:spPr/>
    </dgm:pt>
    <dgm:pt modelId="{028BB469-B053-4DF0-BFBE-9881A7CBF724}" type="pres">
      <dgm:prSet presAssocID="{9EBC22CA-4B06-47DA-BC8A-2CD24DF9F14E}" presName="rootText3" presStyleLbl="asst1" presStyleIdx="0" presStyleCnt="1" custScaleX="95541" custLinFactNeighborX="-12324" custLinFactNeighborY="70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48F7084-6847-494E-AB79-57203B134C5C}" type="pres">
      <dgm:prSet presAssocID="{9EBC22CA-4B06-47DA-BC8A-2CD24DF9F14E}" presName="rootConnector3" presStyleLbl="asst1" presStyleIdx="0" presStyleCnt="1"/>
      <dgm:spPr/>
      <dgm:t>
        <a:bodyPr/>
        <a:lstStyle/>
        <a:p>
          <a:endParaRPr lang="es-ES"/>
        </a:p>
      </dgm:t>
    </dgm:pt>
    <dgm:pt modelId="{784BC1C8-3DAB-4646-9616-2AB93881F176}" type="pres">
      <dgm:prSet presAssocID="{9EBC22CA-4B06-47DA-BC8A-2CD24DF9F14E}" presName="hierChild6" presStyleCnt="0"/>
      <dgm:spPr/>
    </dgm:pt>
    <dgm:pt modelId="{9AEBF6ED-7BC4-4078-BE2A-C9B0F69E521B}" type="pres">
      <dgm:prSet presAssocID="{9EBC22CA-4B06-47DA-BC8A-2CD24DF9F14E}" presName="hierChild7" presStyleCnt="0"/>
      <dgm:spPr/>
    </dgm:pt>
  </dgm:ptLst>
  <dgm:cxnLst>
    <dgm:cxn modelId="{45820304-A5FE-4BE8-98BD-ECA5ADB41921}" type="presOf" srcId="{9EBC22CA-4B06-47DA-BC8A-2CD24DF9F14E}" destId="{028BB469-B053-4DF0-BFBE-9881A7CBF724}" srcOrd="0" destOrd="0" presId="urn:microsoft.com/office/officeart/2005/8/layout/orgChart1"/>
    <dgm:cxn modelId="{25D70362-784D-43B6-9814-488730FB8BFD}" srcId="{2D21BBE5-55AD-49D5-81AA-295B8BA4BAE3}" destId="{D1A8A339-EC17-41A9-BFD1-97ADC91518F0}" srcOrd="0" destOrd="0" parTransId="{A14B65DF-A5A6-4E76-8964-6D0546F82986}" sibTransId="{D420C24F-D98E-4E7F-8333-F7D6CFB7D1A4}"/>
    <dgm:cxn modelId="{23BDE422-7186-45CB-8956-94800B55D0E3}" type="presOf" srcId="{A14B65DF-A5A6-4E76-8964-6D0546F82986}" destId="{5EA0EE1A-0AF1-4E09-B95C-EB307B01D202}" srcOrd="0" destOrd="0" presId="urn:microsoft.com/office/officeart/2005/8/layout/orgChart1"/>
    <dgm:cxn modelId="{EEA97BF1-2557-48C3-8423-66520EA620A3}" type="presOf" srcId="{EEED97E6-BAD7-4398-A915-AFC51093FC00}" destId="{2D1186B3-8F76-4CA0-B22A-26C233D53517}" srcOrd="1" destOrd="0" presId="urn:microsoft.com/office/officeart/2005/8/layout/orgChart1"/>
    <dgm:cxn modelId="{482AA10E-C5C1-4CFE-943E-844FB2F5F352}" srcId="{EEED97E6-BAD7-4398-A915-AFC51093FC00}" destId="{2D21BBE5-55AD-49D5-81AA-295B8BA4BAE3}" srcOrd="0" destOrd="0" parTransId="{38BFCDA5-185A-4F27-906F-64AB5E12E448}" sibTransId="{0680CC89-45BA-41BC-AC22-BBDDEEE12AAE}"/>
    <dgm:cxn modelId="{DCC154E4-4594-40FE-A68E-9CCE53A86FE6}" srcId="{EEED97E6-BAD7-4398-A915-AFC51093FC00}" destId="{9EBC22CA-4B06-47DA-BC8A-2CD24DF9F14E}" srcOrd="1" destOrd="0" parTransId="{C87DA613-AA40-45DC-B4F4-CF16AF51D617}" sibTransId="{67CBB733-C0F8-4AC8-82E4-8BE706FE82C8}"/>
    <dgm:cxn modelId="{3B32AF28-5B55-4E08-9B5D-454C334B1A9C}" srcId="{19CE931F-6727-43F0-A15E-3B056BDBCB71}" destId="{EEED97E6-BAD7-4398-A915-AFC51093FC00}" srcOrd="0" destOrd="0" parTransId="{C53FF752-B82F-4C66-A30A-D5BCAC5F22A5}" sibTransId="{FB4AE244-230F-41A0-8768-E5F91A68A9C6}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32D3BF03-AFD1-4113-AE95-A0683F11CA19}" type="presOf" srcId="{9EBC22CA-4B06-47DA-BC8A-2CD24DF9F14E}" destId="{448F7084-6847-494E-AB79-57203B134C5C}" srcOrd="1" destOrd="0" presId="urn:microsoft.com/office/officeart/2005/8/layout/orgChart1"/>
    <dgm:cxn modelId="{59F168C4-7175-46CB-BDA9-F78A747ACD97}" type="presOf" srcId="{2D21BBE5-55AD-49D5-81AA-295B8BA4BAE3}" destId="{352A5DF4-16F7-4621-A830-8DA0BB0DE286}" srcOrd="0" destOrd="0" presId="urn:microsoft.com/office/officeart/2005/8/layout/orgChart1"/>
    <dgm:cxn modelId="{35F3845A-F1DD-4104-A8B2-53CD7E5820DC}" type="presOf" srcId="{38BFCDA5-185A-4F27-906F-64AB5E12E448}" destId="{7B59F5FD-BB84-4251-8B27-648A3EF08C66}" srcOrd="0" destOrd="0" presId="urn:microsoft.com/office/officeart/2005/8/layout/orgChart1"/>
    <dgm:cxn modelId="{E8188274-DB7D-4A94-8505-BF2A494F6A6F}" type="presOf" srcId="{D1A8A339-EC17-41A9-BFD1-97ADC91518F0}" destId="{9D61E3AF-EEC7-4E63-BBF4-F471F39093F3}" srcOrd="1" destOrd="0" presId="urn:microsoft.com/office/officeart/2005/8/layout/orgChart1"/>
    <dgm:cxn modelId="{C8E04898-15E8-45E0-8D5D-FD9F463F29E7}" type="presOf" srcId="{D1A8A339-EC17-41A9-BFD1-97ADC91518F0}" destId="{8DFDC981-E4AA-4A7F-8C54-60E0AFD67C16}" srcOrd="0" destOrd="0" presId="urn:microsoft.com/office/officeart/2005/8/layout/orgChart1"/>
    <dgm:cxn modelId="{D754ED86-84FF-46AC-9E64-38CAFB0E5209}" type="presOf" srcId="{2D21BBE5-55AD-49D5-81AA-295B8BA4BAE3}" destId="{D6E16A0E-385C-4326-9A10-9150D041F1FC}" srcOrd="1" destOrd="0" presId="urn:microsoft.com/office/officeart/2005/8/layout/orgChart1"/>
    <dgm:cxn modelId="{A89F1030-4C05-4494-BE45-51E0C3DE9798}" type="presOf" srcId="{EEED97E6-BAD7-4398-A915-AFC51093FC00}" destId="{BD669D42-CCEF-4C6E-9786-2F477A7BABB7}" srcOrd="0" destOrd="0" presId="urn:microsoft.com/office/officeart/2005/8/layout/orgChart1"/>
    <dgm:cxn modelId="{7D1C7706-F0D2-4926-8C68-751B4ECA754C}" type="presOf" srcId="{C87DA613-AA40-45DC-B4F4-CF16AF51D617}" destId="{0A9C7A3B-05E9-4710-A369-5F176CF00A8F}" srcOrd="0" destOrd="0" presId="urn:microsoft.com/office/officeart/2005/8/layout/orgChart1"/>
    <dgm:cxn modelId="{B573EFFB-FE5C-4071-A003-F9037C356BF4}" type="presParOf" srcId="{DCBB31F2-391A-4870-9463-AEB8B60416B0}" destId="{A546831B-4515-43EA-BC0A-5E23E53E01FB}" srcOrd="0" destOrd="0" presId="urn:microsoft.com/office/officeart/2005/8/layout/orgChart1"/>
    <dgm:cxn modelId="{89EF27BF-61D2-4BFA-8AAC-4E87D70E4500}" type="presParOf" srcId="{A546831B-4515-43EA-BC0A-5E23E53E01FB}" destId="{13BCB0A0-71E8-4841-A860-31563526C7AA}" srcOrd="0" destOrd="0" presId="urn:microsoft.com/office/officeart/2005/8/layout/orgChart1"/>
    <dgm:cxn modelId="{C55461B9-0FAA-4205-A417-4DE59C3D3724}" type="presParOf" srcId="{13BCB0A0-71E8-4841-A860-31563526C7AA}" destId="{BD669D42-CCEF-4C6E-9786-2F477A7BABB7}" srcOrd="0" destOrd="0" presId="urn:microsoft.com/office/officeart/2005/8/layout/orgChart1"/>
    <dgm:cxn modelId="{1A416724-6DEA-4732-9B50-0D603420AE0F}" type="presParOf" srcId="{13BCB0A0-71E8-4841-A860-31563526C7AA}" destId="{2D1186B3-8F76-4CA0-B22A-26C233D53517}" srcOrd="1" destOrd="0" presId="urn:microsoft.com/office/officeart/2005/8/layout/orgChart1"/>
    <dgm:cxn modelId="{2F730E70-9721-4B6C-96B1-8EB1865E507A}" type="presParOf" srcId="{A546831B-4515-43EA-BC0A-5E23E53E01FB}" destId="{532B5B5D-63C6-46A1-9177-4EE33355B03A}" srcOrd="1" destOrd="0" presId="urn:microsoft.com/office/officeart/2005/8/layout/orgChart1"/>
    <dgm:cxn modelId="{A05D1CDF-157B-410E-8DC3-78C12BDA32FA}" type="presParOf" srcId="{532B5B5D-63C6-46A1-9177-4EE33355B03A}" destId="{7B59F5FD-BB84-4251-8B27-648A3EF08C66}" srcOrd="0" destOrd="0" presId="urn:microsoft.com/office/officeart/2005/8/layout/orgChart1"/>
    <dgm:cxn modelId="{CE5DA17A-7625-4F1D-BBF0-715CB77FDF37}" type="presParOf" srcId="{532B5B5D-63C6-46A1-9177-4EE33355B03A}" destId="{577BD2FD-9CE4-4508-B9A1-70CD4079E2D4}" srcOrd="1" destOrd="0" presId="urn:microsoft.com/office/officeart/2005/8/layout/orgChart1"/>
    <dgm:cxn modelId="{494DE6CE-CAB3-459D-9953-E7327266A49F}" type="presParOf" srcId="{577BD2FD-9CE4-4508-B9A1-70CD4079E2D4}" destId="{3BCAC0BC-2B3A-44E9-9718-45DC9B151D12}" srcOrd="0" destOrd="0" presId="urn:microsoft.com/office/officeart/2005/8/layout/orgChart1"/>
    <dgm:cxn modelId="{E6FC945B-A848-4FFC-8890-0C974218BCFF}" type="presParOf" srcId="{3BCAC0BC-2B3A-44E9-9718-45DC9B151D12}" destId="{352A5DF4-16F7-4621-A830-8DA0BB0DE286}" srcOrd="0" destOrd="0" presId="urn:microsoft.com/office/officeart/2005/8/layout/orgChart1"/>
    <dgm:cxn modelId="{5691ADEC-FDDF-45A9-9AE6-0233441F84D7}" type="presParOf" srcId="{3BCAC0BC-2B3A-44E9-9718-45DC9B151D12}" destId="{D6E16A0E-385C-4326-9A10-9150D041F1FC}" srcOrd="1" destOrd="0" presId="urn:microsoft.com/office/officeart/2005/8/layout/orgChart1"/>
    <dgm:cxn modelId="{095777B5-A4B9-47C8-8B68-2FD02A388A45}" type="presParOf" srcId="{577BD2FD-9CE4-4508-B9A1-70CD4079E2D4}" destId="{A5BDA2D5-61D1-4A00-9238-898784EBD63B}" srcOrd="1" destOrd="0" presId="urn:microsoft.com/office/officeart/2005/8/layout/orgChart1"/>
    <dgm:cxn modelId="{218BE331-D7EB-4B7C-AE06-1F47D9775A8F}" type="presParOf" srcId="{A5BDA2D5-61D1-4A00-9238-898784EBD63B}" destId="{5EA0EE1A-0AF1-4E09-B95C-EB307B01D202}" srcOrd="0" destOrd="0" presId="urn:microsoft.com/office/officeart/2005/8/layout/orgChart1"/>
    <dgm:cxn modelId="{D9AE49B2-3BC4-4B17-A6B9-1F67FF1521C6}" type="presParOf" srcId="{A5BDA2D5-61D1-4A00-9238-898784EBD63B}" destId="{A113E37A-5047-47F3-99BA-600944776C75}" srcOrd="1" destOrd="0" presId="urn:microsoft.com/office/officeart/2005/8/layout/orgChart1"/>
    <dgm:cxn modelId="{B9AD7646-8EFE-4549-B077-81697D0A6161}" type="presParOf" srcId="{A113E37A-5047-47F3-99BA-600944776C75}" destId="{B2D9B0F2-F0FF-4C8F-93D4-8E9BF63EF3B6}" srcOrd="0" destOrd="0" presId="urn:microsoft.com/office/officeart/2005/8/layout/orgChart1"/>
    <dgm:cxn modelId="{2613E45F-A0FD-4ECC-9867-2BBDE774404F}" type="presParOf" srcId="{B2D9B0F2-F0FF-4C8F-93D4-8E9BF63EF3B6}" destId="{8DFDC981-E4AA-4A7F-8C54-60E0AFD67C16}" srcOrd="0" destOrd="0" presId="urn:microsoft.com/office/officeart/2005/8/layout/orgChart1"/>
    <dgm:cxn modelId="{7BEA3AB7-9DB4-474D-86EF-26AAB1D93331}" type="presParOf" srcId="{B2D9B0F2-F0FF-4C8F-93D4-8E9BF63EF3B6}" destId="{9D61E3AF-EEC7-4E63-BBF4-F471F39093F3}" srcOrd="1" destOrd="0" presId="urn:microsoft.com/office/officeart/2005/8/layout/orgChart1"/>
    <dgm:cxn modelId="{D606A976-34C9-4A53-B84F-E754C50E80CD}" type="presParOf" srcId="{A113E37A-5047-47F3-99BA-600944776C75}" destId="{30DE8166-E25F-4BDB-9AEE-FFB098FDBAB7}" srcOrd="1" destOrd="0" presId="urn:microsoft.com/office/officeart/2005/8/layout/orgChart1"/>
    <dgm:cxn modelId="{EC7247ED-2916-4FC8-B075-2D1710CBD21C}" type="presParOf" srcId="{A113E37A-5047-47F3-99BA-600944776C75}" destId="{1ED724C0-3F67-4A15-B510-FF3DA6C9BC3D}" srcOrd="2" destOrd="0" presId="urn:microsoft.com/office/officeart/2005/8/layout/orgChart1"/>
    <dgm:cxn modelId="{F716C8C1-C518-44A7-8C53-8347ADC96483}" type="presParOf" srcId="{577BD2FD-9CE4-4508-B9A1-70CD4079E2D4}" destId="{BCF80A9E-1413-46A7-8F6D-571307172F51}" srcOrd="2" destOrd="0" presId="urn:microsoft.com/office/officeart/2005/8/layout/orgChart1"/>
    <dgm:cxn modelId="{1647C900-7D81-4049-B38E-3621A80369BA}" type="presParOf" srcId="{A546831B-4515-43EA-BC0A-5E23E53E01FB}" destId="{72142781-6285-4D37-936D-06A047AEC842}" srcOrd="2" destOrd="0" presId="urn:microsoft.com/office/officeart/2005/8/layout/orgChart1"/>
    <dgm:cxn modelId="{CE196F3F-479F-485F-A147-0EDFC24E315E}" type="presParOf" srcId="{72142781-6285-4D37-936D-06A047AEC842}" destId="{0A9C7A3B-05E9-4710-A369-5F176CF00A8F}" srcOrd="0" destOrd="0" presId="urn:microsoft.com/office/officeart/2005/8/layout/orgChart1"/>
    <dgm:cxn modelId="{AAC75A7E-FD2F-4598-B1F7-1E9E7ABC1D61}" type="presParOf" srcId="{72142781-6285-4D37-936D-06A047AEC842}" destId="{971EA2A3-D304-442F-AA7D-DE91B88DD6EF}" srcOrd="1" destOrd="0" presId="urn:microsoft.com/office/officeart/2005/8/layout/orgChart1"/>
    <dgm:cxn modelId="{1DBA18EA-A44E-4592-ACEF-669548665EEA}" type="presParOf" srcId="{971EA2A3-D304-442F-AA7D-DE91B88DD6EF}" destId="{1A6136C0-21A6-4458-A85A-1E3F9CE2CA3A}" srcOrd="0" destOrd="0" presId="urn:microsoft.com/office/officeart/2005/8/layout/orgChart1"/>
    <dgm:cxn modelId="{E798E2EB-7D84-4394-8E30-042A437B7EBE}" type="presParOf" srcId="{1A6136C0-21A6-4458-A85A-1E3F9CE2CA3A}" destId="{028BB469-B053-4DF0-BFBE-9881A7CBF724}" srcOrd="0" destOrd="0" presId="urn:microsoft.com/office/officeart/2005/8/layout/orgChart1"/>
    <dgm:cxn modelId="{B25644A5-9869-4DE9-971E-BAAE98E806FA}" type="presParOf" srcId="{1A6136C0-21A6-4458-A85A-1E3F9CE2CA3A}" destId="{448F7084-6847-494E-AB79-57203B134C5C}" srcOrd="1" destOrd="0" presId="urn:microsoft.com/office/officeart/2005/8/layout/orgChart1"/>
    <dgm:cxn modelId="{D9B7B254-1ED1-4516-BD44-9D20461B6188}" type="presParOf" srcId="{971EA2A3-D304-442F-AA7D-DE91B88DD6EF}" destId="{784BC1C8-3DAB-4646-9616-2AB93881F176}" srcOrd="1" destOrd="0" presId="urn:microsoft.com/office/officeart/2005/8/layout/orgChart1"/>
    <dgm:cxn modelId="{A0FB06D8-4C54-46EA-AFE6-B80850E578F3}" type="presParOf" srcId="{971EA2A3-D304-442F-AA7D-DE91B88DD6EF}" destId="{9AEBF6ED-7BC4-4078-BE2A-C9B0F69E521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EEED97E6-BAD7-4398-A915-AFC51093FC00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Director(a) de Proyectos </a:t>
          </a:r>
          <a:b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Técnicos</a:t>
          </a:r>
        </a:p>
      </dgm:t>
    </dgm:pt>
    <dgm:pt modelId="{C53FF752-B82F-4C66-A30A-D5BCAC5F22A5}" type="par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4AE244-230F-41A0-8768-E5F91A68A9C6}" type="sibTrans" cxnId="{3B32AF28-5B55-4E08-9B5D-454C334B1A9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8A483D-1A4E-43C6-A0FD-4246C3F50019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gm:t>
    </dgm:pt>
    <dgm:pt modelId="{25EF8E4A-767A-4E5F-8580-6BAD565A750A}" type="parTrans" cxnId="{9586C927-9B1F-4902-A939-FC5AD9F4059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C7AF10-9371-44A0-8617-324C2B902DF4}" type="sibTrans" cxnId="{9586C927-9B1F-4902-A939-FC5AD9F4059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55D12E-382F-41D8-A6D1-573F9E0E0B33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</a:t>
          </a:r>
        </a:p>
      </dgm:t>
    </dgm:pt>
    <dgm:pt modelId="{BD469452-E090-404A-B5EF-366BBEA30EF7}" type="parTrans" cxnId="{8F46D518-B9CC-427E-8B21-0E7E161DAEA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B8063D-2A6C-49AA-80FD-FBA633671646}" type="sibTrans" cxnId="{8F46D518-B9CC-427E-8B21-0E7E161DAEA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081609-9468-487B-86EA-9AA62F627B39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</a:t>
          </a:r>
        </a:p>
      </dgm:t>
    </dgm:pt>
    <dgm:pt modelId="{3CF3D9A5-E469-4C78-9A28-414DA94663AB}" type="parTrans" cxnId="{1835CE87-3FA7-49CB-BF04-715AE0D49893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2BCDCE-4492-4547-891F-A533EE3FCA8C}" type="sibTrans" cxnId="{1835CE87-3FA7-49CB-BF04-715AE0D49893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4EC181-6419-4E2E-BF20-E14E00742FA0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</a:t>
          </a:r>
        </a:p>
      </dgm:t>
    </dgm:pt>
    <dgm:pt modelId="{0BBACDC2-CDEB-407B-A392-4CAAF05E5A31}" type="parTrans" cxnId="{D851ABE3-04F6-43D8-B6E0-A64DE86F31E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4D96A2-94DF-4165-9466-EFB51E4D67D9}" type="sibTrans" cxnId="{D851ABE3-04F6-43D8-B6E0-A64DE86F31E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9D8E40-F115-4B4E-89F6-F35DA2137030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</a:t>
          </a:r>
        </a:p>
      </dgm:t>
    </dgm:pt>
    <dgm:pt modelId="{07A24968-354F-4588-8798-82049F4BFF9A}" type="parTrans" cxnId="{651FB6DE-60D3-4F4A-B04F-066CF218E32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5E11C0-C38E-43D3-B47B-2FBF7C4C0A97}" type="sibTrans" cxnId="{651FB6DE-60D3-4F4A-B04F-066CF218E32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97D0006-DBAF-4E82-8388-16930D9FAF88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gm:t>
    </dgm:pt>
    <dgm:pt modelId="{04B71A83-4561-4C1D-8C86-0388A31E8D97}" type="parTrans" cxnId="{48FB8D15-662E-4924-B116-E084EE2F231C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5629D0-F196-43D2-A5FE-5A9B6EB5DBD5}" type="sibTrans" cxnId="{48FB8D15-662E-4924-B116-E084EE2F231C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8BA9CD-E74F-40FA-9DE9-F24951739D13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Jefe(a) de Proyectos</a:t>
          </a:r>
        </a:p>
      </dgm:t>
    </dgm:pt>
    <dgm:pt modelId="{58318846-5C42-4186-A7CB-20826969A86E}" type="parTrans" cxnId="{31DF2498-4563-4EAB-973B-017B7FAFBC84}">
      <dgm:prSet/>
      <dgm:spPr/>
      <dgm:t>
        <a:bodyPr/>
        <a:lstStyle/>
        <a:p>
          <a:endParaRPr lang="es-ES"/>
        </a:p>
      </dgm:t>
    </dgm:pt>
    <dgm:pt modelId="{4D654314-1665-4B87-9898-9580EC9A27EC}" type="sibTrans" cxnId="{31DF2498-4563-4EAB-973B-017B7FAFBC84}">
      <dgm:prSet/>
      <dgm:spPr/>
      <dgm:t>
        <a:bodyPr/>
        <a:lstStyle/>
        <a:p>
          <a:endParaRPr lang="es-ES"/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546831B-4515-43EA-BC0A-5E23E53E01FB}" type="pres">
      <dgm:prSet presAssocID="{EEED97E6-BAD7-4398-A915-AFC51093FC00}" presName="hierRoot1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3BCB0A0-71E8-4841-A860-31563526C7AA}" type="pres">
      <dgm:prSet presAssocID="{EEED97E6-BAD7-4398-A915-AFC51093FC00}" presName="rootComposite1" presStyleCnt="0"/>
      <dgm:spPr/>
      <dgm:t>
        <a:bodyPr/>
        <a:lstStyle/>
        <a:p>
          <a:endParaRPr lang="es-ES"/>
        </a:p>
      </dgm:t>
    </dgm:pt>
    <dgm:pt modelId="{BD669D42-CCEF-4C6E-9786-2F477A7BABB7}" type="pres">
      <dgm:prSet presAssocID="{EEED97E6-BAD7-4398-A915-AFC51093FC00}" presName="rootText1" presStyleLbl="node0" presStyleIdx="0" presStyleCnt="1" custScaleX="156110" custScaleY="160988" custLinFactNeighborX="-603" custLinFactNeighborY="-579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D1186B3-8F76-4CA0-B22A-26C233D53517}" type="pres">
      <dgm:prSet presAssocID="{EEED97E6-BAD7-4398-A915-AFC51093FC00}" presName="rootConnector1" presStyleLbl="node1" presStyleIdx="0" presStyleCnt="0"/>
      <dgm:spPr/>
      <dgm:t>
        <a:bodyPr/>
        <a:lstStyle/>
        <a:p>
          <a:endParaRPr lang="es-MX"/>
        </a:p>
      </dgm:t>
    </dgm:pt>
    <dgm:pt modelId="{532B5B5D-63C6-46A1-9177-4EE33355B03A}" type="pres">
      <dgm:prSet presAssocID="{EEED97E6-BAD7-4398-A915-AFC51093FC00}" presName="hierChild2" presStyleCnt="0"/>
      <dgm:spPr/>
      <dgm:t>
        <a:bodyPr/>
        <a:lstStyle/>
        <a:p>
          <a:endParaRPr lang="es-ES"/>
        </a:p>
      </dgm:t>
    </dgm:pt>
    <dgm:pt modelId="{7490C180-5531-4B19-A7A7-F6E7317E17EB}" type="pres">
      <dgm:prSet presAssocID="{BD469452-E090-404A-B5EF-366BBEA30EF7}" presName="Name35" presStyleLbl="parChTrans1D2" presStyleIdx="0" presStyleCnt="7"/>
      <dgm:spPr/>
      <dgm:t>
        <a:bodyPr/>
        <a:lstStyle/>
        <a:p>
          <a:endParaRPr lang="es-ES"/>
        </a:p>
      </dgm:t>
    </dgm:pt>
    <dgm:pt modelId="{B006651B-58FF-41C1-B617-112CFC3B8001}" type="pres">
      <dgm:prSet presAssocID="{4055D12E-382F-41D8-A6D1-573F9E0E0B33}" presName="hierRoot2" presStyleCnt="0">
        <dgm:presLayoutVars>
          <dgm:hierBranch/>
        </dgm:presLayoutVars>
      </dgm:prSet>
      <dgm:spPr/>
    </dgm:pt>
    <dgm:pt modelId="{61D2D357-2585-4E4D-833D-732890181F11}" type="pres">
      <dgm:prSet presAssocID="{4055D12E-382F-41D8-A6D1-573F9E0E0B33}" presName="rootComposite" presStyleCnt="0"/>
      <dgm:spPr/>
    </dgm:pt>
    <dgm:pt modelId="{C962D37E-02FB-495C-8F62-76FFADFBEEF9}" type="pres">
      <dgm:prSet presAssocID="{4055D12E-382F-41D8-A6D1-573F9E0E0B33}" presName="rootText" presStyleLbl="node2" presStyleIdx="0" presStyleCnt="5" custScaleY="112204" custLinFactNeighborY="-88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F35C78-F198-4DF7-927C-0FCB97B0AC05}" type="pres">
      <dgm:prSet presAssocID="{4055D12E-382F-41D8-A6D1-573F9E0E0B33}" presName="rootConnector" presStyleLbl="node2" presStyleIdx="0" presStyleCnt="5"/>
      <dgm:spPr/>
      <dgm:t>
        <a:bodyPr/>
        <a:lstStyle/>
        <a:p>
          <a:endParaRPr lang="es-ES"/>
        </a:p>
      </dgm:t>
    </dgm:pt>
    <dgm:pt modelId="{E5329A36-1A0E-4FFB-86B9-8BDCBE3F0851}" type="pres">
      <dgm:prSet presAssocID="{4055D12E-382F-41D8-A6D1-573F9E0E0B33}" presName="hierChild4" presStyleCnt="0"/>
      <dgm:spPr/>
    </dgm:pt>
    <dgm:pt modelId="{0601B140-FEF8-4D7D-BD3D-F37FC61F59B9}" type="pres">
      <dgm:prSet presAssocID="{4055D12E-382F-41D8-A6D1-573F9E0E0B33}" presName="hierChild5" presStyleCnt="0"/>
      <dgm:spPr/>
    </dgm:pt>
    <dgm:pt modelId="{F3FA0FEC-8370-4301-BF6C-4B4B0231FCB2}" type="pres">
      <dgm:prSet presAssocID="{3CF3D9A5-E469-4C78-9A28-414DA94663AB}" presName="Name35" presStyleLbl="parChTrans1D2" presStyleIdx="1" presStyleCnt="7"/>
      <dgm:spPr/>
      <dgm:t>
        <a:bodyPr/>
        <a:lstStyle/>
        <a:p>
          <a:endParaRPr lang="es-ES"/>
        </a:p>
      </dgm:t>
    </dgm:pt>
    <dgm:pt modelId="{28EB37AD-56A2-4E3F-A62E-6DD9B9B9147B}" type="pres">
      <dgm:prSet presAssocID="{00081609-9468-487B-86EA-9AA62F627B39}" presName="hierRoot2" presStyleCnt="0">
        <dgm:presLayoutVars>
          <dgm:hierBranch val="init"/>
        </dgm:presLayoutVars>
      </dgm:prSet>
      <dgm:spPr/>
    </dgm:pt>
    <dgm:pt modelId="{8A3CBA0D-51D7-4194-BAB7-2A86227D4181}" type="pres">
      <dgm:prSet presAssocID="{00081609-9468-487B-86EA-9AA62F627B39}" presName="rootComposite" presStyleCnt="0"/>
      <dgm:spPr/>
    </dgm:pt>
    <dgm:pt modelId="{66FA043E-5354-41F8-AAA0-5859FBE80C86}" type="pres">
      <dgm:prSet presAssocID="{00081609-9468-487B-86EA-9AA62F627B39}" presName="rootText" presStyleLbl="node2" presStyleIdx="1" presStyleCnt="5" custScaleY="112204" custLinFactNeighborY="-88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0E7BA1-6676-4471-B2D7-62B4BAE12234}" type="pres">
      <dgm:prSet presAssocID="{00081609-9468-487B-86EA-9AA62F627B39}" presName="rootConnector" presStyleLbl="node2" presStyleIdx="1" presStyleCnt="5"/>
      <dgm:spPr/>
      <dgm:t>
        <a:bodyPr/>
        <a:lstStyle/>
        <a:p>
          <a:endParaRPr lang="es-ES"/>
        </a:p>
      </dgm:t>
    </dgm:pt>
    <dgm:pt modelId="{E2797593-0A68-49B0-9AD3-F84D4384C7E7}" type="pres">
      <dgm:prSet presAssocID="{00081609-9468-487B-86EA-9AA62F627B39}" presName="hierChild4" presStyleCnt="0"/>
      <dgm:spPr/>
    </dgm:pt>
    <dgm:pt modelId="{9041E1F8-01DB-45A8-98D3-8AD819BACE1C}" type="pres">
      <dgm:prSet presAssocID="{00081609-9468-487B-86EA-9AA62F627B39}" presName="hierChild5" presStyleCnt="0"/>
      <dgm:spPr/>
    </dgm:pt>
    <dgm:pt modelId="{F161E717-7272-46F9-8FDB-CF2B581C2406}" type="pres">
      <dgm:prSet presAssocID="{0BBACDC2-CDEB-407B-A392-4CAAF05E5A31}" presName="Name35" presStyleLbl="parChTrans1D2" presStyleIdx="2" presStyleCnt="7"/>
      <dgm:spPr/>
      <dgm:t>
        <a:bodyPr/>
        <a:lstStyle/>
        <a:p>
          <a:endParaRPr lang="es-ES"/>
        </a:p>
      </dgm:t>
    </dgm:pt>
    <dgm:pt modelId="{7ED8F4AD-FAAA-4BA1-877D-2C52319497E9}" type="pres">
      <dgm:prSet presAssocID="{574EC181-6419-4E2E-BF20-E14E00742FA0}" presName="hierRoot2" presStyleCnt="0">
        <dgm:presLayoutVars>
          <dgm:hierBranch val="init"/>
        </dgm:presLayoutVars>
      </dgm:prSet>
      <dgm:spPr/>
    </dgm:pt>
    <dgm:pt modelId="{72058B9A-B04F-48AC-A61D-4455982D95BD}" type="pres">
      <dgm:prSet presAssocID="{574EC181-6419-4E2E-BF20-E14E00742FA0}" presName="rootComposite" presStyleCnt="0"/>
      <dgm:spPr/>
    </dgm:pt>
    <dgm:pt modelId="{B9F5E03E-2913-41E2-A5B4-256D74BFFA73}" type="pres">
      <dgm:prSet presAssocID="{574EC181-6419-4E2E-BF20-E14E00742FA0}" presName="rootText" presStyleLbl="node2" presStyleIdx="2" presStyleCnt="5" custScaleY="112204" custLinFactNeighborY="-88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F8A2F8-4601-41FB-B95E-54416CC38B73}" type="pres">
      <dgm:prSet presAssocID="{574EC181-6419-4E2E-BF20-E14E00742FA0}" presName="rootConnector" presStyleLbl="node2" presStyleIdx="2" presStyleCnt="5"/>
      <dgm:spPr/>
      <dgm:t>
        <a:bodyPr/>
        <a:lstStyle/>
        <a:p>
          <a:endParaRPr lang="es-ES"/>
        </a:p>
      </dgm:t>
    </dgm:pt>
    <dgm:pt modelId="{10140759-303F-44A9-8783-8271DD7D2E00}" type="pres">
      <dgm:prSet presAssocID="{574EC181-6419-4E2E-BF20-E14E00742FA0}" presName="hierChild4" presStyleCnt="0"/>
      <dgm:spPr/>
    </dgm:pt>
    <dgm:pt modelId="{93D73211-4FB0-40CF-BF45-D27506486819}" type="pres">
      <dgm:prSet presAssocID="{574EC181-6419-4E2E-BF20-E14E00742FA0}" presName="hierChild5" presStyleCnt="0"/>
      <dgm:spPr/>
    </dgm:pt>
    <dgm:pt modelId="{74048CD5-F393-4F94-9FCB-73DE8CFD2D08}" type="pres">
      <dgm:prSet presAssocID="{07A24968-354F-4588-8798-82049F4BFF9A}" presName="Name35" presStyleLbl="parChTrans1D2" presStyleIdx="3" presStyleCnt="7"/>
      <dgm:spPr/>
      <dgm:t>
        <a:bodyPr/>
        <a:lstStyle/>
        <a:p>
          <a:endParaRPr lang="es-ES"/>
        </a:p>
      </dgm:t>
    </dgm:pt>
    <dgm:pt modelId="{1EA867D3-9FDA-493C-BDDB-91E7FA4A0C23}" type="pres">
      <dgm:prSet presAssocID="{639D8E40-F115-4B4E-89F6-F35DA2137030}" presName="hierRoot2" presStyleCnt="0">
        <dgm:presLayoutVars>
          <dgm:hierBranch val="init"/>
        </dgm:presLayoutVars>
      </dgm:prSet>
      <dgm:spPr/>
    </dgm:pt>
    <dgm:pt modelId="{C6F79C49-3C99-4121-84C8-A6D31D0E7E65}" type="pres">
      <dgm:prSet presAssocID="{639D8E40-F115-4B4E-89F6-F35DA2137030}" presName="rootComposite" presStyleCnt="0"/>
      <dgm:spPr/>
    </dgm:pt>
    <dgm:pt modelId="{D7F456D8-8095-4E42-923E-9FEED06FD3BB}" type="pres">
      <dgm:prSet presAssocID="{639D8E40-F115-4B4E-89F6-F35DA2137030}" presName="rootText" presStyleLbl="node2" presStyleIdx="3" presStyleCnt="5" custScaleY="112204" custLinFactNeighborY="-88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B952D9-FDDB-4613-8E05-B65AE4079F14}" type="pres">
      <dgm:prSet presAssocID="{639D8E40-F115-4B4E-89F6-F35DA2137030}" presName="rootConnector" presStyleLbl="node2" presStyleIdx="3" presStyleCnt="5"/>
      <dgm:spPr/>
      <dgm:t>
        <a:bodyPr/>
        <a:lstStyle/>
        <a:p>
          <a:endParaRPr lang="es-ES"/>
        </a:p>
      </dgm:t>
    </dgm:pt>
    <dgm:pt modelId="{814DBC90-9222-432E-B279-1BCA13826C75}" type="pres">
      <dgm:prSet presAssocID="{639D8E40-F115-4B4E-89F6-F35DA2137030}" presName="hierChild4" presStyleCnt="0"/>
      <dgm:spPr/>
    </dgm:pt>
    <dgm:pt modelId="{A3408F39-3490-4E54-8DE7-2A79758D5DCB}" type="pres">
      <dgm:prSet presAssocID="{639D8E40-F115-4B4E-89F6-F35DA2137030}" presName="hierChild5" presStyleCnt="0"/>
      <dgm:spPr/>
    </dgm:pt>
    <dgm:pt modelId="{3B492647-D543-4800-881E-E06D6635F91C}" type="pres">
      <dgm:prSet presAssocID="{04B71A83-4561-4C1D-8C86-0388A31E8D97}" presName="Name35" presStyleLbl="parChTrans1D2" presStyleIdx="4" presStyleCnt="7"/>
      <dgm:spPr/>
      <dgm:t>
        <a:bodyPr/>
        <a:lstStyle/>
        <a:p>
          <a:endParaRPr lang="es-ES"/>
        </a:p>
      </dgm:t>
    </dgm:pt>
    <dgm:pt modelId="{53FEC56B-4AAE-4948-8665-F8F493F529D0}" type="pres">
      <dgm:prSet presAssocID="{397D0006-DBAF-4E82-8388-16930D9FAF88}" presName="hierRoot2" presStyleCnt="0">
        <dgm:presLayoutVars>
          <dgm:hierBranch val="init"/>
        </dgm:presLayoutVars>
      </dgm:prSet>
      <dgm:spPr/>
    </dgm:pt>
    <dgm:pt modelId="{DCD02AC5-011B-4792-A0EC-D69CB3D3EB22}" type="pres">
      <dgm:prSet presAssocID="{397D0006-DBAF-4E82-8388-16930D9FAF88}" presName="rootComposite" presStyleCnt="0"/>
      <dgm:spPr/>
    </dgm:pt>
    <dgm:pt modelId="{D343B8E1-D1F8-427B-BBC4-8A81EF1BD908}" type="pres">
      <dgm:prSet presAssocID="{397D0006-DBAF-4E82-8388-16930D9FAF88}" presName="rootText" presStyleLbl="node2" presStyleIdx="4" presStyleCnt="5" custScaleY="112204" custLinFactNeighborY="-88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38D704C-09B7-45E3-96C9-503321362115}" type="pres">
      <dgm:prSet presAssocID="{397D0006-DBAF-4E82-8388-16930D9FAF88}" presName="rootConnector" presStyleLbl="node2" presStyleIdx="4" presStyleCnt="5"/>
      <dgm:spPr/>
      <dgm:t>
        <a:bodyPr/>
        <a:lstStyle/>
        <a:p>
          <a:endParaRPr lang="es-ES"/>
        </a:p>
      </dgm:t>
    </dgm:pt>
    <dgm:pt modelId="{19FFB80E-7171-4296-9F0E-AF2BDDC5CBC0}" type="pres">
      <dgm:prSet presAssocID="{397D0006-DBAF-4E82-8388-16930D9FAF88}" presName="hierChild4" presStyleCnt="0"/>
      <dgm:spPr/>
    </dgm:pt>
    <dgm:pt modelId="{9CB9264E-45C7-4846-8045-2314F9333183}" type="pres">
      <dgm:prSet presAssocID="{397D0006-DBAF-4E82-8388-16930D9FAF88}" presName="hierChild5" presStyleCnt="0"/>
      <dgm:spPr/>
    </dgm:pt>
    <dgm:pt modelId="{72142781-6285-4D37-936D-06A047AEC842}" type="pres">
      <dgm:prSet presAssocID="{EEED97E6-BAD7-4398-A915-AFC51093FC00}" presName="hierChild3" presStyleCnt="0"/>
      <dgm:spPr/>
      <dgm:t>
        <a:bodyPr/>
        <a:lstStyle/>
        <a:p>
          <a:endParaRPr lang="es-ES"/>
        </a:p>
      </dgm:t>
    </dgm:pt>
    <dgm:pt modelId="{C700F7D5-4017-4742-B68F-140772FF2B60}" type="pres">
      <dgm:prSet presAssocID="{25EF8E4A-767A-4E5F-8580-6BAD565A750A}" presName="Name111" presStyleLbl="parChTrans1D2" presStyleIdx="5" presStyleCnt="7"/>
      <dgm:spPr/>
      <dgm:t>
        <a:bodyPr/>
        <a:lstStyle/>
        <a:p>
          <a:endParaRPr lang="es-MX"/>
        </a:p>
      </dgm:t>
    </dgm:pt>
    <dgm:pt modelId="{99394918-3099-45F0-AF9E-15B5905E38DE}" type="pres">
      <dgm:prSet presAssocID="{A18A483D-1A4E-43C6-A0FD-4246C3F50019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49D190BF-3FA4-44CD-BEAC-937261B084DA}" type="pres">
      <dgm:prSet presAssocID="{A18A483D-1A4E-43C6-A0FD-4246C3F50019}" presName="rootComposite3" presStyleCnt="0"/>
      <dgm:spPr/>
      <dgm:t>
        <a:bodyPr/>
        <a:lstStyle/>
        <a:p>
          <a:endParaRPr lang="es-ES"/>
        </a:p>
      </dgm:t>
    </dgm:pt>
    <dgm:pt modelId="{7D81E743-0B36-4991-A097-025FAB84278A}" type="pres">
      <dgm:prSet presAssocID="{A18A483D-1A4E-43C6-A0FD-4246C3F50019}" presName="rootText3" presStyleLbl="asst1" presStyleIdx="0" presStyleCnt="2" custScaleX="95129" custScaleY="112204" custLinFactNeighborX="-4887" custLinFactNeighborY="-4127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296C08A-745A-4A74-8239-4769C83999ED}" type="pres">
      <dgm:prSet presAssocID="{A18A483D-1A4E-43C6-A0FD-4246C3F50019}" presName="rootConnector3" presStyleLbl="asst1" presStyleIdx="0" presStyleCnt="2"/>
      <dgm:spPr/>
      <dgm:t>
        <a:bodyPr/>
        <a:lstStyle/>
        <a:p>
          <a:endParaRPr lang="es-MX"/>
        </a:p>
      </dgm:t>
    </dgm:pt>
    <dgm:pt modelId="{9399AE53-D10C-43CE-980A-140D35286CD1}" type="pres">
      <dgm:prSet presAssocID="{A18A483D-1A4E-43C6-A0FD-4246C3F50019}" presName="hierChild6" presStyleCnt="0"/>
      <dgm:spPr/>
      <dgm:t>
        <a:bodyPr/>
        <a:lstStyle/>
        <a:p>
          <a:endParaRPr lang="es-ES"/>
        </a:p>
      </dgm:t>
    </dgm:pt>
    <dgm:pt modelId="{E25A7B06-68F4-4CA3-A4B5-1CF9590973F4}" type="pres">
      <dgm:prSet presAssocID="{A18A483D-1A4E-43C6-A0FD-4246C3F50019}" presName="hierChild7" presStyleCnt="0"/>
      <dgm:spPr/>
      <dgm:t>
        <a:bodyPr/>
        <a:lstStyle/>
        <a:p>
          <a:endParaRPr lang="es-ES"/>
        </a:p>
      </dgm:t>
    </dgm:pt>
    <dgm:pt modelId="{CC4AE07E-FA3F-4268-8C32-8871D0DBC87A}" type="pres">
      <dgm:prSet presAssocID="{58318846-5C42-4186-A7CB-20826969A86E}" presName="Name111" presStyleLbl="parChTrans1D2" presStyleIdx="6" presStyleCnt="7"/>
      <dgm:spPr/>
      <dgm:t>
        <a:bodyPr/>
        <a:lstStyle/>
        <a:p>
          <a:endParaRPr lang="es-ES"/>
        </a:p>
      </dgm:t>
    </dgm:pt>
    <dgm:pt modelId="{FE02315B-BAFC-48D2-91EE-647FB8CC9069}" type="pres">
      <dgm:prSet presAssocID="{618BA9CD-E74F-40FA-9DE9-F24951739D13}" presName="hierRoot3" presStyleCnt="0">
        <dgm:presLayoutVars>
          <dgm:hierBranch val="init"/>
        </dgm:presLayoutVars>
      </dgm:prSet>
      <dgm:spPr/>
    </dgm:pt>
    <dgm:pt modelId="{4B97C7A5-FCAE-4DB1-96AC-AA1238B4D658}" type="pres">
      <dgm:prSet presAssocID="{618BA9CD-E74F-40FA-9DE9-F24951739D13}" presName="rootComposite3" presStyleCnt="0"/>
      <dgm:spPr/>
    </dgm:pt>
    <dgm:pt modelId="{6D97D47B-1B49-4461-AA4B-FC9D18DEE8CD}" type="pres">
      <dgm:prSet presAssocID="{618BA9CD-E74F-40FA-9DE9-F24951739D13}" presName="rootText3" presStyleLbl="asst1" presStyleIdx="1" presStyleCnt="2" custScaleX="95129" custScaleY="112204" custLinFactNeighborX="-262" custLinFactNeighborY="-412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BBA70C-0019-496D-A366-82134F671999}" type="pres">
      <dgm:prSet presAssocID="{618BA9CD-E74F-40FA-9DE9-F24951739D13}" presName="rootConnector3" presStyleLbl="asst1" presStyleIdx="1" presStyleCnt="2"/>
      <dgm:spPr/>
      <dgm:t>
        <a:bodyPr/>
        <a:lstStyle/>
        <a:p>
          <a:endParaRPr lang="es-ES"/>
        </a:p>
      </dgm:t>
    </dgm:pt>
    <dgm:pt modelId="{19168B44-8E0B-4B76-80E8-43E590A8CC97}" type="pres">
      <dgm:prSet presAssocID="{618BA9CD-E74F-40FA-9DE9-F24951739D13}" presName="hierChild6" presStyleCnt="0"/>
      <dgm:spPr/>
    </dgm:pt>
    <dgm:pt modelId="{E34702E8-FB69-4BF8-AAB5-1132AA240D3F}" type="pres">
      <dgm:prSet presAssocID="{618BA9CD-E74F-40FA-9DE9-F24951739D13}" presName="hierChild7" presStyleCnt="0"/>
      <dgm:spPr/>
    </dgm:pt>
  </dgm:ptLst>
  <dgm:cxnLst>
    <dgm:cxn modelId="{E6A61AAA-169F-4C5B-808E-E68759C66DAA}" type="presOf" srcId="{4055D12E-382F-41D8-A6D1-573F9E0E0B33}" destId="{E5F35C78-F198-4DF7-927C-0FCB97B0AC05}" srcOrd="1" destOrd="0" presId="urn:microsoft.com/office/officeart/2005/8/layout/orgChart1"/>
    <dgm:cxn modelId="{31DF2498-4563-4EAB-973B-017B7FAFBC84}" srcId="{EEED97E6-BAD7-4398-A915-AFC51093FC00}" destId="{618BA9CD-E74F-40FA-9DE9-F24951739D13}" srcOrd="1" destOrd="0" parTransId="{58318846-5C42-4186-A7CB-20826969A86E}" sibTransId="{4D654314-1665-4B87-9898-9580EC9A27EC}"/>
    <dgm:cxn modelId="{651FB6DE-60D3-4F4A-B04F-066CF218E328}" srcId="{EEED97E6-BAD7-4398-A915-AFC51093FC00}" destId="{639D8E40-F115-4B4E-89F6-F35DA2137030}" srcOrd="5" destOrd="0" parTransId="{07A24968-354F-4588-8798-82049F4BFF9A}" sibTransId="{055E11C0-C38E-43D3-B47B-2FBF7C4C0A97}"/>
    <dgm:cxn modelId="{48FB8D15-662E-4924-B116-E084EE2F231C}" srcId="{EEED97E6-BAD7-4398-A915-AFC51093FC00}" destId="{397D0006-DBAF-4E82-8388-16930D9FAF88}" srcOrd="6" destOrd="0" parTransId="{04B71A83-4561-4C1D-8C86-0388A31E8D97}" sibTransId="{A55629D0-F196-43D2-A5FE-5A9B6EB5DBD5}"/>
    <dgm:cxn modelId="{61771A19-F898-46AB-A807-0777AA8BE5DE}" type="presOf" srcId="{BD469452-E090-404A-B5EF-366BBEA30EF7}" destId="{7490C180-5531-4B19-A7A7-F6E7317E17EB}" srcOrd="0" destOrd="0" presId="urn:microsoft.com/office/officeart/2005/8/layout/orgChart1"/>
    <dgm:cxn modelId="{0097FDAB-9776-4C81-9407-8173B33D7D7E}" type="presOf" srcId="{58318846-5C42-4186-A7CB-20826969A86E}" destId="{CC4AE07E-FA3F-4268-8C32-8871D0DBC87A}" srcOrd="0" destOrd="0" presId="urn:microsoft.com/office/officeart/2005/8/layout/orgChart1"/>
    <dgm:cxn modelId="{CBDC3435-60CB-48B5-81D8-C1AEBD6D7879}" type="presOf" srcId="{07A24968-354F-4588-8798-82049F4BFF9A}" destId="{74048CD5-F393-4F94-9FCB-73DE8CFD2D08}" srcOrd="0" destOrd="0" presId="urn:microsoft.com/office/officeart/2005/8/layout/orgChart1"/>
    <dgm:cxn modelId="{D851ABE3-04F6-43D8-B6E0-A64DE86F31E5}" srcId="{EEED97E6-BAD7-4398-A915-AFC51093FC00}" destId="{574EC181-6419-4E2E-BF20-E14E00742FA0}" srcOrd="4" destOrd="0" parTransId="{0BBACDC2-CDEB-407B-A392-4CAAF05E5A31}" sibTransId="{444D96A2-94DF-4165-9466-EFB51E4D67D9}"/>
    <dgm:cxn modelId="{36C3F87C-F091-4EE6-9CC4-D3C92819CC09}" type="presOf" srcId="{00081609-9468-487B-86EA-9AA62F627B39}" destId="{66FA043E-5354-41F8-AAA0-5859FBE80C86}" srcOrd="0" destOrd="0" presId="urn:microsoft.com/office/officeart/2005/8/layout/orgChart1"/>
    <dgm:cxn modelId="{4CEBF7E4-CD73-4E69-B760-C004AB1C0B70}" type="presOf" srcId="{574EC181-6419-4E2E-BF20-E14E00742FA0}" destId="{CDF8A2F8-4601-41FB-B95E-54416CC38B73}" srcOrd="1" destOrd="0" presId="urn:microsoft.com/office/officeart/2005/8/layout/orgChart1"/>
    <dgm:cxn modelId="{5C3290CB-1C69-4FF8-9227-A3D8D8C07081}" type="presOf" srcId="{25EF8E4A-767A-4E5F-8580-6BAD565A750A}" destId="{C700F7D5-4017-4742-B68F-140772FF2B60}" srcOrd="0" destOrd="0" presId="urn:microsoft.com/office/officeart/2005/8/layout/orgChart1"/>
    <dgm:cxn modelId="{F5836CBD-7E69-4959-8BED-A921E611C007}" type="presOf" srcId="{EEED97E6-BAD7-4398-A915-AFC51093FC00}" destId="{BD669D42-CCEF-4C6E-9786-2F477A7BABB7}" srcOrd="0" destOrd="0" presId="urn:microsoft.com/office/officeart/2005/8/layout/orgChart1"/>
    <dgm:cxn modelId="{F9BEFB91-14C5-44CE-BBD2-21D9AAC6DED1}" type="presOf" srcId="{EEED97E6-BAD7-4398-A915-AFC51093FC00}" destId="{2D1186B3-8F76-4CA0-B22A-26C233D53517}" srcOrd="1" destOrd="0" presId="urn:microsoft.com/office/officeart/2005/8/layout/orgChart1"/>
    <dgm:cxn modelId="{32F9EBC2-532B-457B-8E47-6FCCDC2207E4}" type="presOf" srcId="{574EC181-6419-4E2E-BF20-E14E00742FA0}" destId="{B9F5E03E-2913-41E2-A5B4-256D74BFFA73}" srcOrd="0" destOrd="0" presId="urn:microsoft.com/office/officeart/2005/8/layout/orgChart1"/>
    <dgm:cxn modelId="{3B32AF28-5B55-4E08-9B5D-454C334B1A9C}" srcId="{19CE931F-6727-43F0-A15E-3B056BDBCB71}" destId="{EEED97E6-BAD7-4398-A915-AFC51093FC00}" srcOrd="0" destOrd="0" parTransId="{C53FF752-B82F-4C66-A30A-D5BCAC5F22A5}" sibTransId="{FB4AE244-230F-41A0-8768-E5F91A68A9C6}"/>
    <dgm:cxn modelId="{8F46D518-B9CC-427E-8B21-0E7E161DAEA4}" srcId="{EEED97E6-BAD7-4398-A915-AFC51093FC00}" destId="{4055D12E-382F-41D8-A6D1-573F9E0E0B33}" srcOrd="2" destOrd="0" parTransId="{BD469452-E090-404A-B5EF-366BBEA30EF7}" sibTransId="{14B8063D-2A6C-49AA-80FD-FBA633671646}"/>
    <dgm:cxn modelId="{9586C927-9B1F-4902-A939-FC5AD9F40594}" srcId="{EEED97E6-BAD7-4398-A915-AFC51093FC00}" destId="{A18A483D-1A4E-43C6-A0FD-4246C3F50019}" srcOrd="0" destOrd="0" parTransId="{25EF8E4A-767A-4E5F-8580-6BAD565A750A}" sibTransId="{14C7AF10-9371-44A0-8617-324C2B902DF4}"/>
    <dgm:cxn modelId="{ACA226F7-C042-4934-B44C-D28CC6559259}" type="presOf" srcId="{397D0006-DBAF-4E82-8388-16930D9FAF88}" destId="{638D704C-09B7-45E3-96C9-503321362115}" srcOrd="1" destOrd="0" presId="urn:microsoft.com/office/officeart/2005/8/layout/orgChart1"/>
    <dgm:cxn modelId="{3586B04A-A60C-4C3C-B02D-91FF05F593E7}" type="presOf" srcId="{397D0006-DBAF-4E82-8388-16930D9FAF88}" destId="{D343B8E1-D1F8-427B-BBC4-8A81EF1BD908}" srcOrd="0" destOrd="0" presId="urn:microsoft.com/office/officeart/2005/8/layout/orgChart1"/>
    <dgm:cxn modelId="{13C383B6-92BF-45B8-94FB-D75A8C93E193}" type="presOf" srcId="{618BA9CD-E74F-40FA-9DE9-F24951739D13}" destId="{6D97D47B-1B49-4461-AA4B-FC9D18DEE8CD}" srcOrd="0" destOrd="0" presId="urn:microsoft.com/office/officeart/2005/8/layout/orgChart1"/>
    <dgm:cxn modelId="{FF2BEA0D-A1A1-4835-A06A-F1AFE103A4FF}" type="presOf" srcId="{00081609-9468-487B-86EA-9AA62F627B39}" destId="{7C0E7BA1-6676-4471-B2D7-62B4BAE12234}" srcOrd="1" destOrd="0" presId="urn:microsoft.com/office/officeart/2005/8/layout/orgChart1"/>
    <dgm:cxn modelId="{EAA8AC92-D79A-45C5-9ECF-44CA5C6CB2BA}" type="presOf" srcId="{618BA9CD-E74F-40FA-9DE9-F24951739D13}" destId="{6FBBA70C-0019-496D-A366-82134F671999}" srcOrd="1" destOrd="0" presId="urn:microsoft.com/office/officeart/2005/8/layout/orgChart1"/>
    <dgm:cxn modelId="{87955531-631C-4D5E-8A51-998F99948F9E}" type="presOf" srcId="{04B71A83-4561-4C1D-8C86-0388A31E8D97}" destId="{3B492647-D543-4800-881E-E06D6635F91C}" srcOrd="0" destOrd="0" presId="urn:microsoft.com/office/officeart/2005/8/layout/orgChart1"/>
    <dgm:cxn modelId="{1835CE87-3FA7-49CB-BF04-715AE0D49893}" srcId="{EEED97E6-BAD7-4398-A915-AFC51093FC00}" destId="{00081609-9468-487B-86EA-9AA62F627B39}" srcOrd="3" destOrd="0" parTransId="{3CF3D9A5-E469-4C78-9A28-414DA94663AB}" sibTransId="{852BCDCE-4492-4547-891F-A533EE3FCA8C}"/>
    <dgm:cxn modelId="{E660AC6D-AB12-4E6E-9522-075D0548D264}" type="presOf" srcId="{639D8E40-F115-4B4E-89F6-F35DA2137030}" destId="{D7F456D8-8095-4E42-923E-9FEED06FD3BB}" srcOrd="0" destOrd="0" presId="urn:microsoft.com/office/officeart/2005/8/layout/orgChart1"/>
    <dgm:cxn modelId="{61B87392-A716-4F6A-A5EB-3522C6564D82}" type="presOf" srcId="{639D8E40-F115-4B4E-89F6-F35DA2137030}" destId="{70B952D9-FDDB-4613-8E05-B65AE4079F14}" srcOrd="1" destOrd="0" presId="urn:microsoft.com/office/officeart/2005/8/layout/orgChart1"/>
    <dgm:cxn modelId="{4528BBB3-EE37-4999-B430-A35500324E5F}" type="presOf" srcId="{0BBACDC2-CDEB-407B-A392-4CAAF05E5A31}" destId="{F161E717-7272-46F9-8FDB-CF2B581C2406}" srcOrd="0" destOrd="0" presId="urn:microsoft.com/office/officeart/2005/8/layout/orgChart1"/>
    <dgm:cxn modelId="{7B70F5B8-3ED1-447B-90B3-DEE60BC1F7E3}" type="presOf" srcId="{A18A483D-1A4E-43C6-A0FD-4246C3F50019}" destId="{2296C08A-745A-4A74-8239-4769C83999ED}" srcOrd="1" destOrd="0" presId="urn:microsoft.com/office/officeart/2005/8/layout/orgChart1"/>
    <dgm:cxn modelId="{9E1AD047-160C-426F-AEB0-205EB222FF5E}" type="presOf" srcId="{3CF3D9A5-E469-4C78-9A28-414DA94663AB}" destId="{F3FA0FEC-8370-4301-BF6C-4B4B0231FCB2}" srcOrd="0" destOrd="0" presId="urn:microsoft.com/office/officeart/2005/8/layout/orgChart1"/>
    <dgm:cxn modelId="{886445F9-3704-472A-88F1-9F20D6E9A4B7}" type="presOf" srcId="{4055D12E-382F-41D8-A6D1-573F9E0E0B33}" destId="{C962D37E-02FB-495C-8F62-76FFADFBEEF9}" srcOrd="0" destOrd="0" presId="urn:microsoft.com/office/officeart/2005/8/layout/orgChart1"/>
    <dgm:cxn modelId="{AC24BCD0-3E87-41A7-AA69-F64B99F8C20A}" type="presOf" srcId="{19CE931F-6727-43F0-A15E-3B056BDBCB71}" destId="{DCBB31F2-391A-4870-9463-AEB8B60416B0}" srcOrd="0" destOrd="0" presId="urn:microsoft.com/office/officeart/2005/8/layout/orgChart1"/>
    <dgm:cxn modelId="{C15F6414-CEBE-40BE-9641-51B6D5236DA7}" type="presOf" srcId="{A18A483D-1A4E-43C6-A0FD-4246C3F50019}" destId="{7D81E743-0B36-4991-A097-025FAB84278A}" srcOrd="0" destOrd="0" presId="urn:microsoft.com/office/officeart/2005/8/layout/orgChart1"/>
    <dgm:cxn modelId="{42CA9478-51B7-4E96-B800-411C16D939E8}" type="presParOf" srcId="{DCBB31F2-391A-4870-9463-AEB8B60416B0}" destId="{A546831B-4515-43EA-BC0A-5E23E53E01FB}" srcOrd="0" destOrd="0" presId="urn:microsoft.com/office/officeart/2005/8/layout/orgChart1"/>
    <dgm:cxn modelId="{0D7C914F-D93F-42B0-A3C4-E53C08C3A512}" type="presParOf" srcId="{A546831B-4515-43EA-BC0A-5E23E53E01FB}" destId="{13BCB0A0-71E8-4841-A860-31563526C7AA}" srcOrd="0" destOrd="0" presId="urn:microsoft.com/office/officeart/2005/8/layout/orgChart1"/>
    <dgm:cxn modelId="{AD34806F-048D-4647-BE96-096BEC17C697}" type="presParOf" srcId="{13BCB0A0-71E8-4841-A860-31563526C7AA}" destId="{BD669D42-CCEF-4C6E-9786-2F477A7BABB7}" srcOrd="0" destOrd="0" presId="urn:microsoft.com/office/officeart/2005/8/layout/orgChart1"/>
    <dgm:cxn modelId="{B6C220F8-0112-4740-8437-E4E3AD4CC585}" type="presParOf" srcId="{13BCB0A0-71E8-4841-A860-31563526C7AA}" destId="{2D1186B3-8F76-4CA0-B22A-26C233D53517}" srcOrd="1" destOrd="0" presId="urn:microsoft.com/office/officeart/2005/8/layout/orgChart1"/>
    <dgm:cxn modelId="{C9A139EF-B39E-4B1B-9F27-5856E016D452}" type="presParOf" srcId="{A546831B-4515-43EA-BC0A-5E23E53E01FB}" destId="{532B5B5D-63C6-46A1-9177-4EE33355B03A}" srcOrd="1" destOrd="0" presId="urn:microsoft.com/office/officeart/2005/8/layout/orgChart1"/>
    <dgm:cxn modelId="{0E4AC6BE-108A-4C57-8798-09EF99ECD0E0}" type="presParOf" srcId="{532B5B5D-63C6-46A1-9177-4EE33355B03A}" destId="{7490C180-5531-4B19-A7A7-F6E7317E17EB}" srcOrd="0" destOrd="0" presId="urn:microsoft.com/office/officeart/2005/8/layout/orgChart1"/>
    <dgm:cxn modelId="{252A77D6-A544-4AEC-9B07-190B84451F75}" type="presParOf" srcId="{532B5B5D-63C6-46A1-9177-4EE33355B03A}" destId="{B006651B-58FF-41C1-B617-112CFC3B8001}" srcOrd="1" destOrd="0" presId="urn:microsoft.com/office/officeart/2005/8/layout/orgChart1"/>
    <dgm:cxn modelId="{592A3311-2783-4DE6-BCD3-EC03880549D0}" type="presParOf" srcId="{B006651B-58FF-41C1-B617-112CFC3B8001}" destId="{61D2D357-2585-4E4D-833D-732890181F11}" srcOrd="0" destOrd="0" presId="urn:microsoft.com/office/officeart/2005/8/layout/orgChart1"/>
    <dgm:cxn modelId="{B67A655A-BB8C-4DC6-86B7-AEE9047962B1}" type="presParOf" srcId="{61D2D357-2585-4E4D-833D-732890181F11}" destId="{C962D37E-02FB-495C-8F62-76FFADFBEEF9}" srcOrd="0" destOrd="0" presId="urn:microsoft.com/office/officeart/2005/8/layout/orgChart1"/>
    <dgm:cxn modelId="{8EB3C3EF-B99D-42B3-BA78-1D86E8561D1D}" type="presParOf" srcId="{61D2D357-2585-4E4D-833D-732890181F11}" destId="{E5F35C78-F198-4DF7-927C-0FCB97B0AC05}" srcOrd="1" destOrd="0" presId="urn:microsoft.com/office/officeart/2005/8/layout/orgChart1"/>
    <dgm:cxn modelId="{0517991F-B5A5-4667-B157-6B8E8B20D62E}" type="presParOf" srcId="{B006651B-58FF-41C1-B617-112CFC3B8001}" destId="{E5329A36-1A0E-4FFB-86B9-8BDCBE3F0851}" srcOrd="1" destOrd="0" presId="urn:microsoft.com/office/officeart/2005/8/layout/orgChart1"/>
    <dgm:cxn modelId="{D1E7E059-A682-45F7-8064-5BF41A94D4EA}" type="presParOf" srcId="{B006651B-58FF-41C1-B617-112CFC3B8001}" destId="{0601B140-FEF8-4D7D-BD3D-F37FC61F59B9}" srcOrd="2" destOrd="0" presId="urn:microsoft.com/office/officeart/2005/8/layout/orgChart1"/>
    <dgm:cxn modelId="{2A3D8D2D-E3A3-4D1D-8575-82553C5FA22C}" type="presParOf" srcId="{532B5B5D-63C6-46A1-9177-4EE33355B03A}" destId="{F3FA0FEC-8370-4301-BF6C-4B4B0231FCB2}" srcOrd="2" destOrd="0" presId="urn:microsoft.com/office/officeart/2005/8/layout/orgChart1"/>
    <dgm:cxn modelId="{A0D7303B-1DBC-40D6-BFB1-CAD51520188B}" type="presParOf" srcId="{532B5B5D-63C6-46A1-9177-4EE33355B03A}" destId="{28EB37AD-56A2-4E3F-A62E-6DD9B9B9147B}" srcOrd="3" destOrd="0" presId="urn:microsoft.com/office/officeart/2005/8/layout/orgChart1"/>
    <dgm:cxn modelId="{5B6791BC-98D3-4B40-85C7-0D481977063A}" type="presParOf" srcId="{28EB37AD-56A2-4E3F-A62E-6DD9B9B9147B}" destId="{8A3CBA0D-51D7-4194-BAB7-2A86227D4181}" srcOrd="0" destOrd="0" presId="urn:microsoft.com/office/officeart/2005/8/layout/orgChart1"/>
    <dgm:cxn modelId="{A037B0BE-1CC3-4555-A54C-D0310235718A}" type="presParOf" srcId="{8A3CBA0D-51D7-4194-BAB7-2A86227D4181}" destId="{66FA043E-5354-41F8-AAA0-5859FBE80C86}" srcOrd="0" destOrd="0" presId="urn:microsoft.com/office/officeart/2005/8/layout/orgChart1"/>
    <dgm:cxn modelId="{37360645-F566-4CD3-9D52-0991BA4670C1}" type="presParOf" srcId="{8A3CBA0D-51D7-4194-BAB7-2A86227D4181}" destId="{7C0E7BA1-6676-4471-B2D7-62B4BAE12234}" srcOrd="1" destOrd="0" presId="urn:microsoft.com/office/officeart/2005/8/layout/orgChart1"/>
    <dgm:cxn modelId="{EF066BF6-26F7-420B-86C2-D45279C41F77}" type="presParOf" srcId="{28EB37AD-56A2-4E3F-A62E-6DD9B9B9147B}" destId="{E2797593-0A68-49B0-9AD3-F84D4384C7E7}" srcOrd="1" destOrd="0" presId="urn:microsoft.com/office/officeart/2005/8/layout/orgChart1"/>
    <dgm:cxn modelId="{5862F9B1-D802-40F1-A702-AF2FAAA441DD}" type="presParOf" srcId="{28EB37AD-56A2-4E3F-A62E-6DD9B9B9147B}" destId="{9041E1F8-01DB-45A8-98D3-8AD819BACE1C}" srcOrd="2" destOrd="0" presId="urn:microsoft.com/office/officeart/2005/8/layout/orgChart1"/>
    <dgm:cxn modelId="{586E8500-795E-4BC3-9DCB-D2B6F45B1906}" type="presParOf" srcId="{532B5B5D-63C6-46A1-9177-4EE33355B03A}" destId="{F161E717-7272-46F9-8FDB-CF2B581C2406}" srcOrd="4" destOrd="0" presId="urn:microsoft.com/office/officeart/2005/8/layout/orgChart1"/>
    <dgm:cxn modelId="{BDD9F71C-D34E-4A69-9AAF-FF86426AFFC5}" type="presParOf" srcId="{532B5B5D-63C6-46A1-9177-4EE33355B03A}" destId="{7ED8F4AD-FAAA-4BA1-877D-2C52319497E9}" srcOrd="5" destOrd="0" presId="urn:microsoft.com/office/officeart/2005/8/layout/orgChart1"/>
    <dgm:cxn modelId="{385FAE51-9B9C-43C6-88A5-80B313C0FAB2}" type="presParOf" srcId="{7ED8F4AD-FAAA-4BA1-877D-2C52319497E9}" destId="{72058B9A-B04F-48AC-A61D-4455982D95BD}" srcOrd="0" destOrd="0" presId="urn:microsoft.com/office/officeart/2005/8/layout/orgChart1"/>
    <dgm:cxn modelId="{A7EF85FE-BD3A-48DE-9E90-D77951CB42D9}" type="presParOf" srcId="{72058B9A-B04F-48AC-A61D-4455982D95BD}" destId="{B9F5E03E-2913-41E2-A5B4-256D74BFFA73}" srcOrd="0" destOrd="0" presId="urn:microsoft.com/office/officeart/2005/8/layout/orgChart1"/>
    <dgm:cxn modelId="{6D60A3DC-EDE6-49BC-862F-DF2AF6FC3042}" type="presParOf" srcId="{72058B9A-B04F-48AC-A61D-4455982D95BD}" destId="{CDF8A2F8-4601-41FB-B95E-54416CC38B73}" srcOrd="1" destOrd="0" presId="urn:microsoft.com/office/officeart/2005/8/layout/orgChart1"/>
    <dgm:cxn modelId="{109AF8E0-C6E6-4A2F-B8E8-788540C17981}" type="presParOf" srcId="{7ED8F4AD-FAAA-4BA1-877D-2C52319497E9}" destId="{10140759-303F-44A9-8783-8271DD7D2E00}" srcOrd="1" destOrd="0" presId="urn:microsoft.com/office/officeart/2005/8/layout/orgChart1"/>
    <dgm:cxn modelId="{1EC37F8F-4123-4171-876A-ACA6CC59402E}" type="presParOf" srcId="{7ED8F4AD-FAAA-4BA1-877D-2C52319497E9}" destId="{93D73211-4FB0-40CF-BF45-D27506486819}" srcOrd="2" destOrd="0" presId="urn:microsoft.com/office/officeart/2005/8/layout/orgChart1"/>
    <dgm:cxn modelId="{04D46FEA-1254-4E64-9D5E-365686182D42}" type="presParOf" srcId="{532B5B5D-63C6-46A1-9177-4EE33355B03A}" destId="{74048CD5-F393-4F94-9FCB-73DE8CFD2D08}" srcOrd="6" destOrd="0" presId="urn:microsoft.com/office/officeart/2005/8/layout/orgChart1"/>
    <dgm:cxn modelId="{FFF03A77-45A1-4A23-8B3A-AABFA714193C}" type="presParOf" srcId="{532B5B5D-63C6-46A1-9177-4EE33355B03A}" destId="{1EA867D3-9FDA-493C-BDDB-91E7FA4A0C23}" srcOrd="7" destOrd="0" presId="urn:microsoft.com/office/officeart/2005/8/layout/orgChart1"/>
    <dgm:cxn modelId="{EBEA21EE-DF4C-4B3E-A1D6-CC2D3B29BE66}" type="presParOf" srcId="{1EA867D3-9FDA-493C-BDDB-91E7FA4A0C23}" destId="{C6F79C49-3C99-4121-84C8-A6D31D0E7E65}" srcOrd="0" destOrd="0" presId="urn:microsoft.com/office/officeart/2005/8/layout/orgChart1"/>
    <dgm:cxn modelId="{BDAF8B00-DF91-4AD7-935E-74241B81F61A}" type="presParOf" srcId="{C6F79C49-3C99-4121-84C8-A6D31D0E7E65}" destId="{D7F456D8-8095-4E42-923E-9FEED06FD3BB}" srcOrd="0" destOrd="0" presId="urn:microsoft.com/office/officeart/2005/8/layout/orgChart1"/>
    <dgm:cxn modelId="{5866C02D-9844-44CF-9164-F46E3235869B}" type="presParOf" srcId="{C6F79C49-3C99-4121-84C8-A6D31D0E7E65}" destId="{70B952D9-FDDB-4613-8E05-B65AE4079F14}" srcOrd="1" destOrd="0" presId="urn:microsoft.com/office/officeart/2005/8/layout/orgChart1"/>
    <dgm:cxn modelId="{93D84BEA-0C2F-436B-AA61-1B20FECCF9DA}" type="presParOf" srcId="{1EA867D3-9FDA-493C-BDDB-91E7FA4A0C23}" destId="{814DBC90-9222-432E-B279-1BCA13826C75}" srcOrd="1" destOrd="0" presId="urn:microsoft.com/office/officeart/2005/8/layout/orgChart1"/>
    <dgm:cxn modelId="{22ABBBA4-301B-431E-8737-EA381E943E2C}" type="presParOf" srcId="{1EA867D3-9FDA-493C-BDDB-91E7FA4A0C23}" destId="{A3408F39-3490-4E54-8DE7-2A79758D5DCB}" srcOrd="2" destOrd="0" presId="urn:microsoft.com/office/officeart/2005/8/layout/orgChart1"/>
    <dgm:cxn modelId="{BC260B51-8C11-4652-A336-813D77743D51}" type="presParOf" srcId="{532B5B5D-63C6-46A1-9177-4EE33355B03A}" destId="{3B492647-D543-4800-881E-E06D6635F91C}" srcOrd="8" destOrd="0" presId="urn:microsoft.com/office/officeart/2005/8/layout/orgChart1"/>
    <dgm:cxn modelId="{95121294-A9A8-401F-ABA7-74DEC3225F75}" type="presParOf" srcId="{532B5B5D-63C6-46A1-9177-4EE33355B03A}" destId="{53FEC56B-4AAE-4948-8665-F8F493F529D0}" srcOrd="9" destOrd="0" presId="urn:microsoft.com/office/officeart/2005/8/layout/orgChart1"/>
    <dgm:cxn modelId="{61F22CF1-FBBB-4275-AF6C-D2C5DE8306CA}" type="presParOf" srcId="{53FEC56B-4AAE-4948-8665-F8F493F529D0}" destId="{DCD02AC5-011B-4792-A0EC-D69CB3D3EB22}" srcOrd="0" destOrd="0" presId="urn:microsoft.com/office/officeart/2005/8/layout/orgChart1"/>
    <dgm:cxn modelId="{2B87099E-78BC-4642-B264-4FC38C14450B}" type="presParOf" srcId="{DCD02AC5-011B-4792-A0EC-D69CB3D3EB22}" destId="{D343B8E1-D1F8-427B-BBC4-8A81EF1BD908}" srcOrd="0" destOrd="0" presId="urn:microsoft.com/office/officeart/2005/8/layout/orgChart1"/>
    <dgm:cxn modelId="{A00C8746-CBF1-4DD0-8A5C-27A964A5D691}" type="presParOf" srcId="{DCD02AC5-011B-4792-A0EC-D69CB3D3EB22}" destId="{638D704C-09B7-45E3-96C9-503321362115}" srcOrd="1" destOrd="0" presId="urn:microsoft.com/office/officeart/2005/8/layout/orgChart1"/>
    <dgm:cxn modelId="{4DC68B3F-8BE0-4047-A4C6-030894A8613B}" type="presParOf" srcId="{53FEC56B-4AAE-4948-8665-F8F493F529D0}" destId="{19FFB80E-7171-4296-9F0E-AF2BDDC5CBC0}" srcOrd="1" destOrd="0" presId="urn:microsoft.com/office/officeart/2005/8/layout/orgChart1"/>
    <dgm:cxn modelId="{B735A1CD-2E5A-4065-968B-25836D2AB2FD}" type="presParOf" srcId="{53FEC56B-4AAE-4948-8665-F8F493F529D0}" destId="{9CB9264E-45C7-4846-8045-2314F9333183}" srcOrd="2" destOrd="0" presId="urn:microsoft.com/office/officeart/2005/8/layout/orgChart1"/>
    <dgm:cxn modelId="{036800FF-8443-4B25-B5F7-53355A4FA063}" type="presParOf" srcId="{A546831B-4515-43EA-BC0A-5E23E53E01FB}" destId="{72142781-6285-4D37-936D-06A047AEC842}" srcOrd="2" destOrd="0" presId="urn:microsoft.com/office/officeart/2005/8/layout/orgChart1"/>
    <dgm:cxn modelId="{A53ADC06-4BD4-4C22-8921-B8E5E008D6A2}" type="presParOf" srcId="{72142781-6285-4D37-936D-06A047AEC842}" destId="{C700F7D5-4017-4742-B68F-140772FF2B60}" srcOrd="0" destOrd="0" presId="urn:microsoft.com/office/officeart/2005/8/layout/orgChart1"/>
    <dgm:cxn modelId="{4C2A032E-BA38-469D-902E-C20348705911}" type="presParOf" srcId="{72142781-6285-4D37-936D-06A047AEC842}" destId="{99394918-3099-45F0-AF9E-15B5905E38DE}" srcOrd="1" destOrd="0" presId="urn:microsoft.com/office/officeart/2005/8/layout/orgChart1"/>
    <dgm:cxn modelId="{F63828F5-A2D8-4D11-9CE4-28B556A9C5CB}" type="presParOf" srcId="{99394918-3099-45F0-AF9E-15B5905E38DE}" destId="{49D190BF-3FA4-44CD-BEAC-937261B084DA}" srcOrd="0" destOrd="0" presId="urn:microsoft.com/office/officeart/2005/8/layout/orgChart1"/>
    <dgm:cxn modelId="{7CA58BB7-55C0-47AA-A729-C2964AD93E94}" type="presParOf" srcId="{49D190BF-3FA4-44CD-BEAC-937261B084DA}" destId="{7D81E743-0B36-4991-A097-025FAB84278A}" srcOrd="0" destOrd="0" presId="urn:microsoft.com/office/officeart/2005/8/layout/orgChart1"/>
    <dgm:cxn modelId="{DF93E701-621B-4989-AA6C-88021D611D01}" type="presParOf" srcId="{49D190BF-3FA4-44CD-BEAC-937261B084DA}" destId="{2296C08A-745A-4A74-8239-4769C83999ED}" srcOrd="1" destOrd="0" presId="urn:microsoft.com/office/officeart/2005/8/layout/orgChart1"/>
    <dgm:cxn modelId="{E6120231-51C7-4630-A33D-D7570E0AD472}" type="presParOf" srcId="{99394918-3099-45F0-AF9E-15B5905E38DE}" destId="{9399AE53-D10C-43CE-980A-140D35286CD1}" srcOrd="1" destOrd="0" presId="urn:microsoft.com/office/officeart/2005/8/layout/orgChart1"/>
    <dgm:cxn modelId="{773C6FFB-7782-4248-8680-A3D7C2CF2F84}" type="presParOf" srcId="{99394918-3099-45F0-AF9E-15B5905E38DE}" destId="{E25A7B06-68F4-4CA3-A4B5-1CF9590973F4}" srcOrd="2" destOrd="0" presId="urn:microsoft.com/office/officeart/2005/8/layout/orgChart1"/>
    <dgm:cxn modelId="{355D1D64-D4F9-4E6B-8063-FD51E648A61B}" type="presParOf" srcId="{72142781-6285-4D37-936D-06A047AEC842}" destId="{CC4AE07E-FA3F-4268-8C32-8871D0DBC87A}" srcOrd="2" destOrd="0" presId="urn:microsoft.com/office/officeart/2005/8/layout/orgChart1"/>
    <dgm:cxn modelId="{8750CEB0-E9BF-4C25-B058-82EA9314194B}" type="presParOf" srcId="{72142781-6285-4D37-936D-06A047AEC842}" destId="{FE02315B-BAFC-48D2-91EE-647FB8CC9069}" srcOrd="3" destOrd="0" presId="urn:microsoft.com/office/officeart/2005/8/layout/orgChart1"/>
    <dgm:cxn modelId="{4F397062-CC41-42F7-8BC6-69A231C72937}" type="presParOf" srcId="{FE02315B-BAFC-48D2-91EE-647FB8CC9069}" destId="{4B97C7A5-FCAE-4DB1-96AC-AA1238B4D658}" srcOrd="0" destOrd="0" presId="urn:microsoft.com/office/officeart/2005/8/layout/orgChart1"/>
    <dgm:cxn modelId="{3AC9DE9B-1F27-4888-9956-EDC8FEAF1E0A}" type="presParOf" srcId="{4B97C7A5-FCAE-4DB1-96AC-AA1238B4D658}" destId="{6D97D47B-1B49-4461-AA4B-FC9D18DEE8CD}" srcOrd="0" destOrd="0" presId="urn:microsoft.com/office/officeart/2005/8/layout/orgChart1"/>
    <dgm:cxn modelId="{954BAF30-4000-48C8-B8E8-0CD3DFE9E57A}" type="presParOf" srcId="{4B97C7A5-FCAE-4DB1-96AC-AA1238B4D658}" destId="{6FBBA70C-0019-496D-A366-82134F671999}" srcOrd="1" destOrd="0" presId="urn:microsoft.com/office/officeart/2005/8/layout/orgChart1"/>
    <dgm:cxn modelId="{DBB93702-357C-4AB9-9B05-74DA0F914E2F}" type="presParOf" srcId="{FE02315B-BAFC-48D2-91EE-647FB8CC9069}" destId="{19168B44-8E0B-4B76-80E8-43E590A8CC97}" srcOrd="1" destOrd="0" presId="urn:microsoft.com/office/officeart/2005/8/layout/orgChart1"/>
    <dgm:cxn modelId="{F042011B-19DF-421F-94E4-05EDF5272BAD}" type="presParOf" srcId="{FE02315B-BAFC-48D2-91EE-647FB8CC9069}" destId="{E34702E8-FB69-4BF8-AAB5-1132AA240D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Director(a) para un Desarrollo Compacto</a:t>
          </a: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BE3904-A747-4047-8E53-F5D5CF7222D0}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Supervisor(a) de Área </a:t>
          </a:r>
          <a:b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 Ventanilla</a:t>
          </a:r>
        </a:p>
      </dgm:t>
    </dgm:pt>
    <dgm:pt modelId="{57F01186-1A94-421A-96B6-E6D99A9A3D7A}" type="parTrans" cxnId="{51BD8D7B-9F80-44FC-868C-CE075804DA9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D5007B8-074B-4914-9C12-2671EDEA9DD0}" type="sibTrans" cxnId="{51BD8D7B-9F80-44FC-868C-CE075804DA9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5C0F69D-8DAC-4626-B760-3575E991E0E5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Casa </a:t>
          </a:r>
          <a:b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Habitación </a:t>
          </a:r>
          <a:endParaRPr lang="es-ES" sz="1200" dirty="0">
            <a:solidFill>
              <a:schemeClr val="tx1"/>
            </a:solidFill>
          </a:endParaRPr>
        </a:p>
      </dgm:t>
    </dgm:pt>
    <dgm:pt modelId="{FEC7B8A7-A652-4462-80DC-E74F1E73D32D}" type="parTrans" cxnId="{AB449642-A157-44CF-9AFC-3FB786C92A1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848BC83-465A-4146-BFDA-D51E0CED2EA5}" type="sibTrans" cxnId="{AB449642-A157-44CF-9AFC-3FB786C92A1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ACCD6ED-FE5A-456F-BA5D-D6510F11E411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Coordinador</a:t>
          </a: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(a)</a:t>
          </a: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de Industria </a:t>
          </a:r>
          <a:b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y Multifamiliar</a:t>
          </a:r>
        </a:p>
      </dgm:t>
    </dgm:pt>
    <dgm:pt modelId="{2BF926A2-F8C8-490C-AAEA-2240C8202940}" type="parTrans" cxnId="{A7921303-A9EA-4BB0-908E-517C2C1D61F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A2B9BE9-BC00-4D33-8F36-D10B3DFAD7CE}" type="sibTrans" cxnId="{A7921303-A9EA-4BB0-908E-517C2C1D61F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E179C65-A3E6-4C38-8CB6-4FD90DA54031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Auxiliares</a:t>
          </a:r>
        </a:p>
      </dgm:t>
    </dgm:pt>
    <dgm:pt modelId="{B1D1022C-70E2-46B1-8B58-F432D758817A}" type="parTrans" cxnId="{3DBE5E2C-CFBD-4D4A-9AA7-FFFDDA300450}">
      <dgm:prSet/>
      <dgm:spPr/>
      <dgm:t>
        <a:bodyPr/>
        <a:lstStyle/>
        <a:p>
          <a:endParaRPr lang="es-ES"/>
        </a:p>
      </dgm:t>
    </dgm:pt>
    <dgm:pt modelId="{4B0E5EDE-845E-4C4A-B666-3E229AF5BE8C}" type="sibTrans" cxnId="{3DBE5E2C-CFBD-4D4A-9AA7-FFFDDA300450}">
      <dgm:prSet/>
      <dgm:spPr/>
      <dgm:t>
        <a:bodyPr/>
        <a:lstStyle/>
        <a:p>
          <a:endParaRPr lang="es-ES"/>
        </a:p>
      </dgm:t>
    </dgm:pt>
    <dgm:pt modelId="{96663D93-5C0B-463B-AF39-9C8BBCF9C17F}">
      <dgm:prSet custT="1"/>
      <dgm:spPr/>
      <dgm:t>
        <a:bodyPr/>
        <a:lstStyle/>
        <a:p>
          <a:r>
            <a:rPr lang="es-ES" sz="1200" dirty="0" smtClean="0"/>
            <a:t>Coordinador(a) de Comercio Multifamiliar</a:t>
          </a:r>
        </a:p>
      </dgm:t>
    </dgm:pt>
    <dgm:pt modelId="{BE64BBA9-4C9A-4C13-BF4C-35246C5DBBB5}" type="parTrans" cxnId="{14C994D7-24C4-4802-8F0D-AAA527BB678E}">
      <dgm:prSet/>
      <dgm:spPr/>
      <dgm:t>
        <a:bodyPr/>
        <a:lstStyle/>
        <a:p>
          <a:endParaRPr lang="es-ES"/>
        </a:p>
      </dgm:t>
    </dgm:pt>
    <dgm:pt modelId="{D315DF2F-10E2-4CD2-82FA-09C0981842E8}" type="sibTrans" cxnId="{14C994D7-24C4-4802-8F0D-AAA527BB678E}">
      <dgm:prSet/>
      <dgm:spPr/>
      <dgm:t>
        <a:bodyPr/>
        <a:lstStyle/>
        <a:p>
          <a:endParaRPr lang="es-ES"/>
        </a:p>
      </dgm:t>
    </dgm:pt>
    <dgm:pt modelId="{8923BAFA-69B9-4FAD-8369-D7C0CCD22A77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gm:t>
    </dgm:pt>
    <dgm:pt modelId="{A0799A8D-B417-4BAB-8284-98833C762E4A}" type="parTrans" cxnId="{77BC7804-01A1-4696-A0B1-085B94E0E14A}">
      <dgm:prSet/>
      <dgm:spPr/>
      <dgm:t>
        <a:bodyPr/>
        <a:lstStyle/>
        <a:p>
          <a:endParaRPr lang="es-ES"/>
        </a:p>
      </dgm:t>
    </dgm:pt>
    <dgm:pt modelId="{A4232296-A306-4505-ADD3-A55E1DFF43FC}" type="sibTrans" cxnId="{77BC7804-01A1-4696-A0B1-085B94E0E14A}">
      <dgm:prSet/>
      <dgm:spPr/>
      <dgm:t>
        <a:bodyPr/>
        <a:lstStyle/>
        <a:p>
          <a:endParaRPr lang="es-ES"/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 val="init"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121549" custScaleY="124438" custLinFactNeighborY="-174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B5A7ABBF-033A-4DBF-8ABD-8BAC48028798}" type="pres">
      <dgm:prSet presAssocID="{57F01186-1A94-421A-96B6-E6D99A9A3D7A}" presName="Name37" presStyleLbl="parChTrans1D2" presStyleIdx="0" presStyleCnt="6"/>
      <dgm:spPr/>
      <dgm:t>
        <a:bodyPr/>
        <a:lstStyle/>
        <a:p>
          <a:endParaRPr lang="es-ES"/>
        </a:p>
      </dgm:t>
    </dgm:pt>
    <dgm:pt modelId="{6150C006-D0A3-4857-A53C-E8CA145DEB5F}" type="pres">
      <dgm:prSet presAssocID="{EABE3904-A747-4047-8E53-F5D5CF7222D0}" presName="hierRoot2" presStyleCnt="0">
        <dgm:presLayoutVars>
          <dgm:hierBranch val="init"/>
        </dgm:presLayoutVars>
      </dgm:prSet>
      <dgm:spPr/>
    </dgm:pt>
    <dgm:pt modelId="{43E62C7B-FC03-4153-AD61-66BAEF25CE26}" type="pres">
      <dgm:prSet presAssocID="{EABE3904-A747-4047-8E53-F5D5CF7222D0}" presName="rootComposite" presStyleCnt="0"/>
      <dgm:spPr/>
    </dgm:pt>
    <dgm:pt modelId="{9DF0B0FE-8D8F-4BD4-911A-719A27BDAF8E}" type="pres">
      <dgm:prSet presAssocID="{EABE3904-A747-4047-8E53-F5D5CF7222D0}" presName="rootText" presStyleLbl="node2" presStyleIdx="0" presStyleCnt="4" custScaleX="98579" custLinFactNeighborY="33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AB1D63-14F3-45A6-99D5-DD499DB7824D}" type="pres">
      <dgm:prSet presAssocID="{EABE3904-A747-4047-8E53-F5D5CF7222D0}" presName="rootConnector" presStyleLbl="node2" presStyleIdx="0" presStyleCnt="4"/>
      <dgm:spPr/>
      <dgm:t>
        <a:bodyPr/>
        <a:lstStyle/>
        <a:p>
          <a:endParaRPr lang="es-ES"/>
        </a:p>
      </dgm:t>
    </dgm:pt>
    <dgm:pt modelId="{05F231FF-AC16-498D-8E8F-CEBA8C9E8C18}" type="pres">
      <dgm:prSet presAssocID="{EABE3904-A747-4047-8E53-F5D5CF7222D0}" presName="hierChild4" presStyleCnt="0"/>
      <dgm:spPr/>
    </dgm:pt>
    <dgm:pt modelId="{5B7C6172-88E4-49E9-932A-89CCAAB71C71}" type="pres">
      <dgm:prSet presAssocID="{EABE3904-A747-4047-8E53-F5D5CF7222D0}" presName="hierChild5" presStyleCnt="0"/>
      <dgm:spPr/>
    </dgm:pt>
    <dgm:pt modelId="{67D785DF-EF76-4D27-AEFB-DA9DD55C1A29}" type="pres">
      <dgm:prSet presAssocID="{FEC7B8A7-A652-4462-80DC-E74F1E73D32D}" presName="Name37" presStyleLbl="parChTrans1D2" presStyleIdx="1" presStyleCnt="6"/>
      <dgm:spPr/>
      <dgm:t>
        <a:bodyPr/>
        <a:lstStyle/>
        <a:p>
          <a:endParaRPr lang="es-ES"/>
        </a:p>
      </dgm:t>
    </dgm:pt>
    <dgm:pt modelId="{D7459EBB-EF1B-40B9-9948-14C0705D2FF3}" type="pres">
      <dgm:prSet presAssocID="{85C0F69D-8DAC-4626-B760-3575E991E0E5}" presName="hierRoot2" presStyleCnt="0">
        <dgm:presLayoutVars>
          <dgm:hierBranch val="init"/>
        </dgm:presLayoutVars>
      </dgm:prSet>
      <dgm:spPr/>
    </dgm:pt>
    <dgm:pt modelId="{890B9908-3882-40F0-A45E-3777778FC56A}" type="pres">
      <dgm:prSet presAssocID="{85C0F69D-8DAC-4626-B760-3575E991E0E5}" presName="rootComposite" presStyleCnt="0"/>
      <dgm:spPr/>
    </dgm:pt>
    <dgm:pt modelId="{C1B5B9DE-1D73-4C5F-9BD6-913743C0C0EE}" type="pres">
      <dgm:prSet presAssocID="{85C0F69D-8DAC-4626-B760-3575E991E0E5}" presName="rootText" presStyleLbl="node2" presStyleIdx="1" presStyleCnt="4" custLinFactNeighborX="731" custLinFactNeighborY="33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08DA8F1-A1A8-42F3-A565-48942DAF619B}" type="pres">
      <dgm:prSet presAssocID="{85C0F69D-8DAC-4626-B760-3575E991E0E5}" presName="rootConnector" presStyleLbl="node2" presStyleIdx="1" presStyleCnt="4"/>
      <dgm:spPr/>
      <dgm:t>
        <a:bodyPr/>
        <a:lstStyle/>
        <a:p>
          <a:endParaRPr lang="es-ES"/>
        </a:p>
      </dgm:t>
    </dgm:pt>
    <dgm:pt modelId="{4353FD86-1583-428B-81AC-A46AA4E67015}" type="pres">
      <dgm:prSet presAssocID="{85C0F69D-8DAC-4626-B760-3575E991E0E5}" presName="hierChild4" presStyleCnt="0"/>
      <dgm:spPr/>
    </dgm:pt>
    <dgm:pt modelId="{03A07F3E-C906-4697-B568-B3FBE1F2488D}" type="pres">
      <dgm:prSet presAssocID="{85C0F69D-8DAC-4626-B760-3575E991E0E5}" presName="hierChild5" presStyleCnt="0"/>
      <dgm:spPr/>
    </dgm:pt>
    <dgm:pt modelId="{FB10730A-B1E0-4E0C-B23E-DFAB0DDA34ED}" type="pres">
      <dgm:prSet presAssocID="{2BF926A2-F8C8-490C-AAEA-2240C8202940}" presName="Name37" presStyleLbl="parChTrans1D2" presStyleIdx="2" presStyleCnt="6"/>
      <dgm:spPr/>
      <dgm:t>
        <a:bodyPr/>
        <a:lstStyle/>
        <a:p>
          <a:endParaRPr lang="es-ES"/>
        </a:p>
      </dgm:t>
    </dgm:pt>
    <dgm:pt modelId="{27A60964-1473-4505-A859-8F58C0F33D0F}" type="pres">
      <dgm:prSet presAssocID="{6ACCD6ED-FE5A-456F-BA5D-D6510F11E411}" presName="hierRoot2" presStyleCnt="0">
        <dgm:presLayoutVars>
          <dgm:hierBranch val="init"/>
        </dgm:presLayoutVars>
      </dgm:prSet>
      <dgm:spPr/>
    </dgm:pt>
    <dgm:pt modelId="{8E03792D-7A4F-4857-ACB3-77E485057B60}" type="pres">
      <dgm:prSet presAssocID="{6ACCD6ED-FE5A-456F-BA5D-D6510F11E411}" presName="rootComposite" presStyleCnt="0"/>
      <dgm:spPr/>
    </dgm:pt>
    <dgm:pt modelId="{7A83B99F-6D57-4F93-A991-EB7F391DDB8D}" type="pres">
      <dgm:prSet presAssocID="{6ACCD6ED-FE5A-456F-BA5D-D6510F11E411}" presName="rootText" presStyleLbl="node2" presStyleIdx="2" presStyleCnt="4" custLinFactNeighborY="33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7DAB8C-CACC-4A7A-8FE1-91E1067108AF}" type="pres">
      <dgm:prSet presAssocID="{6ACCD6ED-FE5A-456F-BA5D-D6510F11E411}" presName="rootConnector" presStyleLbl="node2" presStyleIdx="2" presStyleCnt="4"/>
      <dgm:spPr/>
      <dgm:t>
        <a:bodyPr/>
        <a:lstStyle/>
        <a:p>
          <a:endParaRPr lang="es-ES"/>
        </a:p>
      </dgm:t>
    </dgm:pt>
    <dgm:pt modelId="{2964FAA4-A622-4985-95F5-C5411CD20E5E}" type="pres">
      <dgm:prSet presAssocID="{6ACCD6ED-FE5A-456F-BA5D-D6510F11E411}" presName="hierChild4" presStyleCnt="0"/>
      <dgm:spPr/>
    </dgm:pt>
    <dgm:pt modelId="{F5107689-9692-4523-A252-061AC23854A2}" type="pres">
      <dgm:prSet presAssocID="{6ACCD6ED-FE5A-456F-BA5D-D6510F11E411}" presName="hierChild5" presStyleCnt="0"/>
      <dgm:spPr/>
    </dgm:pt>
    <dgm:pt modelId="{0F88E928-5C98-4BE4-8EEE-E8A4C00BC2F6}" type="pres">
      <dgm:prSet presAssocID="{BE64BBA9-4C9A-4C13-BF4C-35246C5DBBB5}" presName="Name37" presStyleLbl="parChTrans1D2" presStyleIdx="3" presStyleCnt="6"/>
      <dgm:spPr/>
      <dgm:t>
        <a:bodyPr/>
        <a:lstStyle/>
        <a:p>
          <a:endParaRPr lang="es-ES"/>
        </a:p>
      </dgm:t>
    </dgm:pt>
    <dgm:pt modelId="{DEF77E7C-15AD-4A3C-8F31-1A9FAFDCB83B}" type="pres">
      <dgm:prSet presAssocID="{96663D93-5C0B-463B-AF39-9C8BBCF9C17F}" presName="hierRoot2" presStyleCnt="0">
        <dgm:presLayoutVars>
          <dgm:hierBranch val="init"/>
        </dgm:presLayoutVars>
      </dgm:prSet>
      <dgm:spPr/>
    </dgm:pt>
    <dgm:pt modelId="{42819F07-0E58-450B-8ADF-8C5705F35FF1}" type="pres">
      <dgm:prSet presAssocID="{96663D93-5C0B-463B-AF39-9C8BBCF9C17F}" presName="rootComposite" presStyleCnt="0"/>
      <dgm:spPr/>
    </dgm:pt>
    <dgm:pt modelId="{047E8B89-0B54-4CF4-9FA5-C616C6F9474D}" type="pres">
      <dgm:prSet presAssocID="{96663D93-5C0B-463B-AF39-9C8BBCF9C17F}" presName="rootText" presStyleLbl="node2" presStyleIdx="3" presStyleCnt="4" custLinFactNeighborY="33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8551E1-4B46-4693-BA69-A35BF7C82BA7}" type="pres">
      <dgm:prSet presAssocID="{96663D93-5C0B-463B-AF39-9C8BBCF9C17F}" presName="rootConnector" presStyleLbl="node2" presStyleIdx="3" presStyleCnt="4"/>
      <dgm:spPr/>
      <dgm:t>
        <a:bodyPr/>
        <a:lstStyle/>
        <a:p>
          <a:endParaRPr lang="es-ES"/>
        </a:p>
      </dgm:t>
    </dgm:pt>
    <dgm:pt modelId="{6B3CA436-E491-43E0-9A9C-012C3EC23EA0}" type="pres">
      <dgm:prSet presAssocID="{96663D93-5C0B-463B-AF39-9C8BBCF9C17F}" presName="hierChild4" presStyleCnt="0"/>
      <dgm:spPr/>
    </dgm:pt>
    <dgm:pt modelId="{85D55801-E06F-4903-8EF1-3491A5099DFA}" type="pres">
      <dgm:prSet presAssocID="{96663D93-5C0B-463B-AF39-9C8BBCF9C17F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  <dgm:pt modelId="{FE790702-DC44-4403-BBCC-9424634D68CE}" type="pres">
      <dgm:prSet presAssocID="{B1D1022C-70E2-46B1-8B58-F432D758817A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47310D22-E3B0-4F43-B7D3-460AC50E07E6}" type="pres">
      <dgm:prSet presAssocID="{1E179C65-A3E6-4C38-8CB6-4FD90DA54031}" presName="hierRoot3" presStyleCnt="0">
        <dgm:presLayoutVars>
          <dgm:hierBranch val="init"/>
        </dgm:presLayoutVars>
      </dgm:prSet>
      <dgm:spPr/>
    </dgm:pt>
    <dgm:pt modelId="{264A6664-926D-4112-B082-61E011850277}" type="pres">
      <dgm:prSet presAssocID="{1E179C65-A3E6-4C38-8CB6-4FD90DA54031}" presName="rootComposite3" presStyleCnt="0"/>
      <dgm:spPr/>
    </dgm:pt>
    <dgm:pt modelId="{D50E1F7C-9CAA-4B9C-8A4B-9CCDD9A4BED4}" type="pres">
      <dgm:prSet presAssocID="{1E179C65-A3E6-4C38-8CB6-4FD90DA54031}" presName="rootText3" presStyleLbl="asst1" presStyleIdx="0" presStyleCnt="2" custScaleX="79103" custScaleY="88750" custLinFactNeighborX="-6288" custLinFactNeighborY="-58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9717FDC-BBE1-40FE-90B3-F2665FE1D822}" type="pres">
      <dgm:prSet presAssocID="{1E179C65-A3E6-4C38-8CB6-4FD90DA54031}" presName="rootConnector3" presStyleLbl="asst1" presStyleIdx="0" presStyleCnt="2"/>
      <dgm:spPr/>
      <dgm:t>
        <a:bodyPr/>
        <a:lstStyle/>
        <a:p>
          <a:endParaRPr lang="es-ES"/>
        </a:p>
      </dgm:t>
    </dgm:pt>
    <dgm:pt modelId="{E319EC46-A942-4EF8-8B49-68666933E5BA}" type="pres">
      <dgm:prSet presAssocID="{1E179C65-A3E6-4C38-8CB6-4FD90DA54031}" presName="hierChild6" presStyleCnt="0"/>
      <dgm:spPr/>
    </dgm:pt>
    <dgm:pt modelId="{97B2E98D-26F0-4AEA-A868-E4AF43874979}" type="pres">
      <dgm:prSet presAssocID="{1E179C65-A3E6-4C38-8CB6-4FD90DA54031}" presName="hierChild7" presStyleCnt="0"/>
      <dgm:spPr/>
    </dgm:pt>
    <dgm:pt modelId="{6494A3DC-8E22-4249-A971-A52753AAC8E5}" type="pres">
      <dgm:prSet presAssocID="{A0799A8D-B417-4BAB-8284-98833C762E4A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8792B5EF-E8C0-4D80-A341-3E4F14D9CC6C}" type="pres">
      <dgm:prSet presAssocID="{8923BAFA-69B9-4FAD-8369-D7C0CCD22A77}" presName="hierRoot3" presStyleCnt="0">
        <dgm:presLayoutVars>
          <dgm:hierBranch val="init"/>
        </dgm:presLayoutVars>
      </dgm:prSet>
      <dgm:spPr/>
    </dgm:pt>
    <dgm:pt modelId="{69202A47-1844-42AB-B861-9E6C8FCAEF83}" type="pres">
      <dgm:prSet presAssocID="{8923BAFA-69B9-4FAD-8369-D7C0CCD22A77}" presName="rootComposite3" presStyleCnt="0"/>
      <dgm:spPr/>
    </dgm:pt>
    <dgm:pt modelId="{72D900CB-EBFF-4F31-903B-D4A0A5359658}" type="pres">
      <dgm:prSet presAssocID="{8923BAFA-69B9-4FAD-8369-D7C0CCD22A77}" presName="rootText3" presStyleLbl="asst1" presStyleIdx="1" presStyleCnt="2" custScaleX="79103" custScaleY="88750" custLinFactNeighborX="-2193" custLinFactNeighborY="-58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68B0B48-80F1-4196-87FF-C38388ADE939}" type="pres">
      <dgm:prSet presAssocID="{8923BAFA-69B9-4FAD-8369-D7C0CCD22A77}" presName="rootConnector3" presStyleLbl="asst1" presStyleIdx="1" presStyleCnt="2"/>
      <dgm:spPr/>
      <dgm:t>
        <a:bodyPr/>
        <a:lstStyle/>
        <a:p>
          <a:endParaRPr lang="es-ES"/>
        </a:p>
      </dgm:t>
    </dgm:pt>
    <dgm:pt modelId="{0EE1DD7F-4BEB-4B07-86E5-F9704209EA9A}" type="pres">
      <dgm:prSet presAssocID="{8923BAFA-69B9-4FAD-8369-D7C0CCD22A77}" presName="hierChild6" presStyleCnt="0"/>
      <dgm:spPr/>
    </dgm:pt>
    <dgm:pt modelId="{AED436BD-2DE0-4C19-A9EE-8315757E8DF2}" type="pres">
      <dgm:prSet presAssocID="{8923BAFA-69B9-4FAD-8369-D7C0CCD22A77}" presName="hierChild7" presStyleCnt="0"/>
      <dgm:spPr/>
    </dgm:pt>
  </dgm:ptLst>
  <dgm:cxnLst>
    <dgm:cxn modelId="{30026BBD-D936-4B7F-83D9-8954BFB70752}" type="presOf" srcId="{BE64BBA9-4C9A-4C13-BF4C-35246C5DBBB5}" destId="{0F88E928-5C98-4BE4-8EEE-E8A4C00BC2F6}" srcOrd="0" destOrd="0" presId="urn:microsoft.com/office/officeart/2005/8/layout/orgChart1"/>
    <dgm:cxn modelId="{A7B0AAAF-14B5-4E72-B87E-49BD0B0F8E5D}" type="presOf" srcId="{6ACCD6ED-FE5A-456F-BA5D-D6510F11E411}" destId="{B67DAB8C-CACC-4A7A-8FE1-91E1067108AF}" srcOrd="1" destOrd="0" presId="urn:microsoft.com/office/officeart/2005/8/layout/orgChart1"/>
    <dgm:cxn modelId="{B4577680-FAE9-44C3-B49A-147100C0573B}" type="presOf" srcId="{8923BAFA-69B9-4FAD-8369-D7C0CCD22A77}" destId="{72D900CB-EBFF-4F31-903B-D4A0A5359658}" srcOrd="0" destOrd="0" presId="urn:microsoft.com/office/officeart/2005/8/layout/orgChart1"/>
    <dgm:cxn modelId="{E5B618AC-0930-4AF1-B877-E03C4269231E}" type="presOf" srcId="{1E179C65-A3E6-4C38-8CB6-4FD90DA54031}" destId="{D50E1F7C-9CAA-4B9C-8A4B-9CCDD9A4BED4}" srcOrd="0" destOrd="0" presId="urn:microsoft.com/office/officeart/2005/8/layout/orgChart1"/>
    <dgm:cxn modelId="{E98B59E2-8720-4A3A-9E8F-E775720BCBEE}" type="presOf" srcId="{FEC7B8A7-A652-4462-80DC-E74F1E73D32D}" destId="{67D785DF-EF76-4D27-AEFB-DA9DD55C1A29}" srcOrd="0" destOrd="0" presId="urn:microsoft.com/office/officeart/2005/8/layout/orgChart1"/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528B63EE-62A8-414E-B27A-E415FFF9288A}" type="presOf" srcId="{1E179C65-A3E6-4C38-8CB6-4FD90DA54031}" destId="{B9717FDC-BBE1-40FE-90B3-F2665FE1D822}" srcOrd="1" destOrd="0" presId="urn:microsoft.com/office/officeart/2005/8/layout/orgChart1"/>
    <dgm:cxn modelId="{4D7920DD-687C-45FB-90BA-C06321C0E9B4}" type="presOf" srcId="{6ACCD6ED-FE5A-456F-BA5D-D6510F11E411}" destId="{7A83B99F-6D57-4F93-A991-EB7F391DDB8D}" srcOrd="0" destOrd="0" presId="urn:microsoft.com/office/officeart/2005/8/layout/orgChart1"/>
    <dgm:cxn modelId="{AB449642-A157-44CF-9AFC-3FB786C92A10}" srcId="{D85250E1-9598-4F36-9EC2-6ABED4852900}" destId="{85C0F69D-8DAC-4626-B760-3575E991E0E5}" srcOrd="1" destOrd="0" parTransId="{FEC7B8A7-A652-4462-80DC-E74F1E73D32D}" sibTransId="{4848BC83-465A-4146-BFDA-D51E0CED2EA5}"/>
    <dgm:cxn modelId="{0E13A49F-4C28-4689-852A-1BB837D8C834}" type="presOf" srcId="{2BF926A2-F8C8-490C-AAEA-2240C8202940}" destId="{FB10730A-B1E0-4E0C-B23E-DFAB0DDA34ED}" srcOrd="0" destOrd="0" presId="urn:microsoft.com/office/officeart/2005/8/layout/orgChart1"/>
    <dgm:cxn modelId="{3E7F84C0-37CA-45DA-8C6B-58BF90FDAD36}" type="presOf" srcId="{85C0F69D-8DAC-4626-B760-3575E991E0E5}" destId="{C1B5B9DE-1D73-4C5F-9BD6-913743C0C0EE}" srcOrd="0" destOrd="0" presId="urn:microsoft.com/office/officeart/2005/8/layout/orgChart1"/>
    <dgm:cxn modelId="{55CF8B7E-1D2B-4A89-A794-505B90B06420}" type="presOf" srcId="{EABE3904-A747-4047-8E53-F5D5CF7222D0}" destId="{9DF0B0FE-8D8F-4BD4-911A-719A27BDAF8E}" srcOrd="0" destOrd="0" presId="urn:microsoft.com/office/officeart/2005/8/layout/orgChart1"/>
    <dgm:cxn modelId="{4B8E68AA-3A2A-4E3B-BB17-9DC6007C60DC}" type="presOf" srcId="{A0799A8D-B417-4BAB-8284-98833C762E4A}" destId="{6494A3DC-8E22-4249-A971-A52753AAC8E5}" srcOrd="0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1ECAD33A-E1A9-4A86-964F-8DDF830A13FC}" type="presOf" srcId="{8923BAFA-69B9-4FAD-8369-D7C0CCD22A77}" destId="{568B0B48-80F1-4196-87FF-C38388ADE939}" srcOrd="1" destOrd="0" presId="urn:microsoft.com/office/officeart/2005/8/layout/orgChart1"/>
    <dgm:cxn modelId="{A7921303-A9EA-4BB0-908E-517C2C1D61F9}" srcId="{D85250E1-9598-4F36-9EC2-6ABED4852900}" destId="{6ACCD6ED-FE5A-456F-BA5D-D6510F11E411}" srcOrd="2" destOrd="0" parTransId="{2BF926A2-F8C8-490C-AAEA-2240C8202940}" sibTransId="{6A2B9BE9-BC00-4D33-8F36-D10B3DFAD7CE}"/>
    <dgm:cxn modelId="{92E4D7B5-4C38-4A2D-8EAC-E07C7626240C}" type="presOf" srcId="{85C0F69D-8DAC-4626-B760-3575E991E0E5}" destId="{A08DA8F1-A1A8-42F3-A565-48942DAF619B}" srcOrd="1" destOrd="0" presId="urn:microsoft.com/office/officeart/2005/8/layout/orgChart1"/>
    <dgm:cxn modelId="{2189EC5F-40AA-470D-82F7-142A4D3B9BEE}" type="presOf" srcId="{B1D1022C-70E2-46B1-8B58-F432D758817A}" destId="{FE790702-DC44-4403-BBCC-9424634D68CE}" srcOrd="0" destOrd="0" presId="urn:microsoft.com/office/officeart/2005/8/layout/orgChart1"/>
    <dgm:cxn modelId="{B8E8915A-7A60-4E03-9564-95B9CBEA3095}" type="presOf" srcId="{96663D93-5C0B-463B-AF39-9C8BBCF9C17F}" destId="{378551E1-4B46-4693-BA69-A35BF7C82BA7}" srcOrd="1" destOrd="0" presId="urn:microsoft.com/office/officeart/2005/8/layout/orgChart1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65353F12-35FB-4A3F-993F-5470617DE0C0}" type="presOf" srcId="{57F01186-1A94-421A-96B6-E6D99A9A3D7A}" destId="{B5A7ABBF-033A-4DBF-8ABD-8BAC48028798}" srcOrd="0" destOrd="0" presId="urn:microsoft.com/office/officeart/2005/8/layout/orgChart1"/>
    <dgm:cxn modelId="{51BD8D7B-9F80-44FC-868C-CE075804DA93}" srcId="{D85250E1-9598-4F36-9EC2-6ABED4852900}" destId="{EABE3904-A747-4047-8E53-F5D5CF7222D0}" srcOrd="0" destOrd="0" parTransId="{57F01186-1A94-421A-96B6-E6D99A9A3D7A}" sibTransId="{1D5007B8-074B-4914-9C12-2671EDEA9DD0}"/>
    <dgm:cxn modelId="{14C994D7-24C4-4802-8F0D-AAA527BB678E}" srcId="{D85250E1-9598-4F36-9EC2-6ABED4852900}" destId="{96663D93-5C0B-463B-AF39-9C8BBCF9C17F}" srcOrd="5" destOrd="0" parTransId="{BE64BBA9-4C9A-4C13-BF4C-35246C5DBBB5}" sibTransId="{D315DF2F-10E2-4CD2-82FA-09C0981842E8}"/>
    <dgm:cxn modelId="{3DBE5E2C-CFBD-4D4A-9AA7-FFFDDA300450}" srcId="{D85250E1-9598-4F36-9EC2-6ABED4852900}" destId="{1E179C65-A3E6-4C38-8CB6-4FD90DA54031}" srcOrd="3" destOrd="0" parTransId="{B1D1022C-70E2-46B1-8B58-F432D758817A}" sibTransId="{4B0E5EDE-845E-4C4A-B666-3E229AF5BE8C}"/>
    <dgm:cxn modelId="{77BC7804-01A1-4696-A0B1-085B94E0E14A}" srcId="{D85250E1-9598-4F36-9EC2-6ABED4852900}" destId="{8923BAFA-69B9-4FAD-8369-D7C0CCD22A77}" srcOrd="4" destOrd="0" parTransId="{A0799A8D-B417-4BAB-8284-98833C762E4A}" sibTransId="{A4232296-A306-4505-ADD3-A55E1DFF43FC}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72FDD2FD-3C8C-4E74-8C43-EC14C315A214}" type="presOf" srcId="{EABE3904-A747-4047-8E53-F5D5CF7222D0}" destId="{B5AB1D63-14F3-45A6-99D5-DD499DB7824D}" srcOrd="1" destOrd="0" presId="urn:microsoft.com/office/officeart/2005/8/layout/orgChart1"/>
    <dgm:cxn modelId="{90CFC171-94BE-45FD-B24A-25B12D1382FF}" type="presOf" srcId="{96663D93-5C0B-463B-AF39-9C8BBCF9C17F}" destId="{047E8B89-0B54-4CF4-9FA5-C616C6F9474D}" srcOrd="0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EE6105D8-BBFF-45EC-8535-A13E04B42F08}" type="presParOf" srcId="{8F600D0D-B0D5-4A5D-8F7F-0D436687B28C}" destId="{B5A7ABBF-033A-4DBF-8ABD-8BAC48028798}" srcOrd="0" destOrd="0" presId="urn:microsoft.com/office/officeart/2005/8/layout/orgChart1"/>
    <dgm:cxn modelId="{75DBE101-02D3-41DC-B530-6C42458E497D}" type="presParOf" srcId="{8F600D0D-B0D5-4A5D-8F7F-0D436687B28C}" destId="{6150C006-D0A3-4857-A53C-E8CA145DEB5F}" srcOrd="1" destOrd="0" presId="urn:microsoft.com/office/officeart/2005/8/layout/orgChart1"/>
    <dgm:cxn modelId="{B692BD95-CC7C-4162-A359-158630BA12F1}" type="presParOf" srcId="{6150C006-D0A3-4857-A53C-E8CA145DEB5F}" destId="{43E62C7B-FC03-4153-AD61-66BAEF25CE26}" srcOrd="0" destOrd="0" presId="urn:microsoft.com/office/officeart/2005/8/layout/orgChart1"/>
    <dgm:cxn modelId="{D5A467FC-07A1-45EF-8563-E9DDB9996E1B}" type="presParOf" srcId="{43E62C7B-FC03-4153-AD61-66BAEF25CE26}" destId="{9DF0B0FE-8D8F-4BD4-911A-719A27BDAF8E}" srcOrd="0" destOrd="0" presId="urn:microsoft.com/office/officeart/2005/8/layout/orgChart1"/>
    <dgm:cxn modelId="{5BBFBA2B-DD08-4E98-89AF-EBE777E193E1}" type="presParOf" srcId="{43E62C7B-FC03-4153-AD61-66BAEF25CE26}" destId="{B5AB1D63-14F3-45A6-99D5-DD499DB7824D}" srcOrd="1" destOrd="0" presId="urn:microsoft.com/office/officeart/2005/8/layout/orgChart1"/>
    <dgm:cxn modelId="{CDA60FA6-5373-4BA0-869E-451CE6D9F341}" type="presParOf" srcId="{6150C006-D0A3-4857-A53C-E8CA145DEB5F}" destId="{05F231FF-AC16-498D-8E8F-CEBA8C9E8C18}" srcOrd="1" destOrd="0" presId="urn:microsoft.com/office/officeart/2005/8/layout/orgChart1"/>
    <dgm:cxn modelId="{D9D1145A-15B7-4651-9E5A-D62E44A4ED62}" type="presParOf" srcId="{6150C006-D0A3-4857-A53C-E8CA145DEB5F}" destId="{5B7C6172-88E4-49E9-932A-89CCAAB71C71}" srcOrd="2" destOrd="0" presId="urn:microsoft.com/office/officeart/2005/8/layout/orgChart1"/>
    <dgm:cxn modelId="{4FD08986-02AB-4672-B341-7B5623A5737B}" type="presParOf" srcId="{8F600D0D-B0D5-4A5D-8F7F-0D436687B28C}" destId="{67D785DF-EF76-4D27-AEFB-DA9DD55C1A29}" srcOrd="2" destOrd="0" presId="urn:microsoft.com/office/officeart/2005/8/layout/orgChart1"/>
    <dgm:cxn modelId="{152B43DD-9243-40EC-8B28-9BE7E4C0A7BB}" type="presParOf" srcId="{8F600D0D-B0D5-4A5D-8F7F-0D436687B28C}" destId="{D7459EBB-EF1B-40B9-9948-14C0705D2FF3}" srcOrd="3" destOrd="0" presId="urn:microsoft.com/office/officeart/2005/8/layout/orgChart1"/>
    <dgm:cxn modelId="{D5591509-DC0F-4504-BC7A-1F8D82469FF3}" type="presParOf" srcId="{D7459EBB-EF1B-40B9-9948-14C0705D2FF3}" destId="{890B9908-3882-40F0-A45E-3777778FC56A}" srcOrd="0" destOrd="0" presId="urn:microsoft.com/office/officeart/2005/8/layout/orgChart1"/>
    <dgm:cxn modelId="{DE988EC6-88BF-4790-9CD3-25CD4A8BFD2C}" type="presParOf" srcId="{890B9908-3882-40F0-A45E-3777778FC56A}" destId="{C1B5B9DE-1D73-4C5F-9BD6-913743C0C0EE}" srcOrd="0" destOrd="0" presId="urn:microsoft.com/office/officeart/2005/8/layout/orgChart1"/>
    <dgm:cxn modelId="{247E04EF-E380-4B57-9627-9D22F6C8E966}" type="presParOf" srcId="{890B9908-3882-40F0-A45E-3777778FC56A}" destId="{A08DA8F1-A1A8-42F3-A565-48942DAF619B}" srcOrd="1" destOrd="0" presId="urn:microsoft.com/office/officeart/2005/8/layout/orgChart1"/>
    <dgm:cxn modelId="{BADAEF7A-8DE2-4D4A-BE59-8A32E90287CE}" type="presParOf" srcId="{D7459EBB-EF1B-40B9-9948-14C0705D2FF3}" destId="{4353FD86-1583-428B-81AC-A46AA4E67015}" srcOrd="1" destOrd="0" presId="urn:microsoft.com/office/officeart/2005/8/layout/orgChart1"/>
    <dgm:cxn modelId="{A3EC8B09-D92D-424E-9FB5-498310BA45BB}" type="presParOf" srcId="{D7459EBB-EF1B-40B9-9948-14C0705D2FF3}" destId="{03A07F3E-C906-4697-B568-B3FBE1F2488D}" srcOrd="2" destOrd="0" presId="urn:microsoft.com/office/officeart/2005/8/layout/orgChart1"/>
    <dgm:cxn modelId="{64ECA66B-7BC8-46A1-8AAD-5AD967F17CA8}" type="presParOf" srcId="{8F600D0D-B0D5-4A5D-8F7F-0D436687B28C}" destId="{FB10730A-B1E0-4E0C-B23E-DFAB0DDA34ED}" srcOrd="4" destOrd="0" presId="urn:microsoft.com/office/officeart/2005/8/layout/orgChart1"/>
    <dgm:cxn modelId="{EFA1CD78-ADC6-4427-A578-1F049CB33B93}" type="presParOf" srcId="{8F600D0D-B0D5-4A5D-8F7F-0D436687B28C}" destId="{27A60964-1473-4505-A859-8F58C0F33D0F}" srcOrd="5" destOrd="0" presId="urn:microsoft.com/office/officeart/2005/8/layout/orgChart1"/>
    <dgm:cxn modelId="{5B4EB2C7-918D-49A1-86F6-513BCD3139F0}" type="presParOf" srcId="{27A60964-1473-4505-A859-8F58C0F33D0F}" destId="{8E03792D-7A4F-4857-ACB3-77E485057B60}" srcOrd="0" destOrd="0" presId="urn:microsoft.com/office/officeart/2005/8/layout/orgChart1"/>
    <dgm:cxn modelId="{AE0BBD49-197E-4A0F-BAEA-83FFD4DF07C8}" type="presParOf" srcId="{8E03792D-7A4F-4857-ACB3-77E485057B60}" destId="{7A83B99F-6D57-4F93-A991-EB7F391DDB8D}" srcOrd="0" destOrd="0" presId="urn:microsoft.com/office/officeart/2005/8/layout/orgChart1"/>
    <dgm:cxn modelId="{A0CB0DC2-7FB1-4CB0-B5F5-2A269253FF9C}" type="presParOf" srcId="{8E03792D-7A4F-4857-ACB3-77E485057B60}" destId="{B67DAB8C-CACC-4A7A-8FE1-91E1067108AF}" srcOrd="1" destOrd="0" presId="urn:microsoft.com/office/officeart/2005/8/layout/orgChart1"/>
    <dgm:cxn modelId="{2903CCC4-DBE1-4AEB-BC00-0CF371338516}" type="presParOf" srcId="{27A60964-1473-4505-A859-8F58C0F33D0F}" destId="{2964FAA4-A622-4985-95F5-C5411CD20E5E}" srcOrd="1" destOrd="0" presId="urn:microsoft.com/office/officeart/2005/8/layout/orgChart1"/>
    <dgm:cxn modelId="{F65DAAED-C37E-4347-BB39-7183A69205A8}" type="presParOf" srcId="{27A60964-1473-4505-A859-8F58C0F33D0F}" destId="{F5107689-9692-4523-A252-061AC23854A2}" srcOrd="2" destOrd="0" presId="urn:microsoft.com/office/officeart/2005/8/layout/orgChart1"/>
    <dgm:cxn modelId="{5F5DD92A-8441-4FD6-827A-B81EE0171D42}" type="presParOf" srcId="{8F600D0D-B0D5-4A5D-8F7F-0D436687B28C}" destId="{0F88E928-5C98-4BE4-8EEE-E8A4C00BC2F6}" srcOrd="6" destOrd="0" presId="urn:microsoft.com/office/officeart/2005/8/layout/orgChart1"/>
    <dgm:cxn modelId="{BCFD6025-F23A-4B11-876B-761926294E8F}" type="presParOf" srcId="{8F600D0D-B0D5-4A5D-8F7F-0D436687B28C}" destId="{DEF77E7C-15AD-4A3C-8F31-1A9FAFDCB83B}" srcOrd="7" destOrd="0" presId="urn:microsoft.com/office/officeart/2005/8/layout/orgChart1"/>
    <dgm:cxn modelId="{0722EE0D-39AA-4147-966F-124997AD85AC}" type="presParOf" srcId="{DEF77E7C-15AD-4A3C-8F31-1A9FAFDCB83B}" destId="{42819F07-0E58-450B-8ADF-8C5705F35FF1}" srcOrd="0" destOrd="0" presId="urn:microsoft.com/office/officeart/2005/8/layout/orgChart1"/>
    <dgm:cxn modelId="{96AC223A-EFB0-4BEB-9650-F266D1814881}" type="presParOf" srcId="{42819F07-0E58-450B-8ADF-8C5705F35FF1}" destId="{047E8B89-0B54-4CF4-9FA5-C616C6F9474D}" srcOrd="0" destOrd="0" presId="urn:microsoft.com/office/officeart/2005/8/layout/orgChart1"/>
    <dgm:cxn modelId="{DDF49553-17A4-497F-AEDA-F9C545EF1344}" type="presParOf" srcId="{42819F07-0E58-450B-8ADF-8C5705F35FF1}" destId="{378551E1-4B46-4693-BA69-A35BF7C82BA7}" srcOrd="1" destOrd="0" presId="urn:microsoft.com/office/officeart/2005/8/layout/orgChart1"/>
    <dgm:cxn modelId="{44D17C6A-1ECC-4D2A-A27A-4A7846701264}" type="presParOf" srcId="{DEF77E7C-15AD-4A3C-8F31-1A9FAFDCB83B}" destId="{6B3CA436-E491-43E0-9A9C-012C3EC23EA0}" srcOrd="1" destOrd="0" presId="urn:microsoft.com/office/officeart/2005/8/layout/orgChart1"/>
    <dgm:cxn modelId="{4A7AB2EA-F8F7-4312-BB21-4F9B1EE0672A}" type="presParOf" srcId="{DEF77E7C-15AD-4A3C-8F31-1A9FAFDCB83B}" destId="{85D55801-E06F-4903-8EF1-3491A5099DFA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  <dgm:cxn modelId="{D2B3141C-48AE-407D-B212-971C50B20890}" type="presParOf" srcId="{95B81725-2628-4AA2-B9D2-8898553729AF}" destId="{FE790702-DC44-4403-BBCC-9424634D68CE}" srcOrd="0" destOrd="0" presId="urn:microsoft.com/office/officeart/2005/8/layout/orgChart1"/>
    <dgm:cxn modelId="{9497A782-B9D1-461E-BF70-C175813C76B0}" type="presParOf" srcId="{95B81725-2628-4AA2-B9D2-8898553729AF}" destId="{47310D22-E3B0-4F43-B7D3-460AC50E07E6}" srcOrd="1" destOrd="0" presId="urn:microsoft.com/office/officeart/2005/8/layout/orgChart1"/>
    <dgm:cxn modelId="{7C55CA70-6A42-408F-963B-FB349CDCD257}" type="presParOf" srcId="{47310D22-E3B0-4F43-B7D3-460AC50E07E6}" destId="{264A6664-926D-4112-B082-61E011850277}" srcOrd="0" destOrd="0" presId="urn:microsoft.com/office/officeart/2005/8/layout/orgChart1"/>
    <dgm:cxn modelId="{549E912A-12E7-4BA0-978B-83C37143130E}" type="presParOf" srcId="{264A6664-926D-4112-B082-61E011850277}" destId="{D50E1F7C-9CAA-4B9C-8A4B-9CCDD9A4BED4}" srcOrd="0" destOrd="0" presId="urn:microsoft.com/office/officeart/2005/8/layout/orgChart1"/>
    <dgm:cxn modelId="{58D398B1-518C-4ABF-BBA8-E5D31656E3EF}" type="presParOf" srcId="{264A6664-926D-4112-B082-61E011850277}" destId="{B9717FDC-BBE1-40FE-90B3-F2665FE1D822}" srcOrd="1" destOrd="0" presId="urn:microsoft.com/office/officeart/2005/8/layout/orgChart1"/>
    <dgm:cxn modelId="{BA10A73A-DA8D-4D25-9014-0D828BC0D3A7}" type="presParOf" srcId="{47310D22-E3B0-4F43-B7D3-460AC50E07E6}" destId="{E319EC46-A942-4EF8-8B49-68666933E5BA}" srcOrd="1" destOrd="0" presId="urn:microsoft.com/office/officeart/2005/8/layout/orgChart1"/>
    <dgm:cxn modelId="{7F25EFFD-71E4-42E6-A820-1296954596C9}" type="presParOf" srcId="{47310D22-E3B0-4F43-B7D3-460AC50E07E6}" destId="{97B2E98D-26F0-4AEA-A868-E4AF43874979}" srcOrd="2" destOrd="0" presId="urn:microsoft.com/office/officeart/2005/8/layout/orgChart1"/>
    <dgm:cxn modelId="{2E49ECD6-4865-4DB6-8D05-6B324FDA1C75}" type="presParOf" srcId="{95B81725-2628-4AA2-B9D2-8898553729AF}" destId="{6494A3DC-8E22-4249-A971-A52753AAC8E5}" srcOrd="2" destOrd="0" presId="urn:microsoft.com/office/officeart/2005/8/layout/orgChart1"/>
    <dgm:cxn modelId="{C9E54D28-93DA-40D6-B633-CF90C7ECC48F}" type="presParOf" srcId="{95B81725-2628-4AA2-B9D2-8898553729AF}" destId="{8792B5EF-E8C0-4D80-A341-3E4F14D9CC6C}" srcOrd="3" destOrd="0" presId="urn:microsoft.com/office/officeart/2005/8/layout/orgChart1"/>
    <dgm:cxn modelId="{2E8D82E6-52DC-4F21-A2AB-96FCC985264D}" type="presParOf" srcId="{8792B5EF-E8C0-4D80-A341-3E4F14D9CC6C}" destId="{69202A47-1844-42AB-B861-9E6C8FCAEF83}" srcOrd="0" destOrd="0" presId="urn:microsoft.com/office/officeart/2005/8/layout/orgChart1"/>
    <dgm:cxn modelId="{0F82F5B1-9937-4E18-8F78-89743B19D66E}" type="presParOf" srcId="{69202A47-1844-42AB-B861-9E6C8FCAEF83}" destId="{72D900CB-EBFF-4F31-903B-D4A0A5359658}" srcOrd="0" destOrd="0" presId="urn:microsoft.com/office/officeart/2005/8/layout/orgChart1"/>
    <dgm:cxn modelId="{F92986C5-5C09-4C92-BD8E-78ACB6767CD7}" type="presParOf" srcId="{69202A47-1844-42AB-B861-9E6C8FCAEF83}" destId="{568B0B48-80F1-4196-87FF-C38388ADE939}" srcOrd="1" destOrd="0" presId="urn:microsoft.com/office/officeart/2005/8/layout/orgChart1"/>
    <dgm:cxn modelId="{EEED9495-7E1C-433C-8B13-411D1C2526B5}" type="presParOf" srcId="{8792B5EF-E8C0-4D80-A341-3E4F14D9CC6C}" destId="{0EE1DD7F-4BEB-4B07-86E5-F9704209EA9A}" srcOrd="1" destOrd="0" presId="urn:microsoft.com/office/officeart/2005/8/layout/orgChart1"/>
    <dgm:cxn modelId="{AA061121-1DF0-4652-8F7B-29DAE93A24AC}" type="presParOf" srcId="{8792B5EF-E8C0-4D80-A341-3E4F14D9CC6C}" destId="{AED436BD-2DE0-4C19-A9EE-8315757E8DF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07926ACF-3840-4118-AD4F-DDD60CBFEE6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Supervisor(a) de Área de </a:t>
          </a:r>
          <a:b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Ventanilla</a:t>
          </a:r>
        </a:p>
      </dgm:t>
    </dgm:pt>
    <dgm:pt modelId="{8D552AB1-4EF1-423E-B127-C6FDE0D83B54}" type="parTrans" cxnId="{1E866375-EE6F-4DF5-9A24-F3DD92AB4D3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A2E479-0B5F-4C1A-88A3-003FBDCE9B1D}" type="sibTrans" cxnId="{1E866375-EE6F-4DF5-9A24-F3DD92AB4D3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3C974F-E420-485C-A206-82BCEFDEE98A}">
      <dgm:prSet custT="1"/>
      <dgm:spPr>
        <a:solidFill>
          <a:schemeClr val="bg1"/>
        </a:solidFill>
      </dgm:spPr>
      <dgm:t>
        <a:bodyPr/>
        <a:lstStyle/>
        <a:p>
          <a:pPr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gm:t>
    </dgm:pt>
    <dgm:pt modelId="{5079B2F3-DFC4-413E-8CCC-CC21CA150493}" type="parTrans" cxnId="{9F96D3C9-0D81-408C-B21E-2AD68A2A5013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9BD87E-83CB-4406-8286-2D1B61476800}" type="sibTrans" cxnId="{9F96D3C9-0D81-408C-B21E-2AD68A2A5013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FC947F0-D0C2-4182-902B-DB57855B4FEE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gm:t>
    </dgm:pt>
    <dgm:pt modelId="{9B9E75B3-2315-4178-97E5-C702BDCDC393}" type="parTrans" cxnId="{FB666BEC-FDA8-4B80-AB66-C0B2847A130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C2D264-20E1-4B6B-A1AF-12AF478AC2FE}" type="sibTrans" cxnId="{FB666BEC-FDA8-4B80-AB66-C0B2847A130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2ED9F3FB-9197-422F-B455-38211A8674FC}" type="pres">
      <dgm:prSet presAssocID="{07926ACF-3840-4118-AD4F-DDD60CBFEE64}" presName="hierRoot1" presStyleCnt="0">
        <dgm:presLayoutVars>
          <dgm:hierBranch val="init"/>
        </dgm:presLayoutVars>
      </dgm:prSet>
      <dgm:spPr/>
    </dgm:pt>
    <dgm:pt modelId="{C0F97219-B7AF-41FA-A179-7AB43DCBD6C1}" type="pres">
      <dgm:prSet presAssocID="{07926ACF-3840-4118-AD4F-DDD60CBFEE64}" presName="rootComposite1" presStyleCnt="0"/>
      <dgm:spPr/>
    </dgm:pt>
    <dgm:pt modelId="{EBBC6FD6-0533-4D5B-8351-8FE2A8860C57}" type="pres">
      <dgm:prSet presAssocID="{07926ACF-3840-4118-AD4F-DDD60CBFEE64}" presName="rootText1" presStyleLbl="node0" presStyleIdx="0" presStyleCnt="1" custScaleX="82793" custScaleY="88704" custLinFactNeighborX="-17869" custLinFactNeighborY="466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3ED5DA-2D53-4E4E-8E28-4FEFCF2F1A3C}" type="pres">
      <dgm:prSet presAssocID="{07926ACF-3840-4118-AD4F-DDD60CBFEE6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5A5F1777-CB07-4A3B-A894-CABC949F2245}" type="pres">
      <dgm:prSet presAssocID="{07926ACF-3840-4118-AD4F-DDD60CBFEE64}" presName="hierChild2" presStyleCnt="0"/>
      <dgm:spPr/>
    </dgm:pt>
    <dgm:pt modelId="{FFD74A9E-8623-4471-872D-184E604B70A2}" type="pres">
      <dgm:prSet presAssocID="{5079B2F3-DFC4-413E-8CCC-CC21CA150493}" presName="Name37" presStyleLbl="parChTrans1D2" presStyleIdx="0" presStyleCnt="2"/>
      <dgm:spPr/>
      <dgm:t>
        <a:bodyPr/>
        <a:lstStyle/>
        <a:p>
          <a:endParaRPr lang="es-ES"/>
        </a:p>
      </dgm:t>
    </dgm:pt>
    <dgm:pt modelId="{47BAC30D-2057-4F82-9E0C-EAF14E5918BC}" type="pres">
      <dgm:prSet presAssocID="{6C3C974F-E420-485C-A206-82BCEFDEE98A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20EE5F-4C07-4300-A5C9-FEFE8BD8125B}" type="pres">
      <dgm:prSet presAssocID="{6C3C974F-E420-485C-A206-82BCEFDEE98A}" presName="rootComposite" presStyleCnt="0"/>
      <dgm:spPr/>
      <dgm:t>
        <a:bodyPr/>
        <a:lstStyle/>
        <a:p>
          <a:endParaRPr lang="es-ES"/>
        </a:p>
      </dgm:t>
    </dgm:pt>
    <dgm:pt modelId="{9A3BB033-73D8-45D0-91E5-8DAD6B636354}" type="pres">
      <dgm:prSet presAssocID="{6C3C974F-E420-485C-A206-82BCEFDEE98A}" presName="rootText" presStyleLbl="node2" presStyleIdx="0" presStyleCnt="1" custScaleX="80964" custScaleY="85926" custLinFactNeighborX="-17908" custLinFactNeighborY="-4484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4059D82-266D-41B1-98D7-DD0F9D922CF0}" type="pres">
      <dgm:prSet presAssocID="{6C3C974F-E420-485C-A206-82BCEFDEE98A}" presName="rootConnector" presStyleLbl="node2" presStyleIdx="0" presStyleCnt="1"/>
      <dgm:spPr/>
      <dgm:t>
        <a:bodyPr/>
        <a:lstStyle/>
        <a:p>
          <a:endParaRPr lang="es-MX"/>
        </a:p>
      </dgm:t>
    </dgm:pt>
    <dgm:pt modelId="{7BCC0595-676B-4766-9924-89DEE8633854}" type="pres">
      <dgm:prSet presAssocID="{6C3C974F-E420-485C-A206-82BCEFDEE98A}" presName="hierChild4" presStyleCnt="0"/>
      <dgm:spPr/>
      <dgm:t>
        <a:bodyPr/>
        <a:lstStyle/>
        <a:p>
          <a:endParaRPr lang="es-ES"/>
        </a:p>
      </dgm:t>
    </dgm:pt>
    <dgm:pt modelId="{D39FFEB0-DA46-47BD-9EAC-B2EC2EDAC9ED}" type="pres">
      <dgm:prSet presAssocID="{6C3C974F-E420-485C-A206-82BCEFDEE98A}" presName="hierChild5" presStyleCnt="0"/>
      <dgm:spPr/>
      <dgm:t>
        <a:bodyPr/>
        <a:lstStyle/>
        <a:p>
          <a:endParaRPr lang="es-ES"/>
        </a:p>
      </dgm:t>
    </dgm:pt>
    <dgm:pt modelId="{9CBCF378-E26B-4BB0-ACA7-9365B5570788}" type="pres">
      <dgm:prSet presAssocID="{07926ACF-3840-4118-AD4F-DDD60CBFEE64}" presName="hierChild3" presStyleCnt="0"/>
      <dgm:spPr/>
    </dgm:pt>
    <dgm:pt modelId="{0B3A8996-057B-40C0-AF2D-CC9A76894B5A}" type="pres">
      <dgm:prSet presAssocID="{9B9E75B3-2315-4178-97E5-C702BDCDC393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709E93F2-5CEA-470E-BBA9-A074047CBC2C}" type="pres">
      <dgm:prSet presAssocID="{CFC947F0-D0C2-4182-902B-DB57855B4FEE}" presName="hierRoot3" presStyleCnt="0">
        <dgm:presLayoutVars>
          <dgm:hierBranch val="init"/>
        </dgm:presLayoutVars>
      </dgm:prSet>
      <dgm:spPr/>
    </dgm:pt>
    <dgm:pt modelId="{F23ADB78-FEC6-4E15-9998-DE18E6E14984}" type="pres">
      <dgm:prSet presAssocID="{CFC947F0-D0C2-4182-902B-DB57855B4FEE}" presName="rootComposite3" presStyleCnt="0"/>
      <dgm:spPr/>
    </dgm:pt>
    <dgm:pt modelId="{246B575F-1666-496F-8214-1F5026206B77}" type="pres">
      <dgm:prSet presAssocID="{CFC947F0-D0C2-4182-902B-DB57855B4FEE}" presName="rootText3" presStyleLbl="asst1" presStyleIdx="0" presStyleCnt="1" custScaleX="42052" custScaleY="38915" custLinFactNeighborX="-21448" custLinFactNeighborY="-2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2052FC9-A2F2-49B7-85A3-9598A5F46DEC}" type="pres">
      <dgm:prSet presAssocID="{CFC947F0-D0C2-4182-902B-DB57855B4FEE}" presName="rootConnector3" presStyleLbl="asst1" presStyleIdx="0" presStyleCnt="1"/>
      <dgm:spPr/>
      <dgm:t>
        <a:bodyPr/>
        <a:lstStyle/>
        <a:p>
          <a:endParaRPr lang="es-ES"/>
        </a:p>
      </dgm:t>
    </dgm:pt>
    <dgm:pt modelId="{421CBA6B-AB15-4F0B-98AB-D285D5A39C46}" type="pres">
      <dgm:prSet presAssocID="{CFC947F0-D0C2-4182-902B-DB57855B4FEE}" presName="hierChild6" presStyleCnt="0"/>
      <dgm:spPr/>
    </dgm:pt>
    <dgm:pt modelId="{85F08437-5472-4436-B70B-FF6A20B15BF8}" type="pres">
      <dgm:prSet presAssocID="{CFC947F0-D0C2-4182-902B-DB57855B4FEE}" presName="hierChild7" presStyleCnt="0"/>
      <dgm:spPr/>
    </dgm:pt>
  </dgm:ptLst>
  <dgm:cxnLst>
    <dgm:cxn modelId="{1E866375-EE6F-4DF5-9A24-F3DD92AB4D34}" srcId="{19CE931F-6727-43F0-A15E-3B056BDBCB71}" destId="{07926ACF-3840-4118-AD4F-DDD60CBFEE64}" srcOrd="0" destOrd="0" parTransId="{8D552AB1-4EF1-423E-B127-C6FDE0D83B54}" sibTransId="{7BA2E479-0B5F-4C1A-88A3-003FBDCE9B1D}"/>
    <dgm:cxn modelId="{CB3057BD-8D32-46B5-9F8D-C5B03FD5936A}" type="presOf" srcId="{9B9E75B3-2315-4178-97E5-C702BDCDC393}" destId="{0B3A8996-057B-40C0-AF2D-CC9A76894B5A}" srcOrd="0" destOrd="0" presId="urn:microsoft.com/office/officeart/2005/8/layout/orgChart1"/>
    <dgm:cxn modelId="{9F96D3C9-0D81-408C-B21E-2AD68A2A5013}" srcId="{07926ACF-3840-4118-AD4F-DDD60CBFEE64}" destId="{6C3C974F-E420-485C-A206-82BCEFDEE98A}" srcOrd="0" destOrd="0" parTransId="{5079B2F3-DFC4-413E-8CCC-CC21CA150493}" sibTransId="{C09BD87E-83CB-4406-8286-2D1B61476800}"/>
    <dgm:cxn modelId="{F47034F3-81A7-4029-8587-A79D3CD8ACCF}" type="presOf" srcId="{CFC947F0-D0C2-4182-902B-DB57855B4FEE}" destId="{52052FC9-A2F2-49B7-85A3-9598A5F46DEC}" srcOrd="1" destOrd="0" presId="urn:microsoft.com/office/officeart/2005/8/layout/orgChart1"/>
    <dgm:cxn modelId="{FB666BEC-FDA8-4B80-AB66-C0B2847A1308}" srcId="{07926ACF-3840-4118-AD4F-DDD60CBFEE64}" destId="{CFC947F0-D0C2-4182-902B-DB57855B4FEE}" srcOrd="1" destOrd="0" parTransId="{9B9E75B3-2315-4178-97E5-C702BDCDC393}" sibTransId="{FDC2D264-20E1-4B6B-A1AF-12AF478AC2FE}"/>
    <dgm:cxn modelId="{4913B56F-2DE6-4570-93EA-CA927BD79660}" type="presOf" srcId="{5079B2F3-DFC4-413E-8CCC-CC21CA150493}" destId="{FFD74A9E-8623-4471-872D-184E604B70A2}" srcOrd="0" destOrd="0" presId="urn:microsoft.com/office/officeart/2005/8/layout/orgChart1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B882BFF0-C2A7-42AC-BA9B-057FE2E5E462}" type="presOf" srcId="{CFC947F0-D0C2-4182-902B-DB57855B4FEE}" destId="{246B575F-1666-496F-8214-1F5026206B77}" srcOrd="0" destOrd="0" presId="urn:microsoft.com/office/officeart/2005/8/layout/orgChart1"/>
    <dgm:cxn modelId="{4A6FB5EA-F435-4B3E-A34B-1BE02AF1FF06}" type="presOf" srcId="{6C3C974F-E420-485C-A206-82BCEFDEE98A}" destId="{24059D82-266D-41B1-98D7-DD0F9D922CF0}" srcOrd="1" destOrd="0" presId="urn:microsoft.com/office/officeart/2005/8/layout/orgChart1"/>
    <dgm:cxn modelId="{D07F6DC6-E91E-4976-8989-4808E65B6580}" type="presOf" srcId="{07926ACF-3840-4118-AD4F-DDD60CBFEE64}" destId="{EBBC6FD6-0533-4D5B-8351-8FE2A8860C57}" srcOrd="0" destOrd="0" presId="urn:microsoft.com/office/officeart/2005/8/layout/orgChart1"/>
    <dgm:cxn modelId="{FCDFCBC4-CE91-43DB-B9ED-376FF3660FB8}" type="presOf" srcId="{07926ACF-3840-4118-AD4F-DDD60CBFEE64}" destId="{BA3ED5DA-2D53-4E4E-8E28-4FEFCF2F1A3C}" srcOrd="1" destOrd="0" presId="urn:microsoft.com/office/officeart/2005/8/layout/orgChart1"/>
    <dgm:cxn modelId="{701CCA9B-8D48-436B-887E-B2F8205DB233}" type="presOf" srcId="{6C3C974F-E420-485C-A206-82BCEFDEE98A}" destId="{9A3BB033-73D8-45D0-91E5-8DAD6B636354}" srcOrd="0" destOrd="0" presId="urn:microsoft.com/office/officeart/2005/8/layout/orgChart1"/>
    <dgm:cxn modelId="{2184C387-DEE5-469A-9D68-6EBA2C9F5B1D}" type="presParOf" srcId="{DCBB31F2-391A-4870-9463-AEB8B60416B0}" destId="{2ED9F3FB-9197-422F-B455-38211A8674FC}" srcOrd="0" destOrd="0" presId="urn:microsoft.com/office/officeart/2005/8/layout/orgChart1"/>
    <dgm:cxn modelId="{68EFB83C-7015-4598-8829-174A1D9AE7A9}" type="presParOf" srcId="{2ED9F3FB-9197-422F-B455-38211A8674FC}" destId="{C0F97219-B7AF-41FA-A179-7AB43DCBD6C1}" srcOrd="0" destOrd="0" presId="urn:microsoft.com/office/officeart/2005/8/layout/orgChart1"/>
    <dgm:cxn modelId="{7954D515-3AF4-476D-9729-A8AF92284499}" type="presParOf" srcId="{C0F97219-B7AF-41FA-A179-7AB43DCBD6C1}" destId="{EBBC6FD6-0533-4D5B-8351-8FE2A8860C57}" srcOrd="0" destOrd="0" presId="urn:microsoft.com/office/officeart/2005/8/layout/orgChart1"/>
    <dgm:cxn modelId="{3E06626A-4A3D-41CA-AD87-22608FE5CE35}" type="presParOf" srcId="{C0F97219-B7AF-41FA-A179-7AB43DCBD6C1}" destId="{BA3ED5DA-2D53-4E4E-8E28-4FEFCF2F1A3C}" srcOrd="1" destOrd="0" presId="urn:microsoft.com/office/officeart/2005/8/layout/orgChart1"/>
    <dgm:cxn modelId="{D5229064-5A41-42D0-BD72-AE14AF384FD6}" type="presParOf" srcId="{2ED9F3FB-9197-422F-B455-38211A8674FC}" destId="{5A5F1777-CB07-4A3B-A894-CABC949F2245}" srcOrd="1" destOrd="0" presId="urn:microsoft.com/office/officeart/2005/8/layout/orgChart1"/>
    <dgm:cxn modelId="{051167D6-4CC3-4389-AF82-BBB34745FB65}" type="presParOf" srcId="{5A5F1777-CB07-4A3B-A894-CABC949F2245}" destId="{FFD74A9E-8623-4471-872D-184E604B70A2}" srcOrd="0" destOrd="0" presId="urn:microsoft.com/office/officeart/2005/8/layout/orgChart1"/>
    <dgm:cxn modelId="{2EEFEDEC-71C6-485B-9408-2B2BCA9AE1F6}" type="presParOf" srcId="{5A5F1777-CB07-4A3B-A894-CABC949F2245}" destId="{47BAC30D-2057-4F82-9E0C-EAF14E5918BC}" srcOrd="1" destOrd="0" presId="urn:microsoft.com/office/officeart/2005/8/layout/orgChart1"/>
    <dgm:cxn modelId="{58E05CF4-F08A-407B-84BE-85B92975BC7E}" type="presParOf" srcId="{47BAC30D-2057-4F82-9E0C-EAF14E5918BC}" destId="{B520EE5F-4C07-4300-A5C9-FEFE8BD8125B}" srcOrd="0" destOrd="0" presId="urn:microsoft.com/office/officeart/2005/8/layout/orgChart1"/>
    <dgm:cxn modelId="{3757971F-3EFF-4ECC-AE64-4382339031EC}" type="presParOf" srcId="{B520EE5F-4C07-4300-A5C9-FEFE8BD8125B}" destId="{9A3BB033-73D8-45D0-91E5-8DAD6B636354}" srcOrd="0" destOrd="0" presId="urn:microsoft.com/office/officeart/2005/8/layout/orgChart1"/>
    <dgm:cxn modelId="{CBC42F71-266D-4F02-92D5-65512EA7C6F4}" type="presParOf" srcId="{B520EE5F-4C07-4300-A5C9-FEFE8BD8125B}" destId="{24059D82-266D-41B1-98D7-DD0F9D922CF0}" srcOrd="1" destOrd="0" presId="urn:microsoft.com/office/officeart/2005/8/layout/orgChart1"/>
    <dgm:cxn modelId="{386B9244-34DE-4846-A52C-A4E9D4D9EF82}" type="presParOf" srcId="{47BAC30D-2057-4F82-9E0C-EAF14E5918BC}" destId="{7BCC0595-676B-4766-9924-89DEE8633854}" srcOrd="1" destOrd="0" presId="urn:microsoft.com/office/officeart/2005/8/layout/orgChart1"/>
    <dgm:cxn modelId="{DE4B0907-5E33-4FE9-BB69-83FFE4474A45}" type="presParOf" srcId="{47BAC30D-2057-4F82-9E0C-EAF14E5918BC}" destId="{D39FFEB0-DA46-47BD-9EAC-B2EC2EDAC9ED}" srcOrd="2" destOrd="0" presId="urn:microsoft.com/office/officeart/2005/8/layout/orgChart1"/>
    <dgm:cxn modelId="{E2945334-6558-499C-A39C-EFFB1C76B547}" type="presParOf" srcId="{2ED9F3FB-9197-422F-B455-38211A8674FC}" destId="{9CBCF378-E26B-4BB0-ACA7-9365B5570788}" srcOrd="2" destOrd="0" presId="urn:microsoft.com/office/officeart/2005/8/layout/orgChart1"/>
    <dgm:cxn modelId="{4E81CB34-1B18-4052-8922-4518B3BABDBA}" type="presParOf" srcId="{9CBCF378-E26B-4BB0-ACA7-9365B5570788}" destId="{0B3A8996-057B-40C0-AF2D-CC9A76894B5A}" srcOrd="0" destOrd="0" presId="urn:microsoft.com/office/officeart/2005/8/layout/orgChart1"/>
    <dgm:cxn modelId="{67D1625C-0892-4EF0-86B5-4E0998DAC435}" type="presParOf" srcId="{9CBCF378-E26B-4BB0-ACA7-9365B5570788}" destId="{709E93F2-5CEA-470E-BBA9-A074047CBC2C}" srcOrd="1" destOrd="0" presId="urn:microsoft.com/office/officeart/2005/8/layout/orgChart1"/>
    <dgm:cxn modelId="{910D0859-9536-47C8-B990-4D13C05B6926}" type="presParOf" srcId="{709E93F2-5CEA-470E-BBA9-A074047CBC2C}" destId="{F23ADB78-FEC6-4E15-9998-DE18E6E14984}" srcOrd="0" destOrd="0" presId="urn:microsoft.com/office/officeart/2005/8/layout/orgChart1"/>
    <dgm:cxn modelId="{324CB84E-150A-433F-AFED-8B892CABA99B}" type="presParOf" srcId="{F23ADB78-FEC6-4E15-9998-DE18E6E14984}" destId="{246B575F-1666-496F-8214-1F5026206B77}" srcOrd="0" destOrd="0" presId="urn:microsoft.com/office/officeart/2005/8/layout/orgChart1"/>
    <dgm:cxn modelId="{9DAE6BB2-4C2F-4C03-9A7D-69A79597B561}" type="presParOf" srcId="{F23ADB78-FEC6-4E15-9998-DE18E6E14984}" destId="{52052FC9-A2F2-49B7-85A3-9598A5F46DEC}" srcOrd="1" destOrd="0" presId="urn:microsoft.com/office/officeart/2005/8/layout/orgChart1"/>
    <dgm:cxn modelId="{E1EAC97A-2493-4CB1-9315-6A9791C0CDFE}" type="presParOf" srcId="{709E93F2-5CEA-470E-BBA9-A074047CBC2C}" destId="{421CBA6B-AB15-4F0B-98AB-D285D5A39C46}" srcOrd="1" destOrd="0" presId="urn:microsoft.com/office/officeart/2005/8/layout/orgChart1"/>
    <dgm:cxn modelId="{52F594A8-3890-4E7E-9D01-F7B886AE945C}" type="presParOf" srcId="{709E93F2-5CEA-470E-BBA9-A074047CBC2C}" destId="{85F08437-5472-4436-B70B-FF6A20B15B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C3F2498F-0970-4217-9DF3-0E31475D932F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Casa Habitación  </a:t>
          </a:r>
        </a:p>
      </dgm:t>
    </dgm:pt>
    <dgm:pt modelId="{F5104ED1-68DF-42B3-9236-FEA408023FE1}" type="parTrans" cxnId="{E81115A5-C80F-42E2-84FB-79A5EA1BD8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96B7B0-E99A-43DE-BFEA-0AE6E57B1276}" type="sibTrans" cxnId="{E81115A5-C80F-42E2-84FB-79A5EA1BD8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746E8B-ECDA-4D0A-8BAC-FA7143A3B8F2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gm:t>
    </dgm:pt>
    <dgm:pt modelId="{E17A1BE3-AE8C-4B94-A6EB-C4FBED85183B}" type="parTrans" cxnId="{8AF37C2D-C5C8-442B-A0FC-C5510BAE2A47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8F343B-D535-4D52-A006-4ACB968B4EB0}" type="sibTrans" cxnId="{8AF37C2D-C5C8-442B-A0FC-C5510BAE2A47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E7EB41-D35E-44E6-AE81-18B39C2E0DEB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gm:t>
    </dgm:pt>
    <dgm:pt modelId="{8515EBC8-6A69-4A74-B593-BD3418D26C9A}" type="parTrans" cxnId="{FC07B88D-7473-4D5A-95EB-B3D0BB58A59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B4393E-D858-4D88-9310-4B20140EEA48}" type="sibTrans" cxnId="{FC07B88D-7473-4D5A-95EB-B3D0BB58A59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03998126-D9F4-431B-9535-69359B2F663A}" type="pres">
      <dgm:prSet presAssocID="{C3F2498F-0970-4217-9DF3-0E31475D932F}" presName="hierRoot1" presStyleCnt="0">
        <dgm:presLayoutVars>
          <dgm:hierBranch val="init"/>
        </dgm:presLayoutVars>
      </dgm:prSet>
      <dgm:spPr/>
    </dgm:pt>
    <dgm:pt modelId="{0ACB80B1-C8E0-4609-959E-57FF172813A1}" type="pres">
      <dgm:prSet presAssocID="{C3F2498F-0970-4217-9DF3-0E31475D932F}" presName="rootComposite1" presStyleCnt="0"/>
      <dgm:spPr/>
    </dgm:pt>
    <dgm:pt modelId="{FB9832F8-DA55-433F-A801-27285EDED029}" type="pres">
      <dgm:prSet presAssocID="{C3F2498F-0970-4217-9DF3-0E31475D932F}" presName="rootText1" presStyleLbl="node0" presStyleIdx="0" presStyleCnt="1" custScaleX="88140" custScaleY="97584" custLinFactNeighborY="-74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C29EAF-BFAF-457F-8CA2-92AE0327DDD7}" type="pres">
      <dgm:prSet presAssocID="{C3F2498F-0970-4217-9DF3-0E31475D932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7FE450BE-E2A7-4B49-B749-645E334E779B}" type="pres">
      <dgm:prSet presAssocID="{C3F2498F-0970-4217-9DF3-0E31475D932F}" presName="hierChild2" presStyleCnt="0"/>
      <dgm:spPr/>
    </dgm:pt>
    <dgm:pt modelId="{774C104C-6170-46CD-82CC-5045FB53F1C3}" type="pres">
      <dgm:prSet presAssocID="{E17A1BE3-AE8C-4B94-A6EB-C4FBED85183B}" presName="Name37" presStyleLbl="parChTrans1D2" presStyleIdx="0" presStyleCnt="2"/>
      <dgm:spPr/>
      <dgm:t>
        <a:bodyPr/>
        <a:lstStyle/>
        <a:p>
          <a:endParaRPr lang="es-ES"/>
        </a:p>
      </dgm:t>
    </dgm:pt>
    <dgm:pt modelId="{049C3838-92D3-43EC-820C-2459CB849F1D}" type="pres">
      <dgm:prSet presAssocID="{44746E8B-ECDA-4D0A-8BAC-FA7143A3B8F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7BD1A613-6E4A-49A8-BD6A-95B943C944DF}" type="pres">
      <dgm:prSet presAssocID="{44746E8B-ECDA-4D0A-8BAC-FA7143A3B8F2}" presName="rootComposite" presStyleCnt="0"/>
      <dgm:spPr/>
      <dgm:t>
        <a:bodyPr/>
        <a:lstStyle/>
        <a:p>
          <a:endParaRPr lang="es-ES"/>
        </a:p>
      </dgm:t>
    </dgm:pt>
    <dgm:pt modelId="{A7483BAF-EA80-4F9A-8B18-6C5B70D18988}" type="pres">
      <dgm:prSet presAssocID="{44746E8B-ECDA-4D0A-8BAC-FA7143A3B8F2}" presName="rootText" presStyleLbl="node2" presStyleIdx="0" presStyleCnt="2" custScaleX="73005" custScaleY="75549" custLinFactNeighborX="64" custLinFactNeighborY="445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53C336B-305E-40D9-B4B7-03C852C39237}" type="pres">
      <dgm:prSet presAssocID="{44746E8B-ECDA-4D0A-8BAC-FA7143A3B8F2}" presName="rootConnector" presStyleLbl="node2" presStyleIdx="0" presStyleCnt="2"/>
      <dgm:spPr/>
      <dgm:t>
        <a:bodyPr/>
        <a:lstStyle/>
        <a:p>
          <a:endParaRPr lang="es-MX"/>
        </a:p>
      </dgm:t>
    </dgm:pt>
    <dgm:pt modelId="{2F98E45D-9D39-4E62-A9A5-F02AF1FC5635}" type="pres">
      <dgm:prSet presAssocID="{44746E8B-ECDA-4D0A-8BAC-FA7143A3B8F2}" presName="hierChild4" presStyleCnt="0"/>
      <dgm:spPr/>
      <dgm:t>
        <a:bodyPr/>
        <a:lstStyle/>
        <a:p>
          <a:endParaRPr lang="es-ES"/>
        </a:p>
      </dgm:t>
    </dgm:pt>
    <dgm:pt modelId="{BEBB4870-4D9C-4A57-97D9-9B927D57EA90}" type="pres">
      <dgm:prSet presAssocID="{44746E8B-ECDA-4D0A-8BAC-FA7143A3B8F2}" presName="hierChild5" presStyleCnt="0"/>
      <dgm:spPr/>
      <dgm:t>
        <a:bodyPr/>
        <a:lstStyle/>
        <a:p>
          <a:endParaRPr lang="es-ES"/>
        </a:p>
      </dgm:t>
    </dgm:pt>
    <dgm:pt modelId="{5B7850B9-71B3-4505-A94E-EFE60CA97398}" type="pres">
      <dgm:prSet presAssocID="{8515EBC8-6A69-4A74-B593-BD3418D26C9A}" presName="Name37" presStyleLbl="parChTrans1D2" presStyleIdx="1" presStyleCnt="2"/>
      <dgm:spPr/>
      <dgm:t>
        <a:bodyPr/>
        <a:lstStyle/>
        <a:p>
          <a:endParaRPr lang="es-ES"/>
        </a:p>
      </dgm:t>
    </dgm:pt>
    <dgm:pt modelId="{C635B8BD-F171-4CD3-9889-590231C66236}" type="pres">
      <dgm:prSet presAssocID="{A8E7EB41-D35E-44E6-AE81-18B39C2E0DEB}" presName="hierRoot2" presStyleCnt="0">
        <dgm:presLayoutVars>
          <dgm:hierBranch val="init"/>
        </dgm:presLayoutVars>
      </dgm:prSet>
      <dgm:spPr/>
    </dgm:pt>
    <dgm:pt modelId="{9D2D5790-EC91-43DE-B9DD-FC3A0A2659B8}" type="pres">
      <dgm:prSet presAssocID="{A8E7EB41-D35E-44E6-AE81-18B39C2E0DEB}" presName="rootComposite" presStyleCnt="0"/>
      <dgm:spPr/>
    </dgm:pt>
    <dgm:pt modelId="{950C165C-9DAC-4B95-9DDF-3D2D3AA5EE6C}" type="pres">
      <dgm:prSet presAssocID="{A8E7EB41-D35E-44E6-AE81-18B39C2E0DEB}" presName="rootText" presStyleLbl="node2" presStyleIdx="1" presStyleCnt="2" custScaleX="73005" custScaleY="75549" custLinFactNeighborX="2" custLinFactNeighborY="44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F6A527D-FE99-4092-938D-AF0E2456F7FE}" type="pres">
      <dgm:prSet presAssocID="{A8E7EB41-D35E-44E6-AE81-18B39C2E0DEB}" presName="rootConnector" presStyleLbl="node2" presStyleIdx="1" presStyleCnt="2"/>
      <dgm:spPr/>
      <dgm:t>
        <a:bodyPr/>
        <a:lstStyle/>
        <a:p>
          <a:endParaRPr lang="es-ES"/>
        </a:p>
      </dgm:t>
    </dgm:pt>
    <dgm:pt modelId="{E5D2D181-2D34-4676-BA68-4671587A29CF}" type="pres">
      <dgm:prSet presAssocID="{A8E7EB41-D35E-44E6-AE81-18B39C2E0DEB}" presName="hierChild4" presStyleCnt="0"/>
      <dgm:spPr/>
    </dgm:pt>
    <dgm:pt modelId="{BA6AB8B1-A1AF-4439-B13E-F192F35B8763}" type="pres">
      <dgm:prSet presAssocID="{A8E7EB41-D35E-44E6-AE81-18B39C2E0DEB}" presName="hierChild5" presStyleCnt="0"/>
      <dgm:spPr/>
    </dgm:pt>
    <dgm:pt modelId="{6CF2E285-513B-4009-9168-066A39988DB8}" type="pres">
      <dgm:prSet presAssocID="{C3F2498F-0970-4217-9DF3-0E31475D932F}" presName="hierChild3" presStyleCnt="0"/>
      <dgm:spPr/>
    </dgm:pt>
  </dgm:ptLst>
  <dgm:cxnLst>
    <dgm:cxn modelId="{DA5E271B-2005-4ACB-A653-512840053F35}" type="presOf" srcId="{44746E8B-ECDA-4D0A-8BAC-FA7143A3B8F2}" destId="{A7483BAF-EA80-4F9A-8B18-6C5B70D18988}" srcOrd="0" destOrd="0" presId="urn:microsoft.com/office/officeart/2005/8/layout/orgChart1"/>
    <dgm:cxn modelId="{3991E6AA-9766-4CCE-B577-42B804DBE29A}" type="presOf" srcId="{A8E7EB41-D35E-44E6-AE81-18B39C2E0DEB}" destId="{DF6A527D-FE99-4092-938D-AF0E2456F7FE}" srcOrd="1" destOrd="0" presId="urn:microsoft.com/office/officeart/2005/8/layout/orgChart1"/>
    <dgm:cxn modelId="{7B3C74FE-627A-4234-9706-52536BA1CBA5}" type="presOf" srcId="{C3F2498F-0970-4217-9DF3-0E31475D932F}" destId="{FB9832F8-DA55-433F-A801-27285EDED029}" srcOrd="0" destOrd="0" presId="urn:microsoft.com/office/officeart/2005/8/layout/orgChart1"/>
    <dgm:cxn modelId="{8AF37C2D-C5C8-442B-A0FC-C5510BAE2A47}" srcId="{C3F2498F-0970-4217-9DF3-0E31475D932F}" destId="{44746E8B-ECDA-4D0A-8BAC-FA7143A3B8F2}" srcOrd="0" destOrd="0" parTransId="{E17A1BE3-AE8C-4B94-A6EB-C4FBED85183B}" sibTransId="{2E8F343B-D535-4D52-A006-4ACB968B4EB0}"/>
    <dgm:cxn modelId="{E81115A5-C80F-42E2-84FB-79A5EA1BD876}" srcId="{19CE931F-6727-43F0-A15E-3B056BDBCB71}" destId="{C3F2498F-0970-4217-9DF3-0E31475D932F}" srcOrd="0" destOrd="0" parTransId="{F5104ED1-68DF-42B3-9236-FEA408023FE1}" sibTransId="{2096B7B0-E99A-43DE-BFEA-0AE6E57B1276}"/>
    <dgm:cxn modelId="{6D0793A2-798C-4CF1-B25D-DDA422A349DB}" type="presOf" srcId="{C3F2498F-0970-4217-9DF3-0E31475D932F}" destId="{B1C29EAF-BFAF-457F-8CA2-92AE0327DDD7}" srcOrd="1" destOrd="0" presId="urn:microsoft.com/office/officeart/2005/8/layout/orgChart1"/>
    <dgm:cxn modelId="{86A9A1D7-F714-4851-BC44-6DE3EB20B6A1}" type="presOf" srcId="{A8E7EB41-D35E-44E6-AE81-18B39C2E0DEB}" destId="{950C165C-9DAC-4B95-9DDF-3D2D3AA5EE6C}" srcOrd="0" destOrd="0" presId="urn:microsoft.com/office/officeart/2005/8/layout/orgChart1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FC07B88D-7473-4D5A-95EB-B3D0BB58A595}" srcId="{C3F2498F-0970-4217-9DF3-0E31475D932F}" destId="{A8E7EB41-D35E-44E6-AE81-18B39C2E0DEB}" srcOrd="1" destOrd="0" parTransId="{8515EBC8-6A69-4A74-B593-BD3418D26C9A}" sibTransId="{9EB4393E-D858-4D88-9310-4B20140EEA48}"/>
    <dgm:cxn modelId="{269F03D4-0503-471E-B5A6-8515A22DD3E3}" type="presOf" srcId="{8515EBC8-6A69-4A74-B593-BD3418D26C9A}" destId="{5B7850B9-71B3-4505-A94E-EFE60CA97398}" srcOrd="0" destOrd="0" presId="urn:microsoft.com/office/officeart/2005/8/layout/orgChart1"/>
    <dgm:cxn modelId="{15E9DC8A-76D1-4D2C-8E23-411D035552D5}" type="presOf" srcId="{44746E8B-ECDA-4D0A-8BAC-FA7143A3B8F2}" destId="{453C336B-305E-40D9-B4B7-03C852C39237}" srcOrd="1" destOrd="0" presId="urn:microsoft.com/office/officeart/2005/8/layout/orgChart1"/>
    <dgm:cxn modelId="{9A18583A-0A79-43ED-928E-0C544FF0529B}" type="presOf" srcId="{E17A1BE3-AE8C-4B94-A6EB-C4FBED85183B}" destId="{774C104C-6170-46CD-82CC-5045FB53F1C3}" srcOrd="0" destOrd="0" presId="urn:microsoft.com/office/officeart/2005/8/layout/orgChart1"/>
    <dgm:cxn modelId="{D30BD8CC-B325-49BE-9AC5-958F1F6A86FE}" type="presParOf" srcId="{DCBB31F2-391A-4870-9463-AEB8B60416B0}" destId="{03998126-D9F4-431B-9535-69359B2F663A}" srcOrd="0" destOrd="0" presId="urn:microsoft.com/office/officeart/2005/8/layout/orgChart1"/>
    <dgm:cxn modelId="{FE5597BB-8C99-4ECF-A3D4-9F5942DFC105}" type="presParOf" srcId="{03998126-D9F4-431B-9535-69359B2F663A}" destId="{0ACB80B1-C8E0-4609-959E-57FF172813A1}" srcOrd="0" destOrd="0" presId="urn:microsoft.com/office/officeart/2005/8/layout/orgChart1"/>
    <dgm:cxn modelId="{51428509-811C-40FD-AF74-D11372707E8A}" type="presParOf" srcId="{0ACB80B1-C8E0-4609-959E-57FF172813A1}" destId="{FB9832F8-DA55-433F-A801-27285EDED029}" srcOrd="0" destOrd="0" presId="urn:microsoft.com/office/officeart/2005/8/layout/orgChart1"/>
    <dgm:cxn modelId="{8CB55A93-BB1E-4E91-B07E-2EAC4B9EB994}" type="presParOf" srcId="{0ACB80B1-C8E0-4609-959E-57FF172813A1}" destId="{B1C29EAF-BFAF-457F-8CA2-92AE0327DDD7}" srcOrd="1" destOrd="0" presId="urn:microsoft.com/office/officeart/2005/8/layout/orgChart1"/>
    <dgm:cxn modelId="{239BC7D8-C937-44F8-ACB1-F2406CBAB99A}" type="presParOf" srcId="{03998126-D9F4-431B-9535-69359B2F663A}" destId="{7FE450BE-E2A7-4B49-B749-645E334E779B}" srcOrd="1" destOrd="0" presId="urn:microsoft.com/office/officeart/2005/8/layout/orgChart1"/>
    <dgm:cxn modelId="{660D380D-13D1-4919-ABF4-B928ED439F58}" type="presParOf" srcId="{7FE450BE-E2A7-4B49-B749-645E334E779B}" destId="{774C104C-6170-46CD-82CC-5045FB53F1C3}" srcOrd="0" destOrd="0" presId="urn:microsoft.com/office/officeart/2005/8/layout/orgChart1"/>
    <dgm:cxn modelId="{F99DF04C-841C-4FF8-88C8-CC38A68C6DCB}" type="presParOf" srcId="{7FE450BE-E2A7-4B49-B749-645E334E779B}" destId="{049C3838-92D3-43EC-820C-2459CB849F1D}" srcOrd="1" destOrd="0" presId="urn:microsoft.com/office/officeart/2005/8/layout/orgChart1"/>
    <dgm:cxn modelId="{17FEBDB0-30A2-4D95-9577-E25156D4B25A}" type="presParOf" srcId="{049C3838-92D3-43EC-820C-2459CB849F1D}" destId="{7BD1A613-6E4A-49A8-BD6A-95B943C944DF}" srcOrd="0" destOrd="0" presId="urn:microsoft.com/office/officeart/2005/8/layout/orgChart1"/>
    <dgm:cxn modelId="{F9657044-0CA1-4975-8FF6-D57E5EF2CC0D}" type="presParOf" srcId="{7BD1A613-6E4A-49A8-BD6A-95B943C944DF}" destId="{A7483BAF-EA80-4F9A-8B18-6C5B70D18988}" srcOrd="0" destOrd="0" presId="urn:microsoft.com/office/officeart/2005/8/layout/orgChart1"/>
    <dgm:cxn modelId="{FEE43E78-C191-475F-AC0E-67806EFBC2F1}" type="presParOf" srcId="{7BD1A613-6E4A-49A8-BD6A-95B943C944DF}" destId="{453C336B-305E-40D9-B4B7-03C852C39237}" srcOrd="1" destOrd="0" presId="urn:microsoft.com/office/officeart/2005/8/layout/orgChart1"/>
    <dgm:cxn modelId="{F7F4EA81-C600-4831-8F15-28C9069AAD3B}" type="presParOf" srcId="{049C3838-92D3-43EC-820C-2459CB849F1D}" destId="{2F98E45D-9D39-4E62-A9A5-F02AF1FC5635}" srcOrd="1" destOrd="0" presId="urn:microsoft.com/office/officeart/2005/8/layout/orgChart1"/>
    <dgm:cxn modelId="{0D6CE3CC-15F5-4FB4-AEAA-D66A88809459}" type="presParOf" srcId="{049C3838-92D3-43EC-820C-2459CB849F1D}" destId="{BEBB4870-4D9C-4A57-97D9-9B927D57EA90}" srcOrd="2" destOrd="0" presId="urn:microsoft.com/office/officeart/2005/8/layout/orgChart1"/>
    <dgm:cxn modelId="{8D1CE8E3-50B0-4A31-9C23-5163D35B167A}" type="presParOf" srcId="{7FE450BE-E2A7-4B49-B749-645E334E779B}" destId="{5B7850B9-71B3-4505-A94E-EFE60CA97398}" srcOrd="2" destOrd="0" presId="urn:microsoft.com/office/officeart/2005/8/layout/orgChart1"/>
    <dgm:cxn modelId="{44BE77AA-A994-4675-BA84-373B4A86511A}" type="presParOf" srcId="{7FE450BE-E2A7-4B49-B749-645E334E779B}" destId="{C635B8BD-F171-4CD3-9889-590231C66236}" srcOrd="3" destOrd="0" presId="urn:microsoft.com/office/officeart/2005/8/layout/orgChart1"/>
    <dgm:cxn modelId="{6D82C7D8-2814-4510-A0FD-EA4A57EEBE57}" type="presParOf" srcId="{C635B8BD-F171-4CD3-9889-590231C66236}" destId="{9D2D5790-EC91-43DE-B9DD-FC3A0A2659B8}" srcOrd="0" destOrd="0" presId="urn:microsoft.com/office/officeart/2005/8/layout/orgChart1"/>
    <dgm:cxn modelId="{0F273870-686C-4F4C-8B5A-9F14EA97BBFC}" type="presParOf" srcId="{9D2D5790-EC91-43DE-B9DD-FC3A0A2659B8}" destId="{950C165C-9DAC-4B95-9DDF-3D2D3AA5EE6C}" srcOrd="0" destOrd="0" presId="urn:microsoft.com/office/officeart/2005/8/layout/orgChart1"/>
    <dgm:cxn modelId="{C3E595D0-1D15-43F1-9574-3DB85A0D1658}" type="presParOf" srcId="{9D2D5790-EC91-43DE-B9DD-FC3A0A2659B8}" destId="{DF6A527D-FE99-4092-938D-AF0E2456F7FE}" srcOrd="1" destOrd="0" presId="urn:microsoft.com/office/officeart/2005/8/layout/orgChart1"/>
    <dgm:cxn modelId="{00F21BBA-A72C-471F-B109-822A252080E3}" type="presParOf" srcId="{C635B8BD-F171-4CD3-9889-590231C66236}" destId="{E5D2D181-2D34-4676-BA68-4671587A29CF}" srcOrd="1" destOrd="0" presId="urn:microsoft.com/office/officeart/2005/8/layout/orgChart1"/>
    <dgm:cxn modelId="{3788C0F0-16D4-4252-A908-2E7E01B198A5}" type="presParOf" srcId="{C635B8BD-F171-4CD3-9889-590231C66236}" destId="{BA6AB8B1-A1AF-4439-B13E-F192F35B8763}" srcOrd="2" destOrd="0" presId="urn:microsoft.com/office/officeart/2005/8/layout/orgChart1"/>
    <dgm:cxn modelId="{65CAC14A-B6F5-46F0-8668-D111AB8D2DCF}" type="presParOf" srcId="{03998126-D9F4-431B-9535-69359B2F663A}" destId="{6CF2E285-513B-4009-9168-066A39988DB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F15D24B1-3777-4BD9-A068-EF18EDC591F4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Coordinador</a:t>
          </a: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(a)</a:t>
          </a: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de Industria y Multifamiliar</a:t>
          </a:r>
        </a:p>
      </dgm:t>
    </dgm:pt>
    <dgm:pt modelId="{74134D22-5C8E-4F6D-B3A9-6D5179D1114C}" type="par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C3BF77-FC8B-4A52-B5E1-8662279A3144}" type="sib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5BC90B-692D-4329-8061-C9B04C0A36DF}">
      <dgm:prSet custT="1"/>
      <dgm:spPr/>
      <dgm:t>
        <a:bodyPr/>
        <a:lstStyle/>
        <a:p>
          <a:pPr>
            <a:spcAft>
              <a:spcPts val="0"/>
            </a:spcAft>
          </a:pPr>
          <a:endParaRPr lang="es-MX" sz="1200" b="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Uso de Suelo</a:t>
          </a:r>
        </a:p>
        <a:p>
          <a:pPr>
            <a:spcAft>
              <a:spcPts val="0"/>
            </a:spcAft>
          </a:pPr>
          <a:endParaRPr lang="es-MX" sz="12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0388E9-63BF-4EF2-8691-99A7CBEFB262}" type="par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90A9F6-CD7E-41E9-AC3F-042498676185}" type="sib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4D9476-DB56-4474-B124-77AE5A8B61B7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gm:t>
    </dgm:pt>
    <dgm:pt modelId="{4B286E3F-8913-492D-936C-F597D8688FE2}" type="parTrans" cxnId="{5D837130-0CAE-47BB-9383-74A8393D2916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7E16E6-2718-4456-B5DE-FF26E3B7C6F4}" type="sibTrans" cxnId="{5D837130-0CAE-47BB-9383-74A8393D2916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8C70CDC-1E0F-4E52-9A32-9549F0D58F92}" type="pres">
      <dgm:prSet presAssocID="{F15D24B1-3777-4BD9-A068-EF18EDC591F4}" presName="hierRoot1" presStyleCnt="0">
        <dgm:presLayoutVars>
          <dgm:hierBranch val="init"/>
        </dgm:presLayoutVars>
      </dgm:prSet>
      <dgm:spPr/>
    </dgm:pt>
    <dgm:pt modelId="{A976EBA0-EB93-4907-BBE6-E081CCDBD8E5}" type="pres">
      <dgm:prSet presAssocID="{F15D24B1-3777-4BD9-A068-EF18EDC591F4}" presName="rootComposite1" presStyleCnt="0"/>
      <dgm:spPr/>
    </dgm:pt>
    <dgm:pt modelId="{48275066-2785-4388-BDA9-BF8FBDCF948B}" type="pres">
      <dgm:prSet presAssocID="{F15D24B1-3777-4BD9-A068-EF18EDC591F4}" presName="rootText1" presStyleLbl="node0" presStyleIdx="0" presStyleCnt="1" custScaleX="158280" custScaleY="144518" custLinFactNeighborX="-556" custLinFactNeighborY="108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2E8147-76B0-4F13-9058-D4E0F32FD128}" type="pres">
      <dgm:prSet presAssocID="{F15D24B1-3777-4BD9-A068-EF18EDC591F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5A41EBE-CA50-4DB5-AC1A-6880C78CBA98}" type="pres">
      <dgm:prSet presAssocID="{F15D24B1-3777-4BD9-A068-EF18EDC591F4}" presName="hierChild2" presStyleCnt="0"/>
      <dgm:spPr/>
    </dgm:pt>
    <dgm:pt modelId="{D317C3DE-8C5C-477F-81B3-649E896A60FE}" type="pres">
      <dgm:prSet presAssocID="{B30388E9-63BF-4EF2-8691-99A7CBEFB262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B6C4970-0BA2-45A1-BB41-3B633487631D}" type="pres">
      <dgm:prSet presAssocID="{205BC90B-692D-4329-8061-C9B04C0A36D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7DA33B9-41A0-4832-9657-DB0CAC67484E}" type="pres">
      <dgm:prSet presAssocID="{205BC90B-692D-4329-8061-C9B04C0A36DF}" presName="rootComposite" presStyleCnt="0"/>
      <dgm:spPr/>
      <dgm:t>
        <a:bodyPr/>
        <a:lstStyle/>
        <a:p>
          <a:endParaRPr lang="es-ES"/>
        </a:p>
      </dgm:t>
    </dgm:pt>
    <dgm:pt modelId="{044A8455-B063-4C83-90A6-69CB7F27F4A4}" type="pres">
      <dgm:prSet presAssocID="{205BC90B-692D-4329-8061-C9B04C0A36DF}" presName="rootText" presStyleLbl="node2" presStyleIdx="0" presStyleCnt="1" custScaleX="119798" custScaleY="110290" custLinFactNeighborX="-123" custLinFactNeighborY="777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96F2027-594F-41DF-A85F-864817BEA06B}" type="pres">
      <dgm:prSet presAssocID="{205BC90B-692D-4329-8061-C9B04C0A36DF}" presName="rootConnector" presStyleLbl="node2" presStyleIdx="0" presStyleCnt="1"/>
      <dgm:spPr/>
      <dgm:t>
        <a:bodyPr/>
        <a:lstStyle/>
        <a:p>
          <a:endParaRPr lang="es-MX"/>
        </a:p>
      </dgm:t>
    </dgm:pt>
    <dgm:pt modelId="{BB3B29F8-6768-44AC-B54F-341F419031B1}" type="pres">
      <dgm:prSet presAssocID="{205BC90B-692D-4329-8061-C9B04C0A36DF}" presName="hierChild4" presStyleCnt="0"/>
      <dgm:spPr/>
      <dgm:t>
        <a:bodyPr/>
        <a:lstStyle/>
        <a:p>
          <a:endParaRPr lang="es-ES"/>
        </a:p>
      </dgm:t>
    </dgm:pt>
    <dgm:pt modelId="{8A3AA6C2-AD06-4443-8716-63A2A52749E6}" type="pres">
      <dgm:prSet presAssocID="{4B286E3F-8913-492D-936C-F597D8688FE2}" presName="Name35" presStyleLbl="parChTrans1D3" presStyleIdx="0" presStyleCnt="1"/>
      <dgm:spPr/>
      <dgm:t>
        <a:bodyPr/>
        <a:lstStyle/>
        <a:p>
          <a:endParaRPr lang="es-MX"/>
        </a:p>
      </dgm:t>
    </dgm:pt>
    <dgm:pt modelId="{65001625-4E01-41DD-9F00-34310EF620DC}" type="pres">
      <dgm:prSet presAssocID="{D64D9476-DB56-4474-B124-77AE5A8B61B7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A0CDF26-5809-4645-BDC5-8157666BE731}" type="pres">
      <dgm:prSet presAssocID="{D64D9476-DB56-4474-B124-77AE5A8B61B7}" presName="rootComposite" presStyleCnt="0"/>
      <dgm:spPr/>
      <dgm:t>
        <a:bodyPr/>
        <a:lstStyle/>
        <a:p>
          <a:endParaRPr lang="es-ES"/>
        </a:p>
      </dgm:t>
    </dgm:pt>
    <dgm:pt modelId="{492D0DA0-18E3-41AC-A621-5BAA8C1F1CA8}" type="pres">
      <dgm:prSet presAssocID="{D64D9476-DB56-4474-B124-77AE5A8B61B7}" presName="rootText" presStyleLbl="node3" presStyleIdx="0" presStyleCnt="1" custScaleX="100782" custScaleY="102684" custLinFactNeighborX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EF4BF9E-5EA1-4918-BFD9-4D4DF9745853}" type="pres">
      <dgm:prSet presAssocID="{D64D9476-DB56-4474-B124-77AE5A8B61B7}" presName="rootConnector" presStyleLbl="node3" presStyleIdx="0" presStyleCnt="1"/>
      <dgm:spPr/>
      <dgm:t>
        <a:bodyPr/>
        <a:lstStyle/>
        <a:p>
          <a:endParaRPr lang="es-MX"/>
        </a:p>
      </dgm:t>
    </dgm:pt>
    <dgm:pt modelId="{2024B1F7-EAC9-4942-B426-FD20991AE944}" type="pres">
      <dgm:prSet presAssocID="{D64D9476-DB56-4474-B124-77AE5A8B61B7}" presName="hierChild4" presStyleCnt="0"/>
      <dgm:spPr/>
      <dgm:t>
        <a:bodyPr/>
        <a:lstStyle/>
        <a:p>
          <a:endParaRPr lang="es-ES"/>
        </a:p>
      </dgm:t>
    </dgm:pt>
    <dgm:pt modelId="{EE680A0E-B34F-497F-980C-2522100E7526}" type="pres">
      <dgm:prSet presAssocID="{D64D9476-DB56-4474-B124-77AE5A8B61B7}" presName="hierChild5" presStyleCnt="0"/>
      <dgm:spPr/>
      <dgm:t>
        <a:bodyPr/>
        <a:lstStyle/>
        <a:p>
          <a:endParaRPr lang="es-ES"/>
        </a:p>
      </dgm:t>
    </dgm:pt>
    <dgm:pt modelId="{23BBA175-8C58-4363-9416-7415D0F028BC}" type="pres">
      <dgm:prSet presAssocID="{205BC90B-692D-4329-8061-C9B04C0A36DF}" presName="hierChild5" presStyleCnt="0"/>
      <dgm:spPr/>
      <dgm:t>
        <a:bodyPr/>
        <a:lstStyle/>
        <a:p>
          <a:endParaRPr lang="es-ES"/>
        </a:p>
      </dgm:t>
    </dgm:pt>
    <dgm:pt modelId="{25A1CF09-C670-4C0F-8590-0BFDC696ECFF}" type="pres">
      <dgm:prSet presAssocID="{F15D24B1-3777-4BD9-A068-EF18EDC591F4}" presName="hierChild3" presStyleCnt="0"/>
      <dgm:spPr/>
    </dgm:pt>
  </dgm:ptLst>
  <dgm:cxnLst>
    <dgm:cxn modelId="{B4B2C88F-521C-4D9F-A819-361AC716597F}" type="presOf" srcId="{F15D24B1-3777-4BD9-A068-EF18EDC591F4}" destId="{AE2E8147-76B0-4F13-9058-D4E0F32FD128}" srcOrd="1" destOrd="0" presId="urn:microsoft.com/office/officeart/2005/8/layout/orgChart1"/>
    <dgm:cxn modelId="{259EE73B-7B93-42D1-B338-A7639F1E2D49}" type="presOf" srcId="{205BC90B-692D-4329-8061-C9B04C0A36DF}" destId="{044A8455-B063-4C83-90A6-69CB7F27F4A4}" srcOrd="0" destOrd="0" presId="urn:microsoft.com/office/officeart/2005/8/layout/orgChart1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0E206DB5-2B9D-44B9-B2E1-2C5542272536}" type="presOf" srcId="{B30388E9-63BF-4EF2-8691-99A7CBEFB262}" destId="{D317C3DE-8C5C-477F-81B3-649E896A60FE}" srcOrd="0" destOrd="0" presId="urn:microsoft.com/office/officeart/2005/8/layout/orgChart1"/>
    <dgm:cxn modelId="{181CADEC-DF3A-43D4-8E51-4104B92EE960}" type="presOf" srcId="{205BC90B-692D-4329-8061-C9B04C0A36DF}" destId="{E96F2027-594F-41DF-A85F-864817BEA06B}" srcOrd="1" destOrd="0" presId="urn:microsoft.com/office/officeart/2005/8/layout/orgChart1"/>
    <dgm:cxn modelId="{496425C8-3348-4985-B06F-AC44D7D84DD5}" type="presOf" srcId="{D64D9476-DB56-4474-B124-77AE5A8B61B7}" destId="{EEF4BF9E-5EA1-4918-BFD9-4D4DF9745853}" srcOrd="1" destOrd="0" presId="urn:microsoft.com/office/officeart/2005/8/layout/orgChart1"/>
    <dgm:cxn modelId="{ABF51BD5-1452-4FB6-BBDF-AA398A482A54}" type="presOf" srcId="{F15D24B1-3777-4BD9-A068-EF18EDC591F4}" destId="{48275066-2785-4388-BDA9-BF8FBDCF948B}" srcOrd="0" destOrd="0" presId="urn:microsoft.com/office/officeart/2005/8/layout/orgChart1"/>
    <dgm:cxn modelId="{5146D55E-F6DE-4025-81B3-FDA13F4AAFFE}" type="presOf" srcId="{4B286E3F-8913-492D-936C-F597D8688FE2}" destId="{8A3AA6C2-AD06-4443-8716-63A2A52749E6}" srcOrd="0" destOrd="0" presId="urn:microsoft.com/office/officeart/2005/8/layout/orgChart1"/>
    <dgm:cxn modelId="{2ECCF723-1798-45EF-B7DD-2EDBF694F42F}" srcId="{19CE931F-6727-43F0-A15E-3B056BDBCB71}" destId="{F15D24B1-3777-4BD9-A068-EF18EDC591F4}" srcOrd="0" destOrd="0" parTransId="{74134D22-5C8E-4F6D-B3A9-6D5179D1114C}" sibTransId="{48C3BF77-FC8B-4A52-B5E1-8662279A3144}"/>
    <dgm:cxn modelId="{5D837130-0CAE-47BB-9383-74A8393D2916}" srcId="{205BC90B-692D-4329-8061-C9B04C0A36DF}" destId="{D64D9476-DB56-4474-B124-77AE5A8B61B7}" srcOrd="0" destOrd="0" parTransId="{4B286E3F-8913-492D-936C-F597D8688FE2}" sibTransId="{817E16E6-2718-4456-B5DE-FF26E3B7C6F4}"/>
    <dgm:cxn modelId="{7B4D966F-DC47-428D-B7DC-3E366495085B}" type="presOf" srcId="{D64D9476-DB56-4474-B124-77AE5A8B61B7}" destId="{492D0DA0-18E3-41AC-A621-5BAA8C1F1CA8}" srcOrd="0" destOrd="0" presId="urn:microsoft.com/office/officeart/2005/8/layout/orgChart1"/>
    <dgm:cxn modelId="{97215278-399B-4385-9455-21EBF199D082}" srcId="{F15D24B1-3777-4BD9-A068-EF18EDC591F4}" destId="{205BC90B-692D-4329-8061-C9B04C0A36DF}" srcOrd="0" destOrd="0" parTransId="{B30388E9-63BF-4EF2-8691-99A7CBEFB262}" sibTransId="{9C90A9F6-CD7E-41E9-AC3F-042498676185}"/>
    <dgm:cxn modelId="{E952CBDE-F934-40CC-A6B9-870328D1F116}" type="presParOf" srcId="{DCBB31F2-391A-4870-9463-AEB8B60416B0}" destId="{A8C70CDC-1E0F-4E52-9A32-9549F0D58F92}" srcOrd="0" destOrd="0" presId="urn:microsoft.com/office/officeart/2005/8/layout/orgChart1"/>
    <dgm:cxn modelId="{BD0FE2F2-147A-41F7-8491-BF1B7C4BC47A}" type="presParOf" srcId="{A8C70CDC-1E0F-4E52-9A32-9549F0D58F92}" destId="{A976EBA0-EB93-4907-BBE6-E081CCDBD8E5}" srcOrd="0" destOrd="0" presId="urn:microsoft.com/office/officeart/2005/8/layout/orgChart1"/>
    <dgm:cxn modelId="{67C5CC24-8FA2-4D28-A228-4C78921846BC}" type="presParOf" srcId="{A976EBA0-EB93-4907-BBE6-E081CCDBD8E5}" destId="{48275066-2785-4388-BDA9-BF8FBDCF948B}" srcOrd="0" destOrd="0" presId="urn:microsoft.com/office/officeart/2005/8/layout/orgChart1"/>
    <dgm:cxn modelId="{B669838D-4C05-42DF-BF76-DFE703983966}" type="presParOf" srcId="{A976EBA0-EB93-4907-BBE6-E081CCDBD8E5}" destId="{AE2E8147-76B0-4F13-9058-D4E0F32FD128}" srcOrd="1" destOrd="0" presId="urn:microsoft.com/office/officeart/2005/8/layout/orgChart1"/>
    <dgm:cxn modelId="{ED7260EB-E361-47EC-B285-AFA0FA91364B}" type="presParOf" srcId="{A8C70CDC-1E0F-4E52-9A32-9549F0D58F92}" destId="{D5A41EBE-CA50-4DB5-AC1A-6880C78CBA98}" srcOrd="1" destOrd="0" presId="urn:microsoft.com/office/officeart/2005/8/layout/orgChart1"/>
    <dgm:cxn modelId="{287CECF5-A037-4FEF-8684-17A0E23AA468}" type="presParOf" srcId="{D5A41EBE-CA50-4DB5-AC1A-6880C78CBA98}" destId="{D317C3DE-8C5C-477F-81B3-649E896A60FE}" srcOrd="0" destOrd="0" presId="urn:microsoft.com/office/officeart/2005/8/layout/orgChart1"/>
    <dgm:cxn modelId="{1E73FB1B-9419-45BD-B58C-E4803C9B1685}" type="presParOf" srcId="{D5A41EBE-CA50-4DB5-AC1A-6880C78CBA98}" destId="{7B6C4970-0BA2-45A1-BB41-3B633487631D}" srcOrd="1" destOrd="0" presId="urn:microsoft.com/office/officeart/2005/8/layout/orgChart1"/>
    <dgm:cxn modelId="{6528CABA-4400-4010-9901-9B0DAAE6D94D}" type="presParOf" srcId="{7B6C4970-0BA2-45A1-BB41-3B633487631D}" destId="{57DA33B9-41A0-4832-9657-DB0CAC67484E}" srcOrd="0" destOrd="0" presId="urn:microsoft.com/office/officeart/2005/8/layout/orgChart1"/>
    <dgm:cxn modelId="{1ABEA2CA-4363-4128-8026-54C857489717}" type="presParOf" srcId="{57DA33B9-41A0-4832-9657-DB0CAC67484E}" destId="{044A8455-B063-4C83-90A6-69CB7F27F4A4}" srcOrd="0" destOrd="0" presId="urn:microsoft.com/office/officeart/2005/8/layout/orgChart1"/>
    <dgm:cxn modelId="{7AA98EFA-9103-4BB6-B125-9F18C5AB8DD3}" type="presParOf" srcId="{57DA33B9-41A0-4832-9657-DB0CAC67484E}" destId="{E96F2027-594F-41DF-A85F-864817BEA06B}" srcOrd="1" destOrd="0" presId="urn:microsoft.com/office/officeart/2005/8/layout/orgChart1"/>
    <dgm:cxn modelId="{089AB254-E133-45E1-BB4B-0938460E09FE}" type="presParOf" srcId="{7B6C4970-0BA2-45A1-BB41-3B633487631D}" destId="{BB3B29F8-6768-44AC-B54F-341F419031B1}" srcOrd="1" destOrd="0" presId="urn:microsoft.com/office/officeart/2005/8/layout/orgChart1"/>
    <dgm:cxn modelId="{DD548693-3BA0-4A99-84A8-5A63BDFD2F9D}" type="presParOf" srcId="{BB3B29F8-6768-44AC-B54F-341F419031B1}" destId="{8A3AA6C2-AD06-4443-8716-63A2A52749E6}" srcOrd="0" destOrd="0" presId="urn:microsoft.com/office/officeart/2005/8/layout/orgChart1"/>
    <dgm:cxn modelId="{C9BCB9BC-F516-480C-B122-A170178A9C16}" type="presParOf" srcId="{BB3B29F8-6768-44AC-B54F-341F419031B1}" destId="{65001625-4E01-41DD-9F00-34310EF620DC}" srcOrd="1" destOrd="0" presId="urn:microsoft.com/office/officeart/2005/8/layout/orgChart1"/>
    <dgm:cxn modelId="{3D2BC76F-B20C-485D-976A-D97C9C7A4901}" type="presParOf" srcId="{65001625-4E01-41DD-9F00-34310EF620DC}" destId="{9A0CDF26-5809-4645-BDC5-8157666BE731}" srcOrd="0" destOrd="0" presId="urn:microsoft.com/office/officeart/2005/8/layout/orgChart1"/>
    <dgm:cxn modelId="{BE6C0083-0E57-48FF-9A45-C2F957A2B2C9}" type="presParOf" srcId="{9A0CDF26-5809-4645-BDC5-8157666BE731}" destId="{492D0DA0-18E3-41AC-A621-5BAA8C1F1CA8}" srcOrd="0" destOrd="0" presId="urn:microsoft.com/office/officeart/2005/8/layout/orgChart1"/>
    <dgm:cxn modelId="{3C991602-4CA2-419B-9342-BF6C9199107D}" type="presParOf" srcId="{9A0CDF26-5809-4645-BDC5-8157666BE731}" destId="{EEF4BF9E-5EA1-4918-BFD9-4D4DF9745853}" srcOrd="1" destOrd="0" presId="urn:microsoft.com/office/officeart/2005/8/layout/orgChart1"/>
    <dgm:cxn modelId="{B9F52C8C-A455-49DD-862E-2BA6575EBA86}" type="presParOf" srcId="{65001625-4E01-41DD-9F00-34310EF620DC}" destId="{2024B1F7-EAC9-4942-B426-FD20991AE944}" srcOrd="1" destOrd="0" presId="urn:microsoft.com/office/officeart/2005/8/layout/orgChart1"/>
    <dgm:cxn modelId="{AA9707F8-5629-4B5B-A4FD-D48A03BFDE4B}" type="presParOf" srcId="{65001625-4E01-41DD-9F00-34310EF620DC}" destId="{EE680A0E-B34F-497F-980C-2522100E7526}" srcOrd="2" destOrd="0" presId="urn:microsoft.com/office/officeart/2005/8/layout/orgChart1"/>
    <dgm:cxn modelId="{97CDBA0E-F8E3-4059-975B-E0A4BC44FFCB}" type="presParOf" srcId="{7B6C4970-0BA2-45A1-BB41-3B633487631D}" destId="{23BBA175-8C58-4363-9416-7415D0F028BC}" srcOrd="2" destOrd="0" presId="urn:microsoft.com/office/officeart/2005/8/layout/orgChart1"/>
    <dgm:cxn modelId="{352CB32A-94F4-4165-8192-094FBEB5F1A6}" type="presParOf" srcId="{A8C70CDC-1E0F-4E52-9A32-9549F0D58F92}" destId="{25A1CF09-C670-4C0F-8590-0BFDC696EC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ES_tradnl" alt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Director(a) </a:t>
          </a:r>
          <a:r>
            <a:rPr lang="es-MX" altLang="es-MX" sz="1200" b="0" dirty="0" smtClean="0">
              <a:latin typeface="Calibri" panose="020F0502020204030204" pitchFamily="34" charset="0"/>
            </a:rPr>
            <a:t>General de </a:t>
          </a:r>
          <a:br>
            <a:rPr lang="es-MX" altLang="es-MX" sz="1200" b="0" dirty="0" smtClean="0">
              <a:latin typeface="Calibri" panose="020F0502020204030204" pitchFamily="34" charset="0"/>
            </a:rPr>
          </a:br>
          <a:r>
            <a:rPr lang="es-MX" altLang="es-MX" sz="1200" b="0" dirty="0" smtClean="0">
              <a:latin typeface="Calibri" panose="020F0502020204030204" pitchFamily="34" charset="0"/>
            </a:rPr>
            <a:t>Movilidad y Espacio Público</a:t>
          </a:r>
          <a:endParaRPr lang="es-ES" altLang="es-MX" sz="1200" b="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2369CD-C418-45BD-A57E-7D6BCE3AE127}">
      <dgm:prSet custT="1"/>
      <dgm:spPr/>
      <dgm:t>
        <a:bodyPr/>
        <a:lstStyle/>
        <a:p>
          <a:r>
            <a:rPr lang="es-ES" sz="1200" dirty="0" smtClean="0"/>
            <a:t>Coordinador(a) de Planeación </a:t>
          </a:r>
          <a:br>
            <a:rPr lang="es-ES" sz="1200" dirty="0" smtClean="0"/>
          </a:br>
          <a:r>
            <a:rPr lang="es-ES" sz="1200" dirty="0" smtClean="0"/>
            <a:t>y Normatividad</a:t>
          </a:r>
          <a:endParaRPr lang="es-ES" sz="1200" dirty="0"/>
        </a:p>
      </dgm:t>
    </dgm:pt>
    <dgm:pt modelId="{418AE5CE-BE9B-45EB-B1D6-ED94A7254DFF}" type="parTrans" cxnId="{0A484AD4-8B26-4BD2-88C8-473EE4B6FD18}">
      <dgm:prSet/>
      <dgm:spPr/>
      <dgm:t>
        <a:bodyPr/>
        <a:lstStyle/>
        <a:p>
          <a:endParaRPr lang="es-ES"/>
        </a:p>
      </dgm:t>
    </dgm:pt>
    <dgm:pt modelId="{B80E60BA-C5A8-480D-A46A-DEF38BEAC8B1}" type="sibTrans" cxnId="{0A484AD4-8B26-4BD2-88C8-473EE4B6FD18}">
      <dgm:prSet/>
      <dgm:spPr/>
      <dgm:t>
        <a:bodyPr/>
        <a:lstStyle/>
        <a:p>
          <a:endParaRPr lang="es-ES"/>
        </a:p>
      </dgm:t>
    </dgm:pt>
    <dgm:pt modelId="{995CF634-51AB-4930-8016-09EE82193105}">
      <dgm:prSet custT="1"/>
      <dgm:spPr/>
      <dgm:t>
        <a:bodyPr/>
        <a:lstStyle/>
        <a:p>
          <a:r>
            <a:rPr lang="es-ES" sz="1200" dirty="0" smtClean="0"/>
            <a:t>Jefe(a) de Normatividad</a:t>
          </a:r>
        </a:p>
      </dgm:t>
    </dgm:pt>
    <dgm:pt modelId="{B0693927-C82C-4B0D-B4CA-86A8F2BDB8DC}" type="parTrans" cxnId="{0B6B12F1-A678-4D3E-B389-21176BDE9FF7}">
      <dgm:prSet/>
      <dgm:spPr/>
      <dgm:t>
        <a:bodyPr/>
        <a:lstStyle/>
        <a:p>
          <a:endParaRPr lang="es-ES"/>
        </a:p>
      </dgm:t>
    </dgm:pt>
    <dgm:pt modelId="{B9743B3D-0AB3-4140-B739-F8290C993616}" type="sibTrans" cxnId="{0B6B12F1-A678-4D3E-B389-21176BDE9FF7}">
      <dgm:prSet/>
      <dgm:spPr/>
      <dgm:t>
        <a:bodyPr/>
        <a:lstStyle/>
        <a:p>
          <a:endParaRPr lang="es-ES"/>
        </a:p>
      </dgm:t>
    </dgm:pt>
    <dgm:pt modelId="{80B9B84F-BCB4-4F16-BD98-B453CD2AEBA8}">
      <dgm:prSet custT="1"/>
      <dgm:spPr/>
      <dgm:t>
        <a:bodyPr/>
        <a:lstStyle/>
        <a:p>
          <a:r>
            <a:rPr lang="es-ES" sz="1200" dirty="0" smtClean="0"/>
            <a:t>Jefe(a) de Planeación</a:t>
          </a:r>
        </a:p>
      </dgm:t>
    </dgm:pt>
    <dgm:pt modelId="{A77B0521-55FC-4017-9616-DF0BDD0449DA}" type="parTrans" cxnId="{797097BC-19DE-4515-A299-98A5FF0560C7}">
      <dgm:prSet/>
      <dgm:spPr/>
      <dgm:t>
        <a:bodyPr/>
        <a:lstStyle/>
        <a:p>
          <a:endParaRPr lang="es-ES"/>
        </a:p>
      </dgm:t>
    </dgm:pt>
    <dgm:pt modelId="{A84895C7-BC31-4E12-A8CD-79735E97C363}" type="sibTrans" cxnId="{797097BC-19DE-4515-A299-98A5FF0560C7}">
      <dgm:prSet/>
      <dgm:spPr/>
      <dgm:t>
        <a:bodyPr/>
        <a:lstStyle/>
        <a:p>
          <a:endParaRPr lang="es-ES"/>
        </a:p>
      </dgm:t>
    </dgm:pt>
    <dgm:pt modelId="{5BF4003E-EF70-4602-A7DB-5BC347173E6E}" type="asst">
      <dgm:prSet custT="1"/>
      <dgm:spPr/>
      <dgm:t>
        <a:bodyPr/>
        <a:lstStyle/>
        <a:p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endParaRPr lang="es-ES" sz="1200" dirty="0"/>
        </a:p>
      </dgm:t>
    </dgm:pt>
    <dgm:pt modelId="{31CCC1C4-F7CC-43F0-BD7D-87C42DF86EAB}" type="parTrans" cxnId="{AEEB0F28-48B3-4F85-9F12-CD066BD1D68F}">
      <dgm:prSet/>
      <dgm:spPr/>
      <dgm:t>
        <a:bodyPr/>
        <a:lstStyle/>
        <a:p>
          <a:endParaRPr lang="es-ES"/>
        </a:p>
      </dgm:t>
    </dgm:pt>
    <dgm:pt modelId="{8FC54671-1076-4C95-B7AE-509E75AF262D}" type="sibTrans" cxnId="{AEEB0F28-48B3-4F85-9F12-CD066BD1D68F}">
      <dgm:prSet/>
      <dgm:spPr/>
      <dgm:t>
        <a:bodyPr/>
        <a:lstStyle/>
        <a:p>
          <a:endParaRPr lang="es-ES"/>
        </a:p>
      </dgm:t>
    </dgm:pt>
    <dgm:pt modelId="{DD9892FC-9CE3-4CF8-9607-0EEAF0895600}" type="asst">
      <dgm:prSet custT="1"/>
      <dgm:spPr/>
      <dgm:t>
        <a:bodyPr/>
        <a:lstStyle/>
        <a:p>
          <a:r>
            <a:rPr 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  <a:endParaRPr lang="es-ES" sz="1200" dirty="0"/>
        </a:p>
      </dgm:t>
    </dgm:pt>
    <dgm:pt modelId="{BED6EFF1-244D-460D-ABE8-BFC550C84620}" type="parTrans" cxnId="{7BF1E12C-D074-4BDC-B63D-4B7F619953C6}">
      <dgm:prSet/>
      <dgm:spPr/>
      <dgm:t>
        <a:bodyPr/>
        <a:lstStyle/>
        <a:p>
          <a:endParaRPr lang="es-ES"/>
        </a:p>
      </dgm:t>
    </dgm:pt>
    <dgm:pt modelId="{5F7D6512-1C83-4539-A5B1-CFE745A7E8B4}" type="sibTrans" cxnId="{7BF1E12C-D074-4BDC-B63D-4B7F619953C6}">
      <dgm:prSet/>
      <dgm:spPr/>
      <dgm:t>
        <a:bodyPr/>
        <a:lstStyle/>
        <a:p>
          <a:endParaRPr lang="es-ES"/>
        </a:p>
      </dgm:t>
    </dgm:pt>
    <dgm:pt modelId="{803FD746-83F3-4C3A-A08E-1CA0DE585C51}" type="asst">
      <dgm:prSet custT="1"/>
      <dgm:spPr/>
      <dgm:t>
        <a:bodyPr/>
        <a:lstStyle/>
        <a:p>
          <a:r>
            <a:rPr lang="es-ES" sz="1200" dirty="0" smtClean="0"/>
            <a:t>Analista</a:t>
          </a:r>
        </a:p>
      </dgm:t>
    </dgm:pt>
    <dgm:pt modelId="{2B7C425F-3D6D-43B7-B56D-EB790826CC34}" type="parTrans" cxnId="{9E9ADCEA-30E5-4636-A5A2-32467F90BD2C}">
      <dgm:prSet/>
      <dgm:spPr/>
      <dgm:t>
        <a:bodyPr/>
        <a:lstStyle/>
        <a:p>
          <a:endParaRPr lang="es-ES"/>
        </a:p>
      </dgm:t>
    </dgm:pt>
    <dgm:pt modelId="{B8D33441-BF81-4586-B698-F8DC4A5C4F9E}" type="sibTrans" cxnId="{9E9ADCEA-30E5-4636-A5A2-32467F90BD2C}">
      <dgm:prSet/>
      <dgm:spPr/>
      <dgm:t>
        <a:bodyPr/>
        <a:lstStyle/>
        <a:p>
          <a:endParaRPr lang="es-ES"/>
        </a:p>
      </dgm:t>
    </dgm:pt>
    <dgm:pt modelId="{B3BF7B3C-D86C-455F-B4A8-7D929C2814E7}">
      <dgm:prSet custT="1"/>
      <dgm:spPr/>
      <dgm:t>
        <a:bodyPr/>
        <a:lstStyle/>
        <a:p>
          <a:r>
            <a:rPr lang="es-ES" sz="1200" dirty="0" smtClean="0"/>
            <a:t>Auxiliar Administrativo(a)</a:t>
          </a:r>
        </a:p>
      </dgm:t>
    </dgm:pt>
    <dgm:pt modelId="{7B42AE10-7B03-4317-B8E4-054681833426}" type="parTrans" cxnId="{EDCAB187-D447-4C38-969D-DD7685C45DA5}">
      <dgm:prSet/>
      <dgm:spPr/>
      <dgm:t>
        <a:bodyPr/>
        <a:lstStyle/>
        <a:p>
          <a:endParaRPr lang="es-ES"/>
        </a:p>
      </dgm:t>
    </dgm:pt>
    <dgm:pt modelId="{2B7B78EB-848D-4F42-ACF9-2D45288FA5CD}" type="sibTrans" cxnId="{EDCAB187-D447-4C38-969D-DD7685C45DA5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23308" custScaleY="132169" custLinFactNeighborX="484" custLinFactNeighborY="140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1ABFECE9-5AC9-4EB7-903B-7B3BD04A3424}" type="pres">
      <dgm:prSet presAssocID="{418AE5CE-BE9B-45EB-B1D6-ED94A7254DFF}" presName="Name37" presStyleLbl="parChTrans1D2" presStyleIdx="0" presStyleCnt="4"/>
      <dgm:spPr/>
      <dgm:t>
        <a:bodyPr/>
        <a:lstStyle/>
        <a:p>
          <a:endParaRPr lang="es-ES"/>
        </a:p>
      </dgm:t>
    </dgm:pt>
    <dgm:pt modelId="{217F7E45-502D-4918-8525-9B7347866BFD}" type="pres">
      <dgm:prSet presAssocID="{862369CD-C418-45BD-A57E-7D6BCE3AE127}" presName="hierRoot2" presStyleCnt="0">
        <dgm:presLayoutVars>
          <dgm:hierBranch/>
        </dgm:presLayoutVars>
      </dgm:prSet>
      <dgm:spPr/>
    </dgm:pt>
    <dgm:pt modelId="{13830A8F-CBD2-4BE1-9220-322E5A2247E8}" type="pres">
      <dgm:prSet presAssocID="{862369CD-C418-45BD-A57E-7D6BCE3AE127}" presName="rootComposite" presStyleCnt="0"/>
      <dgm:spPr/>
    </dgm:pt>
    <dgm:pt modelId="{5E700EE3-A75E-443A-8D88-30E3879D2BA2}" type="pres">
      <dgm:prSet presAssocID="{862369CD-C418-45BD-A57E-7D6BCE3AE127}" presName="rootText" presStyleLbl="node2" presStyleIdx="0" presStyleCnt="1" custScaleX="106106" custScaleY="106372" custLinFactNeighborX="360" custLinFactNeighborY="-300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D4BCD1-A7D6-4A21-A828-0244691E3982}" type="pres">
      <dgm:prSet presAssocID="{862369CD-C418-45BD-A57E-7D6BCE3AE127}" presName="rootConnector" presStyleLbl="node2" presStyleIdx="0" presStyleCnt="1"/>
      <dgm:spPr/>
      <dgm:t>
        <a:bodyPr/>
        <a:lstStyle/>
        <a:p>
          <a:endParaRPr lang="es-ES"/>
        </a:p>
      </dgm:t>
    </dgm:pt>
    <dgm:pt modelId="{88C85B34-F69B-4735-A81F-C2A4C2B62A4D}" type="pres">
      <dgm:prSet presAssocID="{862369CD-C418-45BD-A57E-7D6BCE3AE127}" presName="hierChild4" presStyleCnt="0"/>
      <dgm:spPr/>
    </dgm:pt>
    <dgm:pt modelId="{17112E97-49F8-4DA4-BCBB-4EFA5AFD0C40}" type="pres">
      <dgm:prSet presAssocID="{B0693927-C82C-4B0D-B4CA-86A8F2BDB8DC}" presName="Name35" presStyleLbl="parChTrans1D3" presStyleIdx="0" presStyleCnt="3"/>
      <dgm:spPr/>
      <dgm:t>
        <a:bodyPr/>
        <a:lstStyle/>
        <a:p>
          <a:endParaRPr lang="es-ES"/>
        </a:p>
      </dgm:t>
    </dgm:pt>
    <dgm:pt modelId="{CCA921E4-584B-441F-A4FF-B42325D4C66A}" type="pres">
      <dgm:prSet presAssocID="{995CF634-51AB-4930-8016-09EE82193105}" presName="hierRoot2" presStyleCnt="0">
        <dgm:presLayoutVars>
          <dgm:hierBranch val="init"/>
        </dgm:presLayoutVars>
      </dgm:prSet>
      <dgm:spPr/>
    </dgm:pt>
    <dgm:pt modelId="{68E2E932-62B7-4C70-9D3A-CF1BB23FA1A2}" type="pres">
      <dgm:prSet presAssocID="{995CF634-51AB-4930-8016-09EE82193105}" presName="rootComposite" presStyleCnt="0"/>
      <dgm:spPr/>
    </dgm:pt>
    <dgm:pt modelId="{5ECD8A40-3B62-4A53-B2A9-F92A02F4C18E}" type="pres">
      <dgm:prSet presAssocID="{995CF634-51AB-4930-8016-09EE82193105}" presName="rootText" presStyleLbl="node3" presStyleIdx="0" presStyleCnt="3" custScaleX="93081" custLinFactNeighborX="1335" custLinFactNeighborY="-7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B2B6AE3-9257-420F-A650-9916F8144BDB}" type="pres">
      <dgm:prSet presAssocID="{995CF634-51AB-4930-8016-09EE82193105}" presName="rootConnector" presStyleLbl="node3" presStyleIdx="0" presStyleCnt="3"/>
      <dgm:spPr/>
      <dgm:t>
        <a:bodyPr/>
        <a:lstStyle/>
        <a:p>
          <a:endParaRPr lang="es-ES"/>
        </a:p>
      </dgm:t>
    </dgm:pt>
    <dgm:pt modelId="{04525E75-B9FA-4166-AC3F-48FABEE345DE}" type="pres">
      <dgm:prSet presAssocID="{995CF634-51AB-4930-8016-09EE82193105}" presName="hierChild4" presStyleCnt="0"/>
      <dgm:spPr/>
    </dgm:pt>
    <dgm:pt modelId="{E1C2830D-E215-4F70-AC67-7417C8AEAC5C}" type="pres">
      <dgm:prSet presAssocID="{995CF634-51AB-4930-8016-09EE82193105}" presName="hierChild5" presStyleCnt="0"/>
      <dgm:spPr/>
    </dgm:pt>
    <dgm:pt modelId="{A6968BF2-6C68-4719-B0C9-3C1DB8CDDC39}" type="pres">
      <dgm:prSet presAssocID="{A77B0521-55FC-4017-9616-DF0BDD0449DA}" presName="Name35" presStyleLbl="parChTrans1D3" presStyleIdx="1" presStyleCnt="3"/>
      <dgm:spPr/>
      <dgm:t>
        <a:bodyPr/>
        <a:lstStyle/>
        <a:p>
          <a:endParaRPr lang="es-ES"/>
        </a:p>
      </dgm:t>
    </dgm:pt>
    <dgm:pt modelId="{FF3934EF-EFAC-4449-A1E8-6B89C7E5B98F}" type="pres">
      <dgm:prSet presAssocID="{80B9B84F-BCB4-4F16-BD98-B453CD2AEBA8}" presName="hierRoot2" presStyleCnt="0">
        <dgm:presLayoutVars>
          <dgm:hierBranch val="init"/>
        </dgm:presLayoutVars>
      </dgm:prSet>
      <dgm:spPr/>
    </dgm:pt>
    <dgm:pt modelId="{8B406C62-4178-4590-894A-7D735E39E4AA}" type="pres">
      <dgm:prSet presAssocID="{80B9B84F-BCB4-4F16-BD98-B453CD2AEBA8}" presName="rootComposite" presStyleCnt="0"/>
      <dgm:spPr/>
    </dgm:pt>
    <dgm:pt modelId="{8783DD5D-9B3A-4BD7-A98A-0716D3AD7E3E}" type="pres">
      <dgm:prSet presAssocID="{80B9B84F-BCB4-4F16-BD98-B453CD2AEBA8}" presName="rootText" presStyleLbl="node3" presStyleIdx="1" presStyleCnt="3" custScaleX="93081" custLinFactNeighborX="447" custLinFactNeighborY="-7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8CE99A9-DC35-44C0-862C-54280A6CEC26}" type="pres">
      <dgm:prSet presAssocID="{80B9B84F-BCB4-4F16-BD98-B453CD2AEBA8}" presName="rootConnector" presStyleLbl="node3" presStyleIdx="1" presStyleCnt="3"/>
      <dgm:spPr/>
      <dgm:t>
        <a:bodyPr/>
        <a:lstStyle/>
        <a:p>
          <a:endParaRPr lang="es-ES"/>
        </a:p>
      </dgm:t>
    </dgm:pt>
    <dgm:pt modelId="{70FB1EA6-B3E9-4837-8612-94A482DDA400}" type="pres">
      <dgm:prSet presAssocID="{80B9B84F-BCB4-4F16-BD98-B453CD2AEBA8}" presName="hierChild4" presStyleCnt="0"/>
      <dgm:spPr/>
    </dgm:pt>
    <dgm:pt modelId="{DE900160-A2E3-444A-A659-3971560B0734}" type="pres">
      <dgm:prSet presAssocID="{80B9B84F-BCB4-4F16-BD98-B453CD2AEBA8}" presName="hierChild5" presStyleCnt="0"/>
      <dgm:spPr/>
    </dgm:pt>
    <dgm:pt modelId="{CFCA9F80-9EBE-4C50-9B38-59FF1F112EA1}" type="pres">
      <dgm:prSet presAssocID="{7B42AE10-7B03-4317-B8E4-054681833426}" presName="Name35" presStyleLbl="parChTrans1D3" presStyleIdx="2" presStyleCnt="3"/>
      <dgm:spPr/>
      <dgm:t>
        <a:bodyPr/>
        <a:lstStyle/>
        <a:p>
          <a:endParaRPr lang="es-ES"/>
        </a:p>
      </dgm:t>
    </dgm:pt>
    <dgm:pt modelId="{42D682D1-141E-4CE3-8B99-01C56E890BB9}" type="pres">
      <dgm:prSet presAssocID="{B3BF7B3C-D86C-455F-B4A8-7D929C2814E7}" presName="hierRoot2" presStyleCnt="0">
        <dgm:presLayoutVars>
          <dgm:hierBranch val="init"/>
        </dgm:presLayoutVars>
      </dgm:prSet>
      <dgm:spPr/>
    </dgm:pt>
    <dgm:pt modelId="{A7734933-6D84-4335-A48E-ECD0ACFE3054}" type="pres">
      <dgm:prSet presAssocID="{B3BF7B3C-D86C-455F-B4A8-7D929C2814E7}" presName="rootComposite" presStyleCnt="0"/>
      <dgm:spPr/>
    </dgm:pt>
    <dgm:pt modelId="{69AA9918-FC5F-494E-99F9-7818573B5C51}" type="pres">
      <dgm:prSet presAssocID="{B3BF7B3C-D86C-455F-B4A8-7D929C2814E7}" presName="rootText" presStyleLbl="node3" presStyleIdx="2" presStyleCnt="3" custScaleX="93081" custLinFactNeighborX="-882" custLinFactNeighborY="-7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436E7A-6B6A-45E5-B985-B8366CAB7023}" type="pres">
      <dgm:prSet presAssocID="{B3BF7B3C-D86C-455F-B4A8-7D929C2814E7}" presName="rootConnector" presStyleLbl="node3" presStyleIdx="2" presStyleCnt="3"/>
      <dgm:spPr/>
      <dgm:t>
        <a:bodyPr/>
        <a:lstStyle/>
        <a:p>
          <a:endParaRPr lang="es-ES"/>
        </a:p>
      </dgm:t>
    </dgm:pt>
    <dgm:pt modelId="{75DD2FD9-2963-479F-8C29-D9F06609FC3C}" type="pres">
      <dgm:prSet presAssocID="{B3BF7B3C-D86C-455F-B4A8-7D929C2814E7}" presName="hierChild4" presStyleCnt="0"/>
      <dgm:spPr/>
    </dgm:pt>
    <dgm:pt modelId="{C729DC73-8665-4B15-A74A-2B96C70DEC56}" type="pres">
      <dgm:prSet presAssocID="{B3BF7B3C-D86C-455F-B4A8-7D929C2814E7}" presName="hierChild5" presStyleCnt="0"/>
      <dgm:spPr/>
    </dgm:pt>
    <dgm:pt modelId="{8AD4C906-5321-49A3-9C3E-E604F7BAA4C9}" type="pres">
      <dgm:prSet presAssocID="{862369CD-C418-45BD-A57E-7D6BCE3AE12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B0903431-31B4-485A-8577-E0334FE63462}" type="pres">
      <dgm:prSet presAssocID="{31CCC1C4-F7CC-43F0-BD7D-87C42DF86EAB}" presName="Name111" presStyleLbl="parChTrans1D2" presStyleIdx="1" presStyleCnt="4"/>
      <dgm:spPr/>
      <dgm:t>
        <a:bodyPr/>
        <a:lstStyle/>
        <a:p>
          <a:endParaRPr lang="es-ES"/>
        </a:p>
      </dgm:t>
    </dgm:pt>
    <dgm:pt modelId="{7908DF12-7BD9-4289-A87E-0696A7539CA9}" type="pres">
      <dgm:prSet presAssocID="{5BF4003E-EF70-4602-A7DB-5BC347173E6E}" presName="hierRoot3" presStyleCnt="0">
        <dgm:presLayoutVars>
          <dgm:hierBranch val="init"/>
        </dgm:presLayoutVars>
      </dgm:prSet>
      <dgm:spPr/>
    </dgm:pt>
    <dgm:pt modelId="{E9E6AF91-4F16-4054-8BB2-0F0C7E8CECE2}" type="pres">
      <dgm:prSet presAssocID="{5BF4003E-EF70-4602-A7DB-5BC347173E6E}" presName="rootComposite3" presStyleCnt="0"/>
      <dgm:spPr/>
    </dgm:pt>
    <dgm:pt modelId="{4E3CB557-A9B3-4E34-92A6-17BAC7C4C91A}" type="pres">
      <dgm:prSet presAssocID="{5BF4003E-EF70-4602-A7DB-5BC347173E6E}" presName="rootText3" presStyleLbl="asst1" presStyleIdx="0" presStyleCnt="3" custScaleX="77042" custScaleY="83040" custLinFactNeighborX="-3575" custLinFactNeighborY="48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6C7820-2DC2-4735-9109-5001D91D58F8}" type="pres">
      <dgm:prSet presAssocID="{5BF4003E-EF70-4602-A7DB-5BC347173E6E}" presName="rootConnector3" presStyleLbl="asst1" presStyleIdx="0" presStyleCnt="3"/>
      <dgm:spPr/>
      <dgm:t>
        <a:bodyPr/>
        <a:lstStyle/>
        <a:p>
          <a:endParaRPr lang="es-ES"/>
        </a:p>
      </dgm:t>
    </dgm:pt>
    <dgm:pt modelId="{BEA17846-2CB5-4791-B297-802DC96246BB}" type="pres">
      <dgm:prSet presAssocID="{5BF4003E-EF70-4602-A7DB-5BC347173E6E}" presName="hierChild6" presStyleCnt="0"/>
      <dgm:spPr/>
    </dgm:pt>
    <dgm:pt modelId="{E4ADC217-11C7-463C-80C4-7511704B82C6}" type="pres">
      <dgm:prSet presAssocID="{5BF4003E-EF70-4602-A7DB-5BC347173E6E}" presName="hierChild7" presStyleCnt="0"/>
      <dgm:spPr/>
    </dgm:pt>
    <dgm:pt modelId="{1BACC315-1C40-4295-BB65-7975EE4A2741}" type="pres">
      <dgm:prSet presAssocID="{BED6EFF1-244D-460D-ABE8-BFC550C84620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DE985C4A-CBE7-48AE-93F7-BD8F6D9BAC17}" type="pres">
      <dgm:prSet presAssocID="{DD9892FC-9CE3-4CF8-9607-0EEAF0895600}" presName="hierRoot3" presStyleCnt="0">
        <dgm:presLayoutVars>
          <dgm:hierBranch val="init"/>
        </dgm:presLayoutVars>
      </dgm:prSet>
      <dgm:spPr/>
    </dgm:pt>
    <dgm:pt modelId="{0C26FB1B-8350-4158-A3A7-2B6E02809B09}" type="pres">
      <dgm:prSet presAssocID="{DD9892FC-9CE3-4CF8-9607-0EEAF0895600}" presName="rootComposite3" presStyleCnt="0"/>
      <dgm:spPr/>
    </dgm:pt>
    <dgm:pt modelId="{24150E49-7CB5-464A-B9E2-F37E3095940A}" type="pres">
      <dgm:prSet presAssocID="{DD9892FC-9CE3-4CF8-9607-0EEAF0895600}" presName="rootText3" presStyleLbl="asst1" presStyleIdx="1" presStyleCnt="3" custScaleX="77042" custScaleY="83040" custLinFactNeighborX="-3850" custLinFactNeighborY="48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514D96-411D-48B7-A042-ED78CA1A0A99}" type="pres">
      <dgm:prSet presAssocID="{DD9892FC-9CE3-4CF8-9607-0EEAF0895600}" presName="rootConnector3" presStyleLbl="asst1" presStyleIdx="1" presStyleCnt="3"/>
      <dgm:spPr/>
      <dgm:t>
        <a:bodyPr/>
        <a:lstStyle/>
        <a:p>
          <a:endParaRPr lang="es-ES"/>
        </a:p>
      </dgm:t>
    </dgm:pt>
    <dgm:pt modelId="{90A91977-69EE-4A3F-8442-ECB07E749A04}" type="pres">
      <dgm:prSet presAssocID="{DD9892FC-9CE3-4CF8-9607-0EEAF0895600}" presName="hierChild6" presStyleCnt="0"/>
      <dgm:spPr/>
    </dgm:pt>
    <dgm:pt modelId="{8D557ACB-642D-46DB-A681-9967B10BD956}" type="pres">
      <dgm:prSet presAssocID="{DD9892FC-9CE3-4CF8-9607-0EEAF0895600}" presName="hierChild7" presStyleCnt="0"/>
      <dgm:spPr/>
    </dgm:pt>
    <dgm:pt modelId="{D92D25D9-BE89-4094-A253-7D5D42AB53B0}" type="pres">
      <dgm:prSet presAssocID="{2B7C425F-3D6D-43B7-B56D-EB790826CC34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E04E3C23-FB5F-491D-941A-16CFA7EFAFF9}" type="pres">
      <dgm:prSet presAssocID="{803FD746-83F3-4C3A-A08E-1CA0DE585C51}" presName="hierRoot3" presStyleCnt="0">
        <dgm:presLayoutVars>
          <dgm:hierBranch val="init"/>
        </dgm:presLayoutVars>
      </dgm:prSet>
      <dgm:spPr/>
    </dgm:pt>
    <dgm:pt modelId="{5EA2700D-AB99-419F-8512-69BD3631CC9C}" type="pres">
      <dgm:prSet presAssocID="{803FD746-83F3-4C3A-A08E-1CA0DE585C51}" presName="rootComposite3" presStyleCnt="0"/>
      <dgm:spPr/>
    </dgm:pt>
    <dgm:pt modelId="{0AF2D9B1-2167-492B-B2BA-3A2C038C83AD}" type="pres">
      <dgm:prSet presAssocID="{803FD746-83F3-4C3A-A08E-1CA0DE585C51}" presName="rootText3" presStyleLbl="asst1" presStyleIdx="2" presStyleCnt="3" custScaleX="77042" custScaleY="83040" custLinFactNeighborX="-3575" custLinFactNeighborY="-208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7377B4-C9D8-4EE3-B95F-CAF6F98FD6BB}" type="pres">
      <dgm:prSet presAssocID="{803FD746-83F3-4C3A-A08E-1CA0DE585C51}" presName="rootConnector3" presStyleLbl="asst1" presStyleIdx="2" presStyleCnt="3"/>
      <dgm:spPr/>
      <dgm:t>
        <a:bodyPr/>
        <a:lstStyle/>
        <a:p>
          <a:endParaRPr lang="es-ES"/>
        </a:p>
      </dgm:t>
    </dgm:pt>
    <dgm:pt modelId="{CF59D97D-ADCA-48EF-9E29-C9A8D99545E4}" type="pres">
      <dgm:prSet presAssocID="{803FD746-83F3-4C3A-A08E-1CA0DE585C51}" presName="hierChild6" presStyleCnt="0"/>
      <dgm:spPr/>
    </dgm:pt>
    <dgm:pt modelId="{F6677290-29F1-4F18-B9DC-741E98969269}" type="pres">
      <dgm:prSet presAssocID="{803FD746-83F3-4C3A-A08E-1CA0DE585C51}" presName="hierChild7" presStyleCnt="0"/>
      <dgm:spPr/>
    </dgm:pt>
  </dgm:ptLst>
  <dgm:cxnLst>
    <dgm:cxn modelId="{AEEB0F28-48B3-4F85-9F12-CD066BD1D68F}" srcId="{9DEA55C1-E59C-4B5B-90DC-1D0B54C2B20C}" destId="{5BF4003E-EF70-4602-A7DB-5BC347173E6E}" srcOrd="1" destOrd="0" parTransId="{31CCC1C4-F7CC-43F0-BD7D-87C42DF86EAB}" sibTransId="{8FC54671-1076-4C95-B7AE-509E75AF262D}"/>
    <dgm:cxn modelId="{1343C9BC-7AB7-48D6-B0B7-E5037E17E02F}" type="presOf" srcId="{DD9892FC-9CE3-4CF8-9607-0EEAF0895600}" destId="{81514D96-411D-48B7-A042-ED78CA1A0A99}" srcOrd="1" destOrd="0" presId="urn:microsoft.com/office/officeart/2005/8/layout/orgChart1"/>
    <dgm:cxn modelId="{0A484AD4-8B26-4BD2-88C8-473EE4B6FD18}" srcId="{9DEA55C1-E59C-4B5B-90DC-1D0B54C2B20C}" destId="{862369CD-C418-45BD-A57E-7D6BCE3AE127}" srcOrd="0" destOrd="0" parTransId="{418AE5CE-BE9B-45EB-B1D6-ED94A7254DFF}" sibTransId="{B80E60BA-C5A8-480D-A46A-DEF38BEAC8B1}"/>
    <dgm:cxn modelId="{507E420E-3F4E-4402-82B2-4C36013253FF}" type="presOf" srcId="{B0693927-C82C-4B0D-B4CA-86A8F2BDB8DC}" destId="{17112E97-49F8-4DA4-BCBB-4EFA5AFD0C40}" srcOrd="0" destOrd="0" presId="urn:microsoft.com/office/officeart/2005/8/layout/orgChart1"/>
    <dgm:cxn modelId="{F900F1EB-1196-4471-BD2A-3AE5BABF6E39}" type="presOf" srcId="{BED6EFF1-244D-460D-ABE8-BFC550C84620}" destId="{1BACC315-1C40-4295-BB65-7975EE4A2741}" srcOrd="0" destOrd="0" presId="urn:microsoft.com/office/officeart/2005/8/layout/orgChart1"/>
    <dgm:cxn modelId="{797097BC-19DE-4515-A299-98A5FF0560C7}" srcId="{862369CD-C418-45BD-A57E-7D6BCE3AE127}" destId="{80B9B84F-BCB4-4F16-BD98-B453CD2AEBA8}" srcOrd="1" destOrd="0" parTransId="{A77B0521-55FC-4017-9616-DF0BDD0449DA}" sibTransId="{A84895C7-BC31-4E12-A8CD-79735E97C363}"/>
    <dgm:cxn modelId="{1028C993-FE42-401D-83E3-EE115B7C1F93}" type="presOf" srcId="{80B9B84F-BCB4-4F16-BD98-B453CD2AEBA8}" destId="{28CE99A9-DC35-44C0-862C-54280A6CEC26}" srcOrd="1" destOrd="0" presId="urn:microsoft.com/office/officeart/2005/8/layout/orgChart1"/>
    <dgm:cxn modelId="{B412488A-4A69-4D62-8E54-633209C2D38A}" type="presOf" srcId="{803FD746-83F3-4C3A-A08E-1CA0DE585C51}" destId="{A17377B4-C9D8-4EE3-B95F-CAF6F98FD6BB}" srcOrd="1" destOrd="0" presId="urn:microsoft.com/office/officeart/2005/8/layout/orgChart1"/>
    <dgm:cxn modelId="{14E24A19-D1CD-42E1-86C5-94B33990E5AA}" type="presOf" srcId="{995CF634-51AB-4930-8016-09EE82193105}" destId="{AB2B6AE3-9257-420F-A650-9916F8144BDB}" srcOrd="1" destOrd="0" presId="urn:microsoft.com/office/officeart/2005/8/layout/orgChart1"/>
    <dgm:cxn modelId="{BD9CD3D5-A199-4EF8-A414-C78597FFF861}" type="presOf" srcId="{80B9B84F-BCB4-4F16-BD98-B453CD2AEBA8}" destId="{8783DD5D-9B3A-4BD7-A98A-0716D3AD7E3E}" srcOrd="0" destOrd="0" presId="urn:microsoft.com/office/officeart/2005/8/layout/orgChart1"/>
    <dgm:cxn modelId="{9E9ADCEA-30E5-4636-A5A2-32467F90BD2C}" srcId="{9DEA55C1-E59C-4B5B-90DC-1D0B54C2B20C}" destId="{803FD746-83F3-4C3A-A08E-1CA0DE585C51}" srcOrd="3" destOrd="0" parTransId="{2B7C425F-3D6D-43B7-B56D-EB790826CC34}" sibTransId="{B8D33441-BF81-4586-B698-F8DC4A5C4F9E}"/>
    <dgm:cxn modelId="{EDCAB187-D447-4C38-969D-DD7685C45DA5}" srcId="{862369CD-C418-45BD-A57E-7D6BCE3AE127}" destId="{B3BF7B3C-D86C-455F-B4A8-7D929C2814E7}" srcOrd="2" destOrd="0" parTransId="{7B42AE10-7B03-4317-B8E4-054681833426}" sibTransId="{2B7B78EB-848D-4F42-ACF9-2D45288FA5CD}"/>
    <dgm:cxn modelId="{69CE80C7-3FA6-4D96-9364-C4D5E7EB3DA9}" type="presOf" srcId="{5BF4003E-EF70-4602-A7DB-5BC347173E6E}" destId="{4E3CB557-A9B3-4E34-92A6-17BAC7C4C91A}" srcOrd="0" destOrd="0" presId="urn:microsoft.com/office/officeart/2005/8/layout/orgChart1"/>
    <dgm:cxn modelId="{7602C253-F998-4387-8D2C-5969BD46AB13}" type="presOf" srcId="{B3BF7B3C-D86C-455F-B4A8-7D929C2814E7}" destId="{91436E7A-6B6A-45E5-B985-B8366CAB7023}" srcOrd="1" destOrd="0" presId="urn:microsoft.com/office/officeart/2005/8/layout/orgChart1"/>
    <dgm:cxn modelId="{7BF1E12C-D074-4BDC-B63D-4B7F619953C6}" srcId="{9DEA55C1-E59C-4B5B-90DC-1D0B54C2B20C}" destId="{DD9892FC-9CE3-4CF8-9607-0EEAF0895600}" srcOrd="2" destOrd="0" parTransId="{BED6EFF1-244D-460D-ABE8-BFC550C84620}" sibTransId="{5F7D6512-1C83-4539-A5B1-CFE745A7E8B4}"/>
    <dgm:cxn modelId="{1EA74F63-4F2C-4377-ADBA-E361D55CB106}" type="presOf" srcId="{5BF4003E-EF70-4602-A7DB-5BC347173E6E}" destId="{C66C7820-2DC2-4735-9109-5001D91D58F8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7D27777-A9B1-49D3-9D8A-19E18ADD3EF2}" type="presOf" srcId="{862369CD-C418-45BD-A57E-7D6BCE3AE127}" destId="{D6D4BCD1-A7D6-4A21-A828-0244691E3982}" srcOrd="1" destOrd="0" presId="urn:microsoft.com/office/officeart/2005/8/layout/orgChart1"/>
    <dgm:cxn modelId="{783CCE15-8D5A-4F70-8A64-44C095DC5D28}" type="presOf" srcId="{995CF634-51AB-4930-8016-09EE82193105}" destId="{5ECD8A40-3B62-4A53-B2A9-F92A02F4C18E}" srcOrd="0" destOrd="0" presId="urn:microsoft.com/office/officeart/2005/8/layout/orgChart1"/>
    <dgm:cxn modelId="{C5B98CB7-3BF2-4F0B-9646-529A24445216}" type="presOf" srcId="{A77B0521-55FC-4017-9616-DF0BDD0449DA}" destId="{A6968BF2-6C68-4719-B0C9-3C1DB8CDDC39}" srcOrd="0" destOrd="0" presId="urn:microsoft.com/office/officeart/2005/8/layout/orgChart1"/>
    <dgm:cxn modelId="{5BD0FD5A-20AF-4E5F-8DA4-C5BBE8BBFBAB}" type="presOf" srcId="{DD9892FC-9CE3-4CF8-9607-0EEAF0895600}" destId="{24150E49-7CB5-464A-B9E2-F37E3095940A}" srcOrd="0" destOrd="0" presId="urn:microsoft.com/office/officeart/2005/8/layout/orgChart1"/>
    <dgm:cxn modelId="{251E37F4-EDEF-4A6C-BB37-46248E5728EE}" type="presOf" srcId="{31CCC1C4-F7CC-43F0-BD7D-87C42DF86EAB}" destId="{B0903431-31B4-485A-8577-E0334FE63462}" srcOrd="0" destOrd="0" presId="urn:microsoft.com/office/officeart/2005/8/layout/orgChart1"/>
    <dgm:cxn modelId="{BEAAA57E-9ACB-4391-A960-043A7C640246}" type="presOf" srcId="{7B42AE10-7B03-4317-B8E4-054681833426}" destId="{CFCA9F80-9EBE-4C50-9B38-59FF1F112EA1}" srcOrd="0" destOrd="0" presId="urn:microsoft.com/office/officeart/2005/8/layout/orgChart1"/>
    <dgm:cxn modelId="{D89AB1A6-FD93-4831-83E5-E98805CD683B}" type="presOf" srcId="{418AE5CE-BE9B-45EB-B1D6-ED94A7254DFF}" destId="{1ABFECE9-5AC9-4EB7-903B-7B3BD04A3424}" srcOrd="0" destOrd="0" presId="urn:microsoft.com/office/officeart/2005/8/layout/orgChart1"/>
    <dgm:cxn modelId="{7354BC5D-9EA8-47B8-9B9B-2A649B96B515}" type="presOf" srcId="{862369CD-C418-45BD-A57E-7D6BCE3AE127}" destId="{5E700EE3-A75E-443A-8D88-30E3879D2BA2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282C0645-0492-4A48-8C4B-9CCB735AC653}" type="presOf" srcId="{2B7C425F-3D6D-43B7-B56D-EB790826CC34}" destId="{D92D25D9-BE89-4094-A253-7D5D42AB53B0}" srcOrd="0" destOrd="0" presId="urn:microsoft.com/office/officeart/2005/8/layout/orgChart1"/>
    <dgm:cxn modelId="{0B6B12F1-A678-4D3E-B389-21176BDE9FF7}" srcId="{862369CD-C418-45BD-A57E-7D6BCE3AE127}" destId="{995CF634-51AB-4930-8016-09EE82193105}" srcOrd="0" destOrd="0" parTransId="{B0693927-C82C-4B0D-B4CA-86A8F2BDB8DC}" sibTransId="{B9743B3D-0AB3-4140-B739-F8290C993616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6B27E939-60CC-4446-8266-B98133BFD0B4}" type="presOf" srcId="{803FD746-83F3-4C3A-A08E-1CA0DE585C51}" destId="{0AF2D9B1-2167-492B-B2BA-3A2C038C83AD}" srcOrd="0" destOrd="0" presId="urn:microsoft.com/office/officeart/2005/8/layout/orgChart1"/>
    <dgm:cxn modelId="{79A9805A-3096-40CC-BD8E-0AF6C93A55EA}" type="presOf" srcId="{B3BF7B3C-D86C-455F-B4A8-7D929C2814E7}" destId="{69AA9918-FC5F-494E-99F9-7818573B5C51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2CD05507-5387-45AA-AD34-F1844381F699}" type="presParOf" srcId="{05E8A0F8-8F4A-4D16-B455-9B21EE5D83FA}" destId="{1ABFECE9-5AC9-4EB7-903B-7B3BD04A3424}" srcOrd="0" destOrd="0" presId="urn:microsoft.com/office/officeart/2005/8/layout/orgChart1"/>
    <dgm:cxn modelId="{B45CB313-5019-4C86-A476-BCCF7D64033F}" type="presParOf" srcId="{05E8A0F8-8F4A-4D16-B455-9B21EE5D83FA}" destId="{217F7E45-502D-4918-8525-9B7347866BFD}" srcOrd="1" destOrd="0" presId="urn:microsoft.com/office/officeart/2005/8/layout/orgChart1"/>
    <dgm:cxn modelId="{BBB582B1-7976-4043-8924-E90CC2263ADF}" type="presParOf" srcId="{217F7E45-502D-4918-8525-9B7347866BFD}" destId="{13830A8F-CBD2-4BE1-9220-322E5A2247E8}" srcOrd="0" destOrd="0" presId="urn:microsoft.com/office/officeart/2005/8/layout/orgChart1"/>
    <dgm:cxn modelId="{40E95726-883D-46C8-B142-E546BC5BFD39}" type="presParOf" srcId="{13830A8F-CBD2-4BE1-9220-322E5A2247E8}" destId="{5E700EE3-A75E-443A-8D88-30E3879D2BA2}" srcOrd="0" destOrd="0" presId="urn:microsoft.com/office/officeart/2005/8/layout/orgChart1"/>
    <dgm:cxn modelId="{9082FEF2-A71C-49C3-BD77-6F84CAFE5C37}" type="presParOf" srcId="{13830A8F-CBD2-4BE1-9220-322E5A2247E8}" destId="{D6D4BCD1-A7D6-4A21-A828-0244691E3982}" srcOrd="1" destOrd="0" presId="urn:microsoft.com/office/officeart/2005/8/layout/orgChart1"/>
    <dgm:cxn modelId="{BFAFDBB7-F2A4-4F88-9DD5-C5574E46BAB7}" type="presParOf" srcId="{217F7E45-502D-4918-8525-9B7347866BFD}" destId="{88C85B34-F69B-4735-A81F-C2A4C2B62A4D}" srcOrd="1" destOrd="0" presId="urn:microsoft.com/office/officeart/2005/8/layout/orgChart1"/>
    <dgm:cxn modelId="{554498FA-FA90-44E1-9169-14DB92C8D320}" type="presParOf" srcId="{88C85B34-F69B-4735-A81F-C2A4C2B62A4D}" destId="{17112E97-49F8-4DA4-BCBB-4EFA5AFD0C40}" srcOrd="0" destOrd="0" presId="urn:microsoft.com/office/officeart/2005/8/layout/orgChart1"/>
    <dgm:cxn modelId="{3A74A35F-F346-4C22-9BC9-C109B79EE409}" type="presParOf" srcId="{88C85B34-F69B-4735-A81F-C2A4C2B62A4D}" destId="{CCA921E4-584B-441F-A4FF-B42325D4C66A}" srcOrd="1" destOrd="0" presId="urn:microsoft.com/office/officeart/2005/8/layout/orgChart1"/>
    <dgm:cxn modelId="{3B2CA9D1-EFD4-4532-942E-054A6E2DE890}" type="presParOf" srcId="{CCA921E4-584B-441F-A4FF-B42325D4C66A}" destId="{68E2E932-62B7-4C70-9D3A-CF1BB23FA1A2}" srcOrd="0" destOrd="0" presId="urn:microsoft.com/office/officeart/2005/8/layout/orgChart1"/>
    <dgm:cxn modelId="{5144BD75-740E-4213-9514-0AFE5F12A17D}" type="presParOf" srcId="{68E2E932-62B7-4C70-9D3A-CF1BB23FA1A2}" destId="{5ECD8A40-3B62-4A53-B2A9-F92A02F4C18E}" srcOrd="0" destOrd="0" presId="urn:microsoft.com/office/officeart/2005/8/layout/orgChart1"/>
    <dgm:cxn modelId="{4D25E7B5-10BD-49E0-AC73-7E56550F6E01}" type="presParOf" srcId="{68E2E932-62B7-4C70-9D3A-CF1BB23FA1A2}" destId="{AB2B6AE3-9257-420F-A650-9916F8144BDB}" srcOrd="1" destOrd="0" presId="urn:microsoft.com/office/officeart/2005/8/layout/orgChart1"/>
    <dgm:cxn modelId="{597048CA-C023-4FC6-8D58-69A353BDF13A}" type="presParOf" srcId="{CCA921E4-584B-441F-A4FF-B42325D4C66A}" destId="{04525E75-B9FA-4166-AC3F-48FABEE345DE}" srcOrd="1" destOrd="0" presId="urn:microsoft.com/office/officeart/2005/8/layout/orgChart1"/>
    <dgm:cxn modelId="{33C4640B-340D-4A92-A1D8-38395FD92279}" type="presParOf" srcId="{CCA921E4-584B-441F-A4FF-B42325D4C66A}" destId="{E1C2830D-E215-4F70-AC67-7417C8AEAC5C}" srcOrd="2" destOrd="0" presId="urn:microsoft.com/office/officeart/2005/8/layout/orgChart1"/>
    <dgm:cxn modelId="{A4C121D2-9461-436A-A21A-D831CF9CBDA2}" type="presParOf" srcId="{88C85B34-F69B-4735-A81F-C2A4C2B62A4D}" destId="{A6968BF2-6C68-4719-B0C9-3C1DB8CDDC39}" srcOrd="2" destOrd="0" presId="urn:microsoft.com/office/officeart/2005/8/layout/orgChart1"/>
    <dgm:cxn modelId="{904AC6E1-0D77-46E5-8EF1-646D2E7FC173}" type="presParOf" srcId="{88C85B34-F69B-4735-A81F-C2A4C2B62A4D}" destId="{FF3934EF-EFAC-4449-A1E8-6B89C7E5B98F}" srcOrd="3" destOrd="0" presId="urn:microsoft.com/office/officeart/2005/8/layout/orgChart1"/>
    <dgm:cxn modelId="{1D442872-EF65-4A02-A2E3-D537FAD2D910}" type="presParOf" srcId="{FF3934EF-EFAC-4449-A1E8-6B89C7E5B98F}" destId="{8B406C62-4178-4590-894A-7D735E39E4AA}" srcOrd="0" destOrd="0" presId="urn:microsoft.com/office/officeart/2005/8/layout/orgChart1"/>
    <dgm:cxn modelId="{DC8FA03D-DEA7-4CFB-94A5-0771D0FF1ECD}" type="presParOf" srcId="{8B406C62-4178-4590-894A-7D735E39E4AA}" destId="{8783DD5D-9B3A-4BD7-A98A-0716D3AD7E3E}" srcOrd="0" destOrd="0" presId="urn:microsoft.com/office/officeart/2005/8/layout/orgChart1"/>
    <dgm:cxn modelId="{52D1E637-DB31-47EE-9360-F2A45CB5AF10}" type="presParOf" srcId="{8B406C62-4178-4590-894A-7D735E39E4AA}" destId="{28CE99A9-DC35-44C0-862C-54280A6CEC26}" srcOrd="1" destOrd="0" presId="urn:microsoft.com/office/officeart/2005/8/layout/orgChart1"/>
    <dgm:cxn modelId="{159792DE-03A7-45E9-9DA6-9D13ECD0FCF6}" type="presParOf" srcId="{FF3934EF-EFAC-4449-A1E8-6B89C7E5B98F}" destId="{70FB1EA6-B3E9-4837-8612-94A482DDA400}" srcOrd="1" destOrd="0" presId="urn:microsoft.com/office/officeart/2005/8/layout/orgChart1"/>
    <dgm:cxn modelId="{DD1ECCB7-AD68-4854-9EC6-E859262E5486}" type="presParOf" srcId="{FF3934EF-EFAC-4449-A1E8-6B89C7E5B98F}" destId="{DE900160-A2E3-444A-A659-3971560B0734}" srcOrd="2" destOrd="0" presId="urn:microsoft.com/office/officeart/2005/8/layout/orgChart1"/>
    <dgm:cxn modelId="{E1D50C76-72B0-49CA-A640-94833110BFEC}" type="presParOf" srcId="{88C85B34-F69B-4735-A81F-C2A4C2B62A4D}" destId="{CFCA9F80-9EBE-4C50-9B38-59FF1F112EA1}" srcOrd="4" destOrd="0" presId="urn:microsoft.com/office/officeart/2005/8/layout/orgChart1"/>
    <dgm:cxn modelId="{16AAF70D-4A86-447E-AFAD-484B08F64258}" type="presParOf" srcId="{88C85B34-F69B-4735-A81F-C2A4C2B62A4D}" destId="{42D682D1-141E-4CE3-8B99-01C56E890BB9}" srcOrd="5" destOrd="0" presId="urn:microsoft.com/office/officeart/2005/8/layout/orgChart1"/>
    <dgm:cxn modelId="{7720AC40-3E47-4482-B0E5-AB45BCDBD9AF}" type="presParOf" srcId="{42D682D1-141E-4CE3-8B99-01C56E890BB9}" destId="{A7734933-6D84-4335-A48E-ECD0ACFE3054}" srcOrd="0" destOrd="0" presId="urn:microsoft.com/office/officeart/2005/8/layout/orgChart1"/>
    <dgm:cxn modelId="{628D93E8-D7C1-4024-9A6E-228C54EE1F41}" type="presParOf" srcId="{A7734933-6D84-4335-A48E-ECD0ACFE3054}" destId="{69AA9918-FC5F-494E-99F9-7818573B5C51}" srcOrd="0" destOrd="0" presId="urn:microsoft.com/office/officeart/2005/8/layout/orgChart1"/>
    <dgm:cxn modelId="{9E6D981B-9FF7-42E3-B123-60582B6360C8}" type="presParOf" srcId="{A7734933-6D84-4335-A48E-ECD0ACFE3054}" destId="{91436E7A-6B6A-45E5-B985-B8366CAB7023}" srcOrd="1" destOrd="0" presId="urn:microsoft.com/office/officeart/2005/8/layout/orgChart1"/>
    <dgm:cxn modelId="{4D97BE22-7A16-4F71-9683-3F3C855AE967}" type="presParOf" srcId="{42D682D1-141E-4CE3-8B99-01C56E890BB9}" destId="{75DD2FD9-2963-479F-8C29-D9F06609FC3C}" srcOrd="1" destOrd="0" presId="urn:microsoft.com/office/officeart/2005/8/layout/orgChart1"/>
    <dgm:cxn modelId="{4E3B1878-F94A-4C6E-B8F9-B37EA377DDC6}" type="presParOf" srcId="{42D682D1-141E-4CE3-8B99-01C56E890BB9}" destId="{C729DC73-8665-4B15-A74A-2B96C70DEC56}" srcOrd="2" destOrd="0" presId="urn:microsoft.com/office/officeart/2005/8/layout/orgChart1"/>
    <dgm:cxn modelId="{BB7AAC84-7257-4257-9819-2DDB5C97C725}" type="presParOf" srcId="{217F7E45-502D-4918-8525-9B7347866BFD}" destId="{8AD4C906-5321-49A3-9C3E-E604F7BAA4C9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6068FF26-C3E5-4C87-939E-C509384A8A67}" type="presParOf" srcId="{E6CFA08A-7145-470C-A659-6A725D85622B}" destId="{B0903431-31B4-485A-8577-E0334FE63462}" srcOrd="0" destOrd="0" presId="urn:microsoft.com/office/officeart/2005/8/layout/orgChart1"/>
    <dgm:cxn modelId="{7726D609-3D19-4228-9058-BB30E8D14E40}" type="presParOf" srcId="{E6CFA08A-7145-470C-A659-6A725D85622B}" destId="{7908DF12-7BD9-4289-A87E-0696A7539CA9}" srcOrd="1" destOrd="0" presId="urn:microsoft.com/office/officeart/2005/8/layout/orgChart1"/>
    <dgm:cxn modelId="{BA48EE26-628F-4443-90AD-A9C6A4B4BC4D}" type="presParOf" srcId="{7908DF12-7BD9-4289-A87E-0696A7539CA9}" destId="{E9E6AF91-4F16-4054-8BB2-0F0C7E8CECE2}" srcOrd="0" destOrd="0" presId="urn:microsoft.com/office/officeart/2005/8/layout/orgChart1"/>
    <dgm:cxn modelId="{A81C6DD4-62A4-4D13-8661-6C0A7314A833}" type="presParOf" srcId="{E9E6AF91-4F16-4054-8BB2-0F0C7E8CECE2}" destId="{4E3CB557-A9B3-4E34-92A6-17BAC7C4C91A}" srcOrd="0" destOrd="0" presId="urn:microsoft.com/office/officeart/2005/8/layout/orgChart1"/>
    <dgm:cxn modelId="{5CFEC4DD-14F5-4244-BF08-83023EADF39F}" type="presParOf" srcId="{E9E6AF91-4F16-4054-8BB2-0F0C7E8CECE2}" destId="{C66C7820-2DC2-4735-9109-5001D91D58F8}" srcOrd="1" destOrd="0" presId="urn:microsoft.com/office/officeart/2005/8/layout/orgChart1"/>
    <dgm:cxn modelId="{2BA96614-8D44-47CD-A270-A6764CFDFDAC}" type="presParOf" srcId="{7908DF12-7BD9-4289-A87E-0696A7539CA9}" destId="{BEA17846-2CB5-4791-B297-802DC96246BB}" srcOrd="1" destOrd="0" presId="urn:microsoft.com/office/officeart/2005/8/layout/orgChart1"/>
    <dgm:cxn modelId="{56EED979-C2A0-428C-AC2C-143A8413AF0B}" type="presParOf" srcId="{7908DF12-7BD9-4289-A87E-0696A7539CA9}" destId="{E4ADC217-11C7-463C-80C4-7511704B82C6}" srcOrd="2" destOrd="0" presId="urn:microsoft.com/office/officeart/2005/8/layout/orgChart1"/>
    <dgm:cxn modelId="{F14C2D4F-010F-4DD4-9D4B-A3F91C042C88}" type="presParOf" srcId="{E6CFA08A-7145-470C-A659-6A725D85622B}" destId="{1BACC315-1C40-4295-BB65-7975EE4A2741}" srcOrd="2" destOrd="0" presId="urn:microsoft.com/office/officeart/2005/8/layout/orgChart1"/>
    <dgm:cxn modelId="{CF6DFD39-B7E9-4B6D-A29E-F6C0288BB0C6}" type="presParOf" srcId="{E6CFA08A-7145-470C-A659-6A725D85622B}" destId="{DE985C4A-CBE7-48AE-93F7-BD8F6D9BAC17}" srcOrd="3" destOrd="0" presId="urn:microsoft.com/office/officeart/2005/8/layout/orgChart1"/>
    <dgm:cxn modelId="{F85CDE6D-CFF5-40F4-9AD9-33FA7074E734}" type="presParOf" srcId="{DE985C4A-CBE7-48AE-93F7-BD8F6D9BAC17}" destId="{0C26FB1B-8350-4158-A3A7-2B6E02809B09}" srcOrd="0" destOrd="0" presId="urn:microsoft.com/office/officeart/2005/8/layout/orgChart1"/>
    <dgm:cxn modelId="{14B543F5-B234-4665-8EE1-E268F4296782}" type="presParOf" srcId="{0C26FB1B-8350-4158-A3A7-2B6E02809B09}" destId="{24150E49-7CB5-464A-B9E2-F37E3095940A}" srcOrd="0" destOrd="0" presId="urn:microsoft.com/office/officeart/2005/8/layout/orgChart1"/>
    <dgm:cxn modelId="{333628D5-7715-4514-ADAB-5AE919E3AE73}" type="presParOf" srcId="{0C26FB1B-8350-4158-A3A7-2B6E02809B09}" destId="{81514D96-411D-48B7-A042-ED78CA1A0A99}" srcOrd="1" destOrd="0" presId="urn:microsoft.com/office/officeart/2005/8/layout/orgChart1"/>
    <dgm:cxn modelId="{477D314F-4F26-48F0-83E8-E0677D4F58BB}" type="presParOf" srcId="{DE985C4A-CBE7-48AE-93F7-BD8F6D9BAC17}" destId="{90A91977-69EE-4A3F-8442-ECB07E749A04}" srcOrd="1" destOrd="0" presId="urn:microsoft.com/office/officeart/2005/8/layout/orgChart1"/>
    <dgm:cxn modelId="{0ADDA6AF-BAFA-4A31-8D89-CCE017D4E5F1}" type="presParOf" srcId="{DE985C4A-CBE7-48AE-93F7-BD8F6D9BAC17}" destId="{8D557ACB-642D-46DB-A681-9967B10BD956}" srcOrd="2" destOrd="0" presId="urn:microsoft.com/office/officeart/2005/8/layout/orgChart1"/>
    <dgm:cxn modelId="{B26DA9C5-3B9D-4003-B231-955868354FC6}" type="presParOf" srcId="{E6CFA08A-7145-470C-A659-6A725D85622B}" destId="{D92D25D9-BE89-4094-A253-7D5D42AB53B0}" srcOrd="4" destOrd="0" presId="urn:microsoft.com/office/officeart/2005/8/layout/orgChart1"/>
    <dgm:cxn modelId="{2B99BABE-9A25-4421-82BA-46807CA12EF0}" type="presParOf" srcId="{E6CFA08A-7145-470C-A659-6A725D85622B}" destId="{E04E3C23-FB5F-491D-941A-16CFA7EFAFF9}" srcOrd="5" destOrd="0" presId="urn:microsoft.com/office/officeart/2005/8/layout/orgChart1"/>
    <dgm:cxn modelId="{A24D942C-A878-45C5-ABEE-80CE9EA31665}" type="presParOf" srcId="{E04E3C23-FB5F-491D-941A-16CFA7EFAFF9}" destId="{5EA2700D-AB99-419F-8512-69BD3631CC9C}" srcOrd="0" destOrd="0" presId="urn:microsoft.com/office/officeart/2005/8/layout/orgChart1"/>
    <dgm:cxn modelId="{0F98A725-C765-4D2C-8C6D-BD9FE142B2B2}" type="presParOf" srcId="{5EA2700D-AB99-419F-8512-69BD3631CC9C}" destId="{0AF2D9B1-2167-492B-B2BA-3A2C038C83AD}" srcOrd="0" destOrd="0" presId="urn:microsoft.com/office/officeart/2005/8/layout/orgChart1"/>
    <dgm:cxn modelId="{45F43C07-AD03-4321-9FCB-3CC79C51D8F3}" type="presParOf" srcId="{5EA2700D-AB99-419F-8512-69BD3631CC9C}" destId="{A17377B4-C9D8-4EE3-B95F-CAF6F98FD6BB}" srcOrd="1" destOrd="0" presId="urn:microsoft.com/office/officeart/2005/8/layout/orgChart1"/>
    <dgm:cxn modelId="{9FE128F1-4254-4AC7-A725-42258E705735}" type="presParOf" srcId="{E04E3C23-FB5F-491D-941A-16CFA7EFAFF9}" destId="{CF59D97D-ADCA-48EF-9E29-C9A8D99545E4}" srcOrd="1" destOrd="0" presId="urn:microsoft.com/office/officeart/2005/8/layout/orgChart1"/>
    <dgm:cxn modelId="{701DB7B9-8114-489D-B1D8-B230208DC33A}" type="presParOf" srcId="{E04E3C23-FB5F-491D-941A-16CFA7EFAFF9}" destId="{F6677290-29F1-4F18-B9DC-741E989692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F15D24B1-3777-4BD9-A068-EF18EDC591F4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Jefe(a) de Normatividad</a:t>
          </a:r>
          <a:endParaRPr lang="es-ES" sz="1200" dirty="0" smtClean="0">
            <a:latin typeface="+mn-lt"/>
          </a:endParaRPr>
        </a:p>
      </dgm:t>
    </dgm:pt>
    <dgm:pt modelId="{74134D22-5C8E-4F6D-B3A9-6D5179D1114C}" type="par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C3BF77-FC8B-4A52-B5E1-8662279A3144}" type="sib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5BC90B-692D-4329-8061-C9B04C0A36DF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dirty="0" smtClean="0"/>
            <a:t>Dibujante</a:t>
          </a:r>
        </a:p>
      </dgm:t>
    </dgm:pt>
    <dgm:pt modelId="{B30388E9-63BF-4EF2-8691-99A7CBEFB262}" type="par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90A9F6-CD7E-41E9-AC3F-042498676185}" type="sib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6FE9F9A-1DE2-4FFA-8899-BD4A13EA7F6C}">
      <dgm:prSet custT="1"/>
      <dgm:spPr/>
      <dgm:t>
        <a:bodyPr/>
        <a:lstStyle/>
        <a:p>
          <a:r>
            <a:rPr lang="es-ES" sz="1200" dirty="0" smtClean="0"/>
            <a:t>Auxiliar</a:t>
          </a:r>
        </a:p>
      </dgm:t>
    </dgm:pt>
    <dgm:pt modelId="{F629ED9E-1BCA-4B87-9F20-481514AEB9FF}" type="parTrans" cxnId="{514E3ECB-5742-4B3C-8F7C-4DB1F3DD4AD3}">
      <dgm:prSet/>
      <dgm:spPr/>
      <dgm:t>
        <a:bodyPr/>
        <a:lstStyle/>
        <a:p>
          <a:endParaRPr lang="es-ES"/>
        </a:p>
      </dgm:t>
    </dgm:pt>
    <dgm:pt modelId="{071C8D5C-ED60-4167-902D-682EAC94D708}" type="sibTrans" cxnId="{514E3ECB-5742-4B3C-8F7C-4DB1F3DD4AD3}">
      <dgm:prSet/>
      <dgm:spPr/>
      <dgm:t>
        <a:bodyPr/>
        <a:lstStyle/>
        <a:p>
          <a:endParaRPr lang="es-ES"/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8C70CDC-1E0F-4E52-9A32-9549F0D58F92}" type="pres">
      <dgm:prSet presAssocID="{F15D24B1-3777-4BD9-A068-EF18EDC591F4}" presName="hierRoot1" presStyleCnt="0">
        <dgm:presLayoutVars>
          <dgm:hierBranch val="init"/>
        </dgm:presLayoutVars>
      </dgm:prSet>
      <dgm:spPr/>
    </dgm:pt>
    <dgm:pt modelId="{A976EBA0-EB93-4907-BBE6-E081CCDBD8E5}" type="pres">
      <dgm:prSet presAssocID="{F15D24B1-3777-4BD9-A068-EF18EDC591F4}" presName="rootComposite1" presStyleCnt="0"/>
      <dgm:spPr/>
    </dgm:pt>
    <dgm:pt modelId="{48275066-2785-4388-BDA9-BF8FBDCF948B}" type="pres">
      <dgm:prSet presAssocID="{F15D24B1-3777-4BD9-A068-EF18EDC591F4}" presName="rootText1" presStyleLbl="node0" presStyleIdx="0" presStyleCnt="1" custScaleX="112136" custScaleY="125592" custLinFactNeighborX="-86" custLinFactNeighborY="-93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2E8147-76B0-4F13-9058-D4E0F32FD128}" type="pres">
      <dgm:prSet presAssocID="{F15D24B1-3777-4BD9-A068-EF18EDC591F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5A41EBE-CA50-4DB5-AC1A-6880C78CBA98}" type="pres">
      <dgm:prSet presAssocID="{F15D24B1-3777-4BD9-A068-EF18EDC591F4}" presName="hierChild2" presStyleCnt="0"/>
      <dgm:spPr/>
    </dgm:pt>
    <dgm:pt modelId="{D317C3DE-8C5C-477F-81B3-649E896A60FE}" type="pres">
      <dgm:prSet presAssocID="{B30388E9-63BF-4EF2-8691-99A7CBEFB262}" presName="Name37" presStyleLbl="parChTrans1D2" presStyleIdx="0" presStyleCnt="2"/>
      <dgm:spPr/>
      <dgm:t>
        <a:bodyPr/>
        <a:lstStyle/>
        <a:p>
          <a:endParaRPr lang="es-ES"/>
        </a:p>
      </dgm:t>
    </dgm:pt>
    <dgm:pt modelId="{7B6C4970-0BA2-45A1-BB41-3B633487631D}" type="pres">
      <dgm:prSet presAssocID="{205BC90B-692D-4329-8061-C9B04C0A36D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7DA33B9-41A0-4832-9657-DB0CAC67484E}" type="pres">
      <dgm:prSet presAssocID="{205BC90B-692D-4329-8061-C9B04C0A36DF}" presName="rootComposite" presStyleCnt="0"/>
      <dgm:spPr/>
      <dgm:t>
        <a:bodyPr/>
        <a:lstStyle/>
        <a:p>
          <a:endParaRPr lang="es-ES"/>
        </a:p>
      </dgm:t>
    </dgm:pt>
    <dgm:pt modelId="{044A8455-B063-4C83-90A6-69CB7F27F4A4}" type="pres">
      <dgm:prSet presAssocID="{205BC90B-692D-4329-8061-C9B04C0A36DF}" presName="rootText" presStyleLbl="node2" presStyleIdx="0" presStyleCnt="2" custScaleX="79771" custScaleY="89709" custLinFactNeighborX="-49" custLinFactNeighborY="2364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96F2027-594F-41DF-A85F-864817BEA06B}" type="pres">
      <dgm:prSet presAssocID="{205BC90B-692D-4329-8061-C9B04C0A36DF}" presName="rootConnector" presStyleLbl="node2" presStyleIdx="0" presStyleCnt="2"/>
      <dgm:spPr/>
      <dgm:t>
        <a:bodyPr/>
        <a:lstStyle/>
        <a:p>
          <a:endParaRPr lang="es-MX"/>
        </a:p>
      </dgm:t>
    </dgm:pt>
    <dgm:pt modelId="{BB3B29F8-6768-44AC-B54F-341F419031B1}" type="pres">
      <dgm:prSet presAssocID="{205BC90B-692D-4329-8061-C9B04C0A36DF}" presName="hierChild4" presStyleCnt="0"/>
      <dgm:spPr/>
      <dgm:t>
        <a:bodyPr/>
        <a:lstStyle/>
        <a:p>
          <a:endParaRPr lang="es-ES"/>
        </a:p>
      </dgm:t>
    </dgm:pt>
    <dgm:pt modelId="{23BBA175-8C58-4363-9416-7415D0F028BC}" type="pres">
      <dgm:prSet presAssocID="{205BC90B-692D-4329-8061-C9B04C0A36DF}" presName="hierChild5" presStyleCnt="0"/>
      <dgm:spPr/>
      <dgm:t>
        <a:bodyPr/>
        <a:lstStyle/>
        <a:p>
          <a:endParaRPr lang="es-ES"/>
        </a:p>
      </dgm:t>
    </dgm:pt>
    <dgm:pt modelId="{F2AC05D0-2524-4A95-8832-D581A70B13F6}" type="pres">
      <dgm:prSet presAssocID="{F629ED9E-1BCA-4B87-9F20-481514AEB9FF}" presName="Name37" presStyleLbl="parChTrans1D2" presStyleIdx="1" presStyleCnt="2"/>
      <dgm:spPr/>
      <dgm:t>
        <a:bodyPr/>
        <a:lstStyle/>
        <a:p>
          <a:endParaRPr lang="es-ES"/>
        </a:p>
      </dgm:t>
    </dgm:pt>
    <dgm:pt modelId="{317E43C9-7AFD-422C-B2A2-7D6C2D58D46D}" type="pres">
      <dgm:prSet presAssocID="{36FE9F9A-1DE2-4FFA-8899-BD4A13EA7F6C}" presName="hierRoot2" presStyleCnt="0">
        <dgm:presLayoutVars>
          <dgm:hierBranch val="init"/>
        </dgm:presLayoutVars>
      </dgm:prSet>
      <dgm:spPr/>
    </dgm:pt>
    <dgm:pt modelId="{69EAA616-AF69-4D65-AD3C-F4AAEA031220}" type="pres">
      <dgm:prSet presAssocID="{36FE9F9A-1DE2-4FFA-8899-BD4A13EA7F6C}" presName="rootComposite" presStyleCnt="0"/>
      <dgm:spPr/>
    </dgm:pt>
    <dgm:pt modelId="{7662899F-AFC2-4E2A-B03D-B45DE56A8015}" type="pres">
      <dgm:prSet presAssocID="{36FE9F9A-1DE2-4FFA-8899-BD4A13EA7F6C}" presName="rootText" presStyleLbl="node2" presStyleIdx="1" presStyleCnt="2" custScaleX="79771" custScaleY="89709" custLinFactNeighborY="236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97E47E4-1BBC-4ABD-A454-433C232657C4}" type="pres">
      <dgm:prSet presAssocID="{36FE9F9A-1DE2-4FFA-8899-BD4A13EA7F6C}" presName="rootConnector" presStyleLbl="node2" presStyleIdx="1" presStyleCnt="2"/>
      <dgm:spPr/>
      <dgm:t>
        <a:bodyPr/>
        <a:lstStyle/>
        <a:p>
          <a:endParaRPr lang="es-ES"/>
        </a:p>
      </dgm:t>
    </dgm:pt>
    <dgm:pt modelId="{5C13286C-C442-4FE4-8603-72414F77CC8E}" type="pres">
      <dgm:prSet presAssocID="{36FE9F9A-1DE2-4FFA-8899-BD4A13EA7F6C}" presName="hierChild4" presStyleCnt="0"/>
      <dgm:spPr/>
    </dgm:pt>
    <dgm:pt modelId="{1E31239D-C1D1-494A-B2E9-008CC3EEA582}" type="pres">
      <dgm:prSet presAssocID="{36FE9F9A-1DE2-4FFA-8899-BD4A13EA7F6C}" presName="hierChild5" presStyleCnt="0"/>
      <dgm:spPr/>
    </dgm:pt>
    <dgm:pt modelId="{25A1CF09-C670-4C0F-8590-0BFDC696ECFF}" type="pres">
      <dgm:prSet presAssocID="{F15D24B1-3777-4BD9-A068-EF18EDC591F4}" presName="hierChild3" presStyleCnt="0"/>
      <dgm:spPr/>
    </dgm:pt>
  </dgm:ptLst>
  <dgm:cxnLst>
    <dgm:cxn modelId="{514E3ECB-5742-4B3C-8F7C-4DB1F3DD4AD3}" srcId="{F15D24B1-3777-4BD9-A068-EF18EDC591F4}" destId="{36FE9F9A-1DE2-4FFA-8899-BD4A13EA7F6C}" srcOrd="1" destOrd="0" parTransId="{F629ED9E-1BCA-4B87-9F20-481514AEB9FF}" sibTransId="{071C8D5C-ED60-4167-902D-682EAC94D708}"/>
    <dgm:cxn modelId="{B4B2C88F-521C-4D9F-A819-361AC716597F}" type="presOf" srcId="{F15D24B1-3777-4BD9-A068-EF18EDC591F4}" destId="{AE2E8147-76B0-4F13-9058-D4E0F32FD128}" srcOrd="1" destOrd="0" presId="urn:microsoft.com/office/officeart/2005/8/layout/orgChart1"/>
    <dgm:cxn modelId="{DCFB291B-F164-4508-BB69-E15AED254A3B}" type="presOf" srcId="{F629ED9E-1BCA-4B87-9F20-481514AEB9FF}" destId="{F2AC05D0-2524-4A95-8832-D581A70B13F6}" srcOrd="0" destOrd="0" presId="urn:microsoft.com/office/officeart/2005/8/layout/orgChart1"/>
    <dgm:cxn modelId="{259EE73B-7B93-42D1-B338-A7639F1E2D49}" type="presOf" srcId="{205BC90B-692D-4329-8061-C9B04C0A36DF}" destId="{044A8455-B063-4C83-90A6-69CB7F27F4A4}" srcOrd="0" destOrd="0" presId="urn:microsoft.com/office/officeart/2005/8/layout/orgChart1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0E206DB5-2B9D-44B9-B2E1-2C5542272536}" type="presOf" srcId="{B30388E9-63BF-4EF2-8691-99A7CBEFB262}" destId="{D317C3DE-8C5C-477F-81B3-649E896A60FE}" srcOrd="0" destOrd="0" presId="urn:microsoft.com/office/officeart/2005/8/layout/orgChart1"/>
    <dgm:cxn modelId="{A4EEBC73-70A9-4D5C-BA21-3780B3903A87}" type="presOf" srcId="{36FE9F9A-1DE2-4FFA-8899-BD4A13EA7F6C}" destId="{7662899F-AFC2-4E2A-B03D-B45DE56A8015}" srcOrd="0" destOrd="0" presId="urn:microsoft.com/office/officeart/2005/8/layout/orgChart1"/>
    <dgm:cxn modelId="{181CADEC-DF3A-43D4-8E51-4104B92EE960}" type="presOf" srcId="{205BC90B-692D-4329-8061-C9B04C0A36DF}" destId="{E96F2027-594F-41DF-A85F-864817BEA06B}" srcOrd="1" destOrd="0" presId="urn:microsoft.com/office/officeart/2005/8/layout/orgChart1"/>
    <dgm:cxn modelId="{ABF51BD5-1452-4FB6-BBDF-AA398A482A54}" type="presOf" srcId="{F15D24B1-3777-4BD9-A068-EF18EDC591F4}" destId="{48275066-2785-4388-BDA9-BF8FBDCF948B}" srcOrd="0" destOrd="0" presId="urn:microsoft.com/office/officeart/2005/8/layout/orgChart1"/>
    <dgm:cxn modelId="{2ECCF723-1798-45EF-B7DD-2EDBF694F42F}" srcId="{19CE931F-6727-43F0-A15E-3B056BDBCB71}" destId="{F15D24B1-3777-4BD9-A068-EF18EDC591F4}" srcOrd="0" destOrd="0" parTransId="{74134D22-5C8E-4F6D-B3A9-6D5179D1114C}" sibTransId="{48C3BF77-FC8B-4A52-B5E1-8662279A3144}"/>
    <dgm:cxn modelId="{52604CCE-3291-47BA-9D3E-3D20CB1649B1}" type="presOf" srcId="{36FE9F9A-1DE2-4FFA-8899-BD4A13EA7F6C}" destId="{A97E47E4-1BBC-4ABD-A454-433C232657C4}" srcOrd="1" destOrd="0" presId="urn:microsoft.com/office/officeart/2005/8/layout/orgChart1"/>
    <dgm:cxn modelId="{97215278-399B-4385-9455-21EBF199D082}" srcId="{F15D24B1-3777-4BD9-A068-EF18EDC591F4}" destId="{205BC90B-692D-4329-8061-C9B04C0A36DF}" srcOrd="0" destOrd="0" parTransId="{B30388E9-63BF-4EF2-8691-99A7CBEFB262}" sibTransId="{9C90A9F6-CD7E-41E9-AC3F-042498676185}"/>
    <dgm:cxn modelId="{E952CBDE-F934-40CC-A6B9-870328D1F116}" type="presParOf" srcId="{DCBB31F2-391A-4870-9463-AEB8B60416B0}" destId="{A8C70CDC-1E0F-4E52-9A32-9549F0D58F92}" srcOrd="0" destOrd="0" presId="urn:microsoft.com/office/officeart/2005/8/layout/orgChart1"/>
    <dgm:cxn modelId="{BD0FE2F2-147A-41F7-8491-BF1B7C4BC47A}" type="presParOf" srcId="{A8C70CDC-1E0F-4E52-9A32-9549F0D58F92}" destId="{A976EBA0-EB93-4907-BBE6-E081CCDBD8E5}" srcOrd="0" destOrd="0" presId="urn:microsoft.com/office/officeart/2005/8/layout/orgChart1"/>
    <dgm:cxn modelId="{67C5CC24-8FA2-4D28-A228-4C78921846BC}" type="presParOf" srcId="{A976EBA0-EB93-4907-BBE6-E081CCDBD8E5}" destId="{48275066-2785-4388-BDA9-BF8FBDCF948B}" srcOrd="0" destOrd="0" presId="urn:microsoft.com/office/officeart/2005/8/layout/orgChart1"/>
    <dgm:cxn modelId="{B669838D-4C05-42DF-BF76-DFE703983966}" type="presParOf" srcId="{A976EBA0-EB93-4907-BBE6-E081CCDBD8E5}" destId="{AE2E8147-76B0-4F13-9058-D4E0F32FD128}" srcOrd="1" destOrd="0" presId="urn:microsoft.com/office/officeart/2005/8/layout/orgChart1"/>
    <dgm:cxn modelId="{ED7260EB-E361-47EC-B285-AFA0FA91364B}" type="presParOf" srcId="{A8C70CDC-1E0F-4E52-9A32-9549F0D58F92}" destId="{D5A41EBE-CA50-4DB5-AC1A-6880C78CBA98}" srcOrd="1" destOrd="0" presId="urn:microsoft.com/office/officeart/2005/8/layout/orgChart1"/>
    <dgm:cxn modelId="{287CECF5-A037-4FEF-8684-17A0E23AA468}" type="presParOf" srcId="{D5A41EBE-CA50-4DB5-AC1A-6880C78CBA98}" destId="{D317C3DE-8C5C-477F-81B3-649E896A60FE}" srcOrd="0" destOrd="0" presId="urn:microsoft.com/office/officeart/2005/8/layout/orgChart1"/>
    <dgm:cxn modelId="{1E73FB1B-9419-45BD-B58C-E4803C9B1685}" type="presParOf" srcId="{D5A41EBE-CA50-4DB5-AC1A-6880C78CBA98}" destId="{7B6C4970-0BA2-45A1-BB41-3B633487631D}" srcOrd="1" destOrd="0" presId="urn:microsoft.com/office/officeart/2005/8/layout/orgChart1"/>
    <dgm:cxn modelId="{6528CABA-4400-4010-9901-9B0DAAE6D94D}" type="presParOf" srcId="{7B6C4970-0BA2-45A1-BB41-3B633487631D}" destId="{57DA33B9-41A0-4832-9657-DB0CAC67484E}" srcOrd="0" destOrd="0" presId="urn:microsoft.com/office/officeart/2005/8/layout/orgChart1"/>
    <dgm:cxn modelId="{1ABEA2CA-4363-4128-8026-54C857489717}" type="presParOf" srcId="{57DA33B9-41A0-4832-9657-DB0CAC67484E}" destId="{044A8455-B063-4C83-90A6-69CB7F27F4A4}" srcOrd="0" destOrd="0" presId="urn:microsoft.com/office/officeart/2005/8/layout/orgChart1"/>
    <dgm:cxn modelId="{7AA98EFA-9103-4BB6-B125-9F18C5AB8DD3}" type="presParOf" srcId="{57DA33B9-41A0-4832-9657-DB0CAC67484E}" destId="{E96F2027-594F-41DF-A85F-864817BEA06B}" srcOrd="1" destOrd="0" presId="urn:microsoft.com/office/officeart/2005/8/layout/orgChart1"/>
    <dgm:cxn modelId="{089AB254-E133-45E1-BB4B-0938460E09FE}" type="presParOf" srcId="{7B6C4970-0BA2-45A1-BB41-3B633487631D}" destId="{BB3B29F8-6768-44AC-B54F-341F419031B1}" srcOrd="1" destOrd="0" presId="urn:microsoft.com/office/officeart/2005/8/layout/orgChart1"/>
    <dgm:cxn modelId="{97CDBA0E-F8E3-4059-975B-E0A4BC44FFCB}" type="presParOf" srcId="{7B6C4970-0BA2-45A1-BB41-3B633487631D}" destId="{23BBA175-8C58-4363-9416-7415D0F028BC}" srcOrd="2" destOrd="0" presId="urn:microsoft.com/office/officeart/2005/8/layout/orgChart1"/>
    <dgm:cxn modelId="{87D12422-2139-4FB2-8043-EA24C696336F}" type="presParOf" srcId="{D5A41EBE-CA50-4DB5-AC1A-6880C78CBA98}" destId="{F2AC05D0-2524-4A95-8832-D581A70B13F6}" srcOrd="2" destOrd="0" presId="urn:microsoft.com/office/officeart/2005/8/layout/orgChart1"/>
    <dgm:cxn modelId="{B1CA42AF-5E53-4575-AEF3-0A6B476EECAF}" type="presParOf" srcId="{D5A41EBE-CA50-4DB5-AC1A-6880C78CBA98}" destId="{317E43C9-7AFD-422C-B2A2-7D6C2D58D46D}" srcOrd="3" destOrd="0" presId="urn:microsoft.com/office/officeart/2005/8/layout/orgChart1"/>
    <dgm:cxn modelId="{D9571DAF-98B8-443D-B7E9-DC67D966D6DE}" type="presParOf" srcId="{317E43C9-7AFD-422C-B2A2-7D6C2D58D46D}" destId="{69EAA616-AF69-4D65-AD3C-F4AAEA031220}" srcOrd="0" destOrd="0" presId="urn:microsoft.com/office/officeart/2005/8/layout/orgChart1"/>
    <dgm:cxn modelId="{A83FC462-A540-4847-B4FD-B3E7D3E71E6E}" type="presParOf" srcId="{69EAA616-AF69-4D65-AD3C-F4AAEA031220}" destId="{7662899F-AFC2-4E2A-B03D-B45DE56A8015}" srcOrd="0" destOrd="0" presId="urn:microsoft.com/office/officeart/2005/8/layout/orgChart1"/>
    <dgm:cxn modelId="{4F628686-FB4F-4128-AC78-DD63FB97B07F}" type="presParOf" srcId="{69EAA616-AF69-4D65-AD3C-F4AAEA031220}" destId="{A97E47E4-1BBC-4ABD-A454-433C232657C4}" srcOrd="1" destOrd="0" presId="urn:microsoft.com/office/officeart/2005/8/layout/orgChart1"/>
    <dgm:cxn modelId="{A4BD2FAF-849F-456E-809F-D9E082668938}" type="presParOf" srcId="{317E43C9-7AFD-422C-B2A2-7D6C2D58D46D}" destId="{5C13286C-C442-4FE4-8603-72414F77CC8E}" srcOrd="1" destOrd="0" presId="urn:microsoft.com/office/officeart/2005/8/layout/orgChart1"/>
    <dgm:cxn modelId="{99C80AF9-4C39-4445-B69E-BF8F30C4D83C}" type="presParOf" srcId="{317E43C9-7AFD-422C-B2A2-7D6C2D58D46D}" destId="{1E31239D-C1D1-494A-B2E9-008CC3EEA582}" srcOrd="2" destOrd="0" presId="urn:microsoft.com/office/officeart/2005/8/layout/orgChart1"/>
    <dgm:cxn modelId="{352CB32A-94F4-4165-8192-094FBEB5F1A6}" type="presParOf" srcId="{A8C70CDC-1E0F-4E52-9A32-9549F0D58F92}" destId="{25A1CF09-C670-4C0F-8590-0BFDC696EC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_tradnl" altLang="es-MX" sz="1200" b="0" dirty="0" smtClean="0">
              <a:latin typeface="+mn-lt"/>
              <a:cs typeface="Calibri" panose="020F0502020204030204" pitchFamily="34" charset="0"/>
            </a:rPr>
            <a:t>Director(a) </a:t>
          </a:r>
          <a:r>
            <a:rPr lang="es-ES" altLang="es-MX" sz="1200" b="0" dirty="0" smtClean="0">
              <a:latin typeface="+mn-lt"/>
            </a:rPr>
            <a:t>para una Movilidad Sostenible</a:t>
          </a: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281A56C3-2CE9-4207-AE32-343A0AAB9312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Paisaje Urbano</a:t>
          </a:r>
        </a:p>
      </dgm:t>
    </dgm:pt>
    <dgm:pt modelId="{77FC36DE-AD7A-4D1C-B161-782DD4159CB8}" type="parTrans" cxnId="{9F014BEB-D406-4148-AFB1-FF95A2B27E4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1F30061-2F68-42BD-9587-0AF580003B96}" type="sibTrans" cxnId="{9F014BEB-D406-4148-AFB1-FF95A2B27E4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D24B030-B678-4F5A-9578-D62538D50070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Espacios Incluyentes</a:t>
          </a:r>
        </a:p>
      </dgm:t>
    </dgm:pt>
    <dgm:pt modelId="{D88CAD00-7258-4374-8884-A37F9DAADBC9}" type="parTrans" cxnId="{433F7E60-B141-4770-B397-2E6B69B8B2BC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E7C3B50E-D349-440E-962D-07156E2E91F4}" type="sibTrans" cxnId="{433F7E60-B141-4770-B397-2E6B69B8B2BC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74F1DAA-44E9-4A7C-8B1B-485944930196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</a:t>
          </a:r>
          <a:br>
            <a:rPr lang="es-ES" sz="1200" dirty="0" smtClean="0">
              <a:latin typeface="+mn-lt"/>
            </a:rPr>
          </a:br>
          <a:r>
            <a:rPr lang="es-ES" sz="1200" dirty="0" smtClean="0">
              <a:latin typeface="+mn-lt"/>
            </a:rPr>
            <a:t>Accesibilidad Peatonal</a:t>
          </a:r>
        </a:p>
      </dgm:t>
    </dgm:pt>
    <dgm:pt modelId="{6428F8C3-8E2D-4CE5-A4C5-36B5B0D3690D}" type="parTrans" cxnId="{54F3B363-B157-4CC0-8D90-F890FB41EDD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903FDBD2-461F-4105-9756-5FA1C601F54D}" type="sibTrans" cxnId="{54F3B363-B157-4CC0-8D90-F890FB41EDD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4FB64D67-8604-4898-9F49-D47EFE8AE1B2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Cultura de Movilidad</a:t>
          </a:r>
        </a:p>
      </dgm:t>
    </dgm:pt>
    <dgm:pt modelId="{190EEF1F-0947-4C1C-8637-6F5F10846937}" type="parTrans" cxnId="{F10A40F4-4144-4D57-9E4A-BB90F29AA9A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907576B0-E86D-4D61-BFAE-424D6FBCEAAE}" type="sibTrans" cxnId="{F10A40F4-4144-4D57-9E4A-BB90F29AA9A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DDE715D-E596-43D2-A2A1-1BA435FADE36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Socialización de Proyectos Urbanos</a:t>
          </a:r>
        </a:p>
      </dgm:t>
    </dgm:pt>
    <dgm:pt modelId="{FC0DCBE1-E09C-4E28-A569-FDA3911CDF5A}" type="parTrans" cxnId="{46CB9346-5024-4217-9CA6-49A1C17C35AA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7BACB294-2A63-41B4-AE2A-4BCF06E0A1BA}" type="sibTrans" cxnId="{46CB9346-5024-4217-9CA6-49A1C17C35AA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F95E5102-4F76-4D8F-AD29-20EBB47D83C1}" type="asst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Coordinador(a) de </a:t>
          </a:r>
          <a:br>
            <a:rPr lang="es-ES" sz="1200" dirty="0" smtClean="0">
              <a:latin typeface="+mn-lt"/>
            </a:rPr>
          </a:br>
          <a:r>
            <a:rPr lang="es-ES" sz="1200" dirty="0" smtClean="0">
              <a:latin typeface="+mn-lt"/>
            </a:rPr>
            <a:t>Políticas para el Uso Racional del Automóvil</a:t>
          </a:r>
        </a:p>
      </dgm:t>
    </dgm:pt>
    <dgm:pt modelId="{85A5DA6D-31A4-4969-9845-FCCCA0C8B177}" type="parTrans" cxnId="{3674A449-C3DD-4233-9012-71D56C685698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8E670C7-DA08-4B67-924D-FA2DDB08EC62}" type="sibTrans" cxnId="{3674A449-C3DD-4233-9012-71D56C685698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9013407-0310-4447-BF61-79B6F7D98A0C}" type="asst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Coordinador(a) de </a:t>
          </a:r>
          <a:br>
            <a:rPr lang="es-ES" sz="1200" dirty="0" smtClean="0">
              <a:latin typeface="+mn-lt"/>
            </a:rPr>
          </a:br>
          <a:r>
            <a:rPr lang="es-ES" sz="1200" dirty="0" smtClean="0">
              <a:latin typeface="+mn-lt"/>
            </a:rPr>
            <a:t>Espacio Público</a:t>
          </a:r>
        </a:p>
      </dgm:t>
    </dgm:pt>
    <dgm:pt modelId="{B2044D4A-43AF-49AE-9B97-EAF77D17A407}" type="parTrans" cxnId="{BF386707-C0AF-4F0D-9140-1E16403A9BFF}">
      <dgm:prSet/>
      <dgm:spPr/>
      <dgm:t>
        <a:bodyPr/>
        <a:lstStyle/>
        <a:p>
          <a:endParaRPr lang="es-ES"/>
        </a:p>
      </dgm:t>
    </dgm:pt>
    <dgm:pt modelId="{FE6F7BEC-0444-406C-BCEB-7FB87648EAEB}" type="sibTrans" cxnId="{BF386707-C0AF-4F0D-9140-1E16403A9BFF}">
      <dgm:prSet/>
      <dgm:spPr/>
      <dgm:t>
        <a:bodyPr/>
        <a:lstStyle/>
        <a:p>
          <a:endParaRPr lang="es-ES"/>
        </a:p>
      </dgm:t>
    </dgm:pt>
    <dgm:pt modelId="{E7645D1E-80F7-405A-B51C-6F877B8D6760}" type="asst">
      <dgm:prSet custT="1"/>
      <dgm:spPr/>
      <dgm:t>
        <a:bodyPr/>
        <a:lstStyle/>
        <a:p>
          <a:r>
            <a:rPr lang="es-ES" sz="1200" dirty="0" smtClean="0"/>
            <a:t>Coordinador(a) de Proyectos de Movilidad</a:t>
          </a:r>
        </a:p>
      </dgm:t>
    </dgm:pt>
    <dgm:pt modelId="{7A3921A4-7D37-4CF1-B426-414557195350}" type="parTrans" cxnId="{B5099112-84E5-4C74-8EEB-BC2D058DC942}">
      <dgm:prSet/>
      <dgm:spPr/>
      <dgm:t>
        <a:bodyPr/>
        <a:lstStyle/>
        <a:p>
          <a:endParaRPr lang="es-ES"/>
        </a:p>
      </dgm:t>
    </dgm:pt>
    <dgm:pt modelId="{170063CF-016B-4CD8-8A65-57321D4711F5}" type="sibTrans" cxnId="{B5099112-84E5-4C74-8EEB-BC2D058DC942}">
      <dgm:prSet/>
      <dgm:spPr/>
      <dgm:t>
        <a:bodyPr/>
        <a:lstStyle/>
        <a:p>
          <a:endParaRPr lang="es-ES"/>
        </a:p>
      </dgm:t>
    </dgm:pt>
    <dgm:pt modelId="{8D243736-C0A2-45A8-83FE-FB16378C1C42}" type="asst">
      <dgm:prSet custT="1"/>
      <dgm:spPr/>
      <dgm:t>
        <a:bodyPr/>
        <a:lstStyle/>
        <a:p>
          <a:r>
            <a:rPr lang="es-MX" sz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  <a:br>
            <a:rPr lang="es-MX" sz="120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endParaRPr lang="es-MX" sz="1200" dirty="0" smtClean="0"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s-ES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endParaRPr lang="es-ES" sz="1200" dirty="0"/>
        </a:p>
      </dgm:t>
    </dgm:pt>
    <dgm:pt modelId="{34CF129B-A2CA-4631-86F9-A7CD540B592D}" type="parTrans" cxnId="{BCA55E66-C6B1-4CA1-8DDE-0EFD33B6BCDD}">
      <dgm:prSet/>
      <dgm:spPr/>
      <dgm:t>
        <a:bodyPr/>
        <a:lstStyle/>
        <a:p>
          <a:endParaRPr lang="es-ES"/>
        </a:p>
      </dgm:t>
    </dgm:pt>
    <dgm:pt modelId="{EAAEBBD4-1071-4F7F-8028-E4CA0314B9BB}" type="sibTrans" cxnId="{BCA55E66-C6B1-4CA1-8DDE-0EFD33B6BCDD}">
      <dgm:prSet/>
      <dgm:spPr/>
      <dgm:t>
        <a:bodyPr/>
        <a:lstStyle/>
        <a:p>
          <a:endParaRPr lang="es-ES"/>
        </a:p>
      </dgm:t>
    </dgm:pt>
    <dgm:pt modelId="{B7FAA24A-532D-4F49-9F80-BA807FECD5D8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Mantenimiento</a:t>
          </a:r>
        </a:p>
      </dgm:t>
    </dgm:pt>
    <dgm:pt modelId="{CACF8C77-3382-46A6-A380-1BD64BFD66BA}" type="parTrans" cxnId="{35DA0D0B-C0E1-4D8F-858E-9BA41F0756C7}">
      <dgm:prSet/>
      <dgm:spPr/>
      <dgm:t>
        <a:bodyPr/>
        <a:lstStyle/>
        <a:p>
          <a:endParaRPr lang="es-ES"/>
        </a:p>
      </dgm:t>
    </dgm:pt>
    <dgm:pt modelId="{02A7E638-49E1-4A3F-A796-C2C06AE5577F}" type="sibTrans" cxnId="{35DA0D0B-C0E1-4D8F-858E-9BA41F0756C7}">
      <dgm:prSet/>
      <dgm:spPr/>
      <dgm:t>
        <a:bodyPr/>
        <a:lstStyle/>
        <a:p>
          <a:endParaRPr lang="es-ES"/>
        </a:p>
      </dgm:t>
    </dgm:pt>
    <dgm:pt modelId="{5A6C697A-C0C9-44B0-B2A6-589A1BC25F1A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Sistemas de Movilidad Inteligente</a:t>
          </a:r>
          <a:endParaRPr lang="es-ES" sz="1200" dirty="0"/>
        </a:p>
      </dgm:t>
    </dgm:pt>
    <dgm:pt modelId="{DA9D1F4C-E6F0-43FA-B745-523D1A770417}" type="parTrans" cxnId="{6B723188-D740-4FF3-914B-7EC0C8AB6349}">
      <dgm:prSet/>
      <dgm:spPr/>
      <dgm:t>
        <a:bodyPr/>
        <a:lstStyle/>
        <a:p>
          <a:endParaRPr lang="es-ES"/>
        </a:p>
      </dgm:t>
    </dgm:pt>
    <dgm:pt modelId="{A36CC784-119B-482C-A824-8FC86FE33BE6}" type="sibTrans" cxnId="{6B723188-D740-4FF3-914B-7EC0C8AB6349}">
      <dgm:prSet/>
      <dgm:spPr/>
      <dgm:t>
        <a:bodyPr/>
        <a:lstStyle/>
        <a:p>
          <a:endParaRPr lang="es-ES"/>
        </a:p>
      </dgm:t>
    </dgm:pt>
    <dgm:pt modelId="{B2ED5EC1-2A29-4512-BF1D-BAA799A38CAC}" type="asst">
      <dgm:prSet custT="1"/>
      <dgm:spPr/>
      <dgm:t>
        <a:bodyPr/>
        <a:lstStyle/>
        <a:p>
          <a:r>
            <a:rPr lang="es-ES" sz="1200" dirty="0" smtClean="0"/>
            <a:t>Analista</a:t>
          </a:r>
        </a:p>
      </dgm:t>
    </dgm:pt>
    <dgm:pt modelId="{841DD6E2-5219-4AA8-981D-487D55957F54}" type="parTrans" cxnId="{7CA9DB99-1208-4BF7-B2E9-C4C8F388F6CA}">
      <dgm:prSet/>
      <dgm:spPr/>
      <dgm:t>
        <a:bodyPr/>
        <a:lstStyle/>
        <a:p>
          <a:endParaRPr lang="es-ES"/>
        </a:p>
      </dgm:t>
    </dgm:pt>
    <dgm:pt modelId="{4415946D-B5CF-4FB9-84D6-1D690A3DF82E}" type="sibTrans" cxnId="{7CA9DB99-1208-4BF7-B2E9-C4C8F388F6CA}">
      <dgm:prSet/>
      <dgm:spPr/>
      <dgm:t>
        <a:bodyPr/>
        <a:lstStyle/>
        <a:p>
          <a:endParaRPr lang="es-ES"/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203441" custScaleY="200106" custLinFactNeighborY="-3360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1BEC5E7B-9621-4E01-B7F7-C75BAFDCBA14}" type="pres">
      <dgm:prSet presAssocID="{77FC36DE-AD7A-4D1C-B161-782DD4159CB8}" presName="Name35" presStyleLbl="parChTrans1D2" presStyleIdx="0" presStyleCnt="12"/>
      <dgm:spPr/>
      <dgm:t>
        <a:bodyPr/>
        <a:lstStyle/>
        <a:p>
          <a:endParaRPr lang="es-ES"/>
        </a:p>
      </dgm:t>
    </dgm:pt>
    <dgm:pt modelId="{68743F2D-4857-4503-A2E7-6594B7589D21}" type="pres">
      <dgm:prSet presAssocID="{281A56C3-2CE9-4207-AE32-343A0AAB9312}" presName="hierRoot2" presStyleCnt="0">
        <dgm:presLayoutVars>
          <dgm:hierBranch val="init"/>
        </dgm:presLayoutVars>
      </dgm:prSet>
      <dgm:spPr/>
    </dgm:pt>
    <dgm:pt modelId="{B9612CAA-F3A3-4209-9208-C3C60BF23B0D}" type="pres">
      <dgm:prSet presAssocID="{281A56C3-2CE9-4207-AE32-343A0AAB9312}" presName="rootComposite" presStyleCnt="0"/>
      <dgm:spPr/>
    </dgm:pt>
    <dgm:pt modelId="{22F4D3AA-EA1A-45A9-9028-AFDCFF0DE622}" type="pres">
      <dgm:prSet presAssocID="{281A56C3-2CE9-4207-AE32-343A0AAB9312}" presName="rootText" presStyleLbl="node2" presStyleIdx="0" presStyleCnt="5" custScaleX="140644" custScaleY="161904" custLinFactNeighborY="43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32A5F98-0778-4D91-826D-4EFBD08E8B4E}" type="pres">
      <dgm:prSet presAssocID="{281A56C3-2CE9-4207-AE32-343A0AAB9312}" presName="rootConnector" presStyleLbl="node2" presStyleIdx="0" presStyleCnt="5"/>
      <dgm:spPr/>
      <dgm:t>
        <a:bodyPr/>
        <a:lstStyle/>
        <a:p>
          <a:endParaRPr lang="es-ES"/>
        </a:p>
      </dgm:t>
    </dgm:pt>
    <dgm:pt modelId="{2D6F211D-AE6A-4363-890A-0EB4E6AFE142}" type="pres">
      <dgm:prSet presAssocID="{281A56C3-2CE9-4207-AE32-343A0AAB9312}" presName="hierChild4" presStyleCnt="0"/>
      <dgm:spPr/>
    </dgm:pt>
    <dgm:pt modelId="{3E114D3B-8528-463A-91C0-D34639240461}" type="pres">
      <dgm:prSet presAssocID="{281A56C3-2CE9-4207-AE32-343A0AAB9312}" presName="hierChild5" presStyleCnt="0"/>
      <dgm:spPr/>
    </dgm:pt>
    <dgm:pt modelId="{8848C458-3207-4DEA-9E5D-09137D5FFCA3}" type="pres">
      <dgm:prSet presAssocID="{D88CAD00-7258-4374-8884-A37F9DAADBC9}" presName="Name35" presStyleLbl="parChTrans1D2" presStyleIdx="1" presStyleCnt="12"/>
      <dgm:spPr/>
      <dgm:t>
        <a:bodyPr/>
        <a:lstStyle/>
        <a:p>
          <a:endParaRPr lang="es-ES"/>
        </a:p>
      </dgm:t>
    </dgm:pt>
    <dgm:pt modelId="{DC4749E5-3D60-4C25-A782-94BFBEB83221}" type="pres">
      <dgm:prSet presAssocID="{BD24B030-B678-4F5A-9578-D62538D50070}" presName="hierRoot2" presStyleCnt="0">
        <dgm:presLayoutVars>
          <dgm:hierBranch val="init"/>
        </dgm:presLayoutVars>
      </dgm:prSet>
      <dgm:spPr/>
    </dgm:pt>
    <dgm:pt modelId="{A6C52D25-49A5-40BD-8014-BF649DE9BBFB}" type="pres">
      <dgm:prSet presAssocID="{BD24B030-B678-4F5A-9578-D62538D50070}" presName="rootComposite" presStyleCnt="0"/>
      <dgm:spPr/>
    </dgm:pt>
    <dgm:pt modelId="{54D69381-619D-4229-9A75-EB3FD5ECB468}" type="pres">
      <dgm:prSet presAssocID="{BD24B030-B678-4F5A-9578-D62538D50070}" presName="rootText" presStyleLbl="node2" presStyleIdx="1" presStyleCnt="5" custScaleX="140644" custScaleY="161904" custLinFactNeighborY="43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44A1309-3BCD-4A17-8951-3DDD715FC703}" type="pres">
      <dgm:prSet presAssocID="{BD24B030-B678-4F5A-9578-D62538D50070}" presName="rootConnector" presStyleLbl="node2" presStyleIdx="1" presStyleCnt="5"/>
      <dgm:spPr/>
      <dgm:t>
        <a:bodyPr/>
        <a:lstStyle/>
        <a:p>
          <a:endParaRPr lang="es-ES"/>
        </a:p>
      </dgm:t>
    </dgm:pt>
    <dgm:pt modelId="{CF17ED05-10C2-4755-AAB1-64DFCD270F57}" type="pres">
      <dgm:prSet presAssocID="{BD24B030-B678-4F5A-9578-D62538D50070}" presName="hierChild4" presStyleCnt="0"/>
      <dgm:spPr/>
    </dgm:pt>
    <dgm:pt modelId="{B425C61D-88FE-4019-B78C-A5E0ED4B1155}" type="pres">
      <dgm:prSet presAssocID="{BD24B030-B678-4F5A-9578-D62538D50070}" presName="hierChild5" presStyleCnt="0"/>
      <dgm:spPr/>
    </dgm:pt>
    <dgm:pt modelId="{A2E8FF5D-037F-4B29-989D-5C2A656FCA9A}" type="pres">
      <dgm:prSet presAssocID="{6428F8C3-8E2D-4CE5-A4C5-36B5B0D3690D}" presName="Name35" presStyleLbl="parChTrans1D2" presStyleIdx="2" presStyleCnt="12"/>
      <dgm:spPr/>
      <dgm:t>
        <a:bodyPr/>
        <a:lstStyle/>
        <a:p>
          <a:endParaRPr lang="es-ES"/>
        </a:p>
      </dgm:t>
    </dgm:pt>
    <dgm:pt modelId="{E1980B67-D28C-4050-B908-0C8E10A5D781}" type="pres">
      <dgm:prSet presAssocID="{374F1DAA-44E9-4A7C-8B1B-485944930196}" presName="hierRoot2" presStyleCnt="0">
        <dgm:presLayoutVars>
          <dgm:hierBranch val="init"/>
        </dgm:presLayoutVars>
      </dgm:prSet>
      <dgm:spPr/>
    </dgm:pt>
    <dgm:pt modelId="{CBE8FBEA-ACE9-4C19-A567-D52C20A56E43}" type="pres">
      <dgm:prSet presAssocID="{374F1DAA-44E9-4A7C-8B1B-485944930196}" presName="rootComposite" presStyleCnt="0"/>
      <dgm:spPr/>
    </dgm:pt>
    <dgm:pt modelId="{A92DE51E-6F12-4990-9666-260BE6F3ECBC}" type="pres">
      <dgm:prSet presAssocID="{374F1DAA-44E9-4A7C-8B1B-485944930196}" presName="rootText" presStyleLbl="node2" presStyleIdx="2" presStyleCnt="5" custScaleX="140644" custScaleY="161904" custLinFactNeighborY="43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74BB5B-96B6-4A13-907C-FAC5C1648274}" type="pres">
      <dgm:prSet presAssocID="{374F1DAA-44E9-4A7C-8B1B-485944930196}" presName="rootConnector" presStyleLbl="node2" presStyleIdx="2" presStyleCnt="5"/>
      <dgm:spPr/>
      <dgm:t>
        <a:bodyPr/>
        <a:lstStyle/>
        <a:p>
          <a:endParaRPr lang="es-ES"/>
        </a:p>
      </dgm:t>
    </dgm:pt>
    <dgm:pt modelId="{0599344A-A285-4D0B-89F0-1434A6A0FD59}" type="pres">
      <dgm:prSet presAssocID="{374F1DAA-44E9-4A7C-8B1B-485944930196}" presName="hierChild4" presStyleCnt="0"/>
      <dgm:spPr/>
    </dgm:pt>
    <dgm:pt modelId="{D3ADB34C-9756-445B-A381-5D47FCB11BFB}" type="pres">
      <dgm:prSet presAssocID="{374F1DAA-44E9-4A7C-8B1B-485944930196}" presName="hierChild5" presStyleCnt="0"/>
      <dgm:spPr/>
    </dgm:pt>
    <dgm:pt modelId="{9DCB9550-0174-45DC-BB72-11587D9B6CA3}" type="pres">
      <dgm:prSet presAssocID="{190EEF1F-0947-4C1C-8637-6F5F10846937}" presName="Name35" presStyleLbl="parChTrans1D2" presStyleIdx="3" presStyleCnt="12"/>
      <dgm:spPr/>
      <dgm:t>
        <a:bodyPr/>
        <a:lstStyle/>
        <a:p>
          <a:endParaRPr lang="es-ES"/>
        </a:p>
      </dgm:t>
    </dgm:pt>
    <dgm:pt modelId="{72614FF2-94F7-4AB4-9699-4E71FC859359}" type="pres">
      <dgm:prSet presAssocID="{4FB64D67-8604-4898-9F49-D47EFE8AE1B2}" presName="hierRoot2" presStyleCnt="0">
        <dgm:presLayoutVars>
          <dgm:hierBranch val="init"/>
        </dgm:presLayoutVars>
      </dgm:prSet>
      <dgm:spPr/>
    </dgm:pt>
    <dgm:pt modelId="{14787D50-78E1-418F-B08D-A1DDBE599FE1}" type="pres">
      <dgm:prSet presAssocID="{4FB64D67-8604-4898-9F49-D47EFE8AE1B2}" presName="rootComposite" presStyleCnt="0"/>
      <dgm:spPr/>
    </dgm:pt>
    <dgm:pt modelId="{AEA12BD8-4E78-4B93-AAEA-BF4CCACB6DD7}" type="pres">
      <dgm:prSet presAssocID="{4FB64D67-8604-4898-9F49-D47EFE8AE1B2}" presName="rootText" presStyleLbl="node2" presStyleIdx="3" presStyleCnt="5" custScaleX="140644" custScaleY="161904" custLinFactNeighborY="43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1959FA8-B11C-4209-89FF-AA48DFEC8E4A}" type="pres">
      <dgm:prSet presAssocID="{4FB64D67-8604-4898-9F49-D47EFE8AE1B2}" presName="rootConnector" presStyleLbl="node2" presStyleIdx="3" presStyleCnt="5"/>
      <dgm:spPr/>
      <dgm:t>
        <a:bodyPr/>
        <a:lstStyle/>
        <a:p>
          <a:endParaRPr lang="es-ES"/>
        </a:p>
      </dgm:t>
    </dgm:pt>
    <dgm:pt modelId="{1EAF31BB-9261-484B-BB6C-4F470D277E55}" type="pres">
      <dgm:prSet presAssocID="{4FB64D67-8604-4898-9F49-D47EFE8AE1B2}" presName="hierChild4" presStyleCnt="0"/>
      <dgm:spPr/>
    </dgm:pt>
    <dgm:pt modelId="{9CF10494-254A-4A51-A7C3-C43FD5CB2F29}" type="pres">
      <dgm:prSet presAssocID="{4FB64D67-8604-4898-9F49-D47EFE8AE1B2}" presName="hierChild5" presStyleCnt="0"/>
      <dgm:spPr/>
    </dgm:pt>
    <dgm:pt modelId="{AE882155-5609-4FA1-B90C-AC5DB932B0CB}" type="pres">
      <dgm:prSet presAssocID="{FC0DCBE1-E09C-4E28-A569-FDA3911CDF5A}" presName="Name35" presStyleLbl="parChTrans1D2" presStyleIdx="4" presStyleCnt="12"/>
      <dgm:spPr/>
      <dgm:t>
        <a:bodyPr/>
        <a:lstStyle/>
        <a:p>
          <a:endParaRPr lang="es-ES"/>
        </a:p>
      </dgm:t>
    </dgm:pt>
    <dgm:pt modelId="{04B08D69-2FEC-426D-A58E-889620AF4989}" type="pres">
      <dgm:prSet presAssocID="{2DDE715D-E596-43D2-A2A1-1BA435FADE36}" presName="hierRoot2" presStyleCnt="0">
        <dgm:presLayoutVars>
          <dgm:hierBranch val="init"/>
        </dgm:presLayoutVars>
      </dgm:prSet>
      <dgm:spPr/>
    </dgm:pt>
    <dgm:pt modelId="{A2B26086-8614-490A-A41B-5DFCD80925F9}" type="pres">
      <dgm:prSet presAssocID="{2DDE715D-E596-43D2-A2A1-1BA435FADE36}" presName="rootComposite" presStyleCnt="0"/>
      <dgm:spPr/>
    </dgm:pt>
    <dgm:pt modelId="{D4F20240-D1D0-45DC-BF06-2C4D9F9A2F38}" type="pres">
      <dgm:prSet presAssocID="{2DDE715D-E596-43D2-A2A1-1BA435FADE36}" presName="rootText" presStyleLbl="node2" presStyleIdx="4" presStyleCnt="5" custScaleX="140644" custScaleY="161904" custLinFactNeighborY="43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EA0E76D-BAC3-4284-96E6-2EDE56F4D4A0}" type="pres">
      <dgm:prSet presAssocID="{2DDE715D-E596-43D2-A2A1-1BA435FADE36}" presName="rootConnector" presStyleLbl="node2" presStyleIdx="4" presStyleCnt="5"/>
      <dgm:spPr/>
      <dgm:t>
        <a:bodyPr/>
        <a:lstStyle/>
        <a:p>
          <a:endParaRPr lang="es-ES"/>
        </a:p>
      </dgm:t>
    </dgm:pt>
    <dgm:pt modelId="{F3FBD7AB-6E1C-4E1F-A78C-67C4A4A398CD}" type="pres">
      <dgm:prSet presAssocID="{2DDE715D-E596-43D2-A2A1-1BA435FADE36}" presName="hierChild4" presStyleCnt="0"/>
      <dgm:spPr/>
    </dgm:pt>
    <dgm:pt modelId="{DA045553-B3AA-4E3D-B06B-A743DE22F33B}" type="pres">
      <dgm:prSet presAssocID="{2DDE715D-E596-43D2-A2A1-1BA435FADE36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  <dgm:pt modelId="{181C646F-1B14-45C1-8D81-7CF4E703FD2E}" type="pres">
      <dgm:prSet presAssocID="{85A5DA6D-31A4-4969-9845-FCCCA0C8B177}" presName="Name111" presStyleLbl="parChTrans1D2" presStyleIdx="5" presStyleCnt="12"/>
      <dgm:spPr/>
      <dgm:t>
        <a:bodyPr/>
        <a:lstStyle/>
        <a:p>
          <a:endParaRPr lang="es-ES"/>
        </a:p>
      </dgm:t>
    </dgm:pt>
    <dgm:pt modelId="{33BC82D8-0E19-43D2-A50C-B20F41B5F360}" type="pres">
      <dgm:prSet presAssocID="{F95E5102-4F76-4D8F-AD29-20EBB47D83C1}" presName="hierRoot3" presStyleCnt="0">
        <dgm:presLayoutVars>
          <dgm:hierBranch val="init"/>
        </dgm:presLayoutVars>
      </dgm:prSet>
      <dgm:spPr/>
    </dgm:pt>
    <dgm:pt modelId="{B7219280-851E-4D64-95D0-ADDB7B52757E}" type="pres">
      <dgm:prSet presAssocID="{F95E5102-4F76-4D8F-AD29-20EBB47D83C1}" presName="rootComposite3" presStyleCnt="0"/>
      <dgm:spPr/>
    </dgm:pt>
    <dgm:pt modelId="{96B0FAC1-BA0B-46FA-B67F-C51042BB12BE}" type="pres">
      <dgm:prSet presAssocID="{F95E5102-4F76-4D8F-AD29-20EBB47D83C1}" presName="rootText3" presStyleLbl="asst1" presStyleIdx="0" presStyleCnt="7" custScaleX="162393" custScaleY="156750" custLinFactNeighborX="-10113" custLinFactNeighborY="28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CEB7AE4-63DA-4818-B3FD-A7C00C1CEA65}" type="pres">
      <dgm:prSet presAssocID="{F95E5102-4F76-4D8F-AD29-20EBB47D83C1}" presName="rootConnector3" presStyleLbl="asst1" presStyleIdx="0" presStyleCnt="7"/>
      <dgm:spPr/>
      <dgm:t>
        <a:bodyPr/>
        <a:lstStyle/>
        <a:p>
          <a:endParaRPr lang="es-ES"/>
        </a:p>
      </dgm:t>
    </dgm:pt>
    <dgm:pt modelId="{955CE351-9204-424B-9933-666CB7B250F1}" type="pres">
      <dgm:prSet presAssocID="{F95E5102-4F76-4D8F-AD29-20EBB47D83C1}" presName="hierChild6" presStyleCnt="0"/>
      <dgm:spPr/>
    </dgm:pt>
    <dgm:pt modelId="{D3FB0233-5714-4007-8144-9FF4C833EACC}" type="pres">
      <dgm:prSet presAssocID="{F95E5102-4F76-4D8F-AD29-20EBB47D83C1}" presName="hierChild7" presStyleCnt="0"/>
      <dgm:spPr/>
    </dgm:pt>
    <dgm:pt modelId="{874BB5DF-7A22-4F0F-AFDD-4587832D141B}" type="pres">
      <dgm:prSet presAssocID="{B2044D4A-43AF-49AE-9B97-EAF77D17A407}" presName="Name111" presStyleLbl="parChTrans1D2" presStyleIdx="6" presStyleCnt="12"/>
      <dgm:spPr/>
      <dgm:t>
        <a:bodyPr/>
        <a:lstStyle/>
        <a:p>
          <a:endParaRPr lang="es-ES"/>
        </a:p>
      </dgm:t>
    </dgm:pt>
    <dgm:pt modelId="{257CFEB9-1F84-4806-A0C0-9EEA9624BD87}" type="pres">
      <dgm:prSet presAssocID="{29013407-0310-4447-BF61-79B6F7D98A0C}" presName="hierRoot3" presStyleCnt="0">
        <dgm:presLayoutVars>
          <dgm:hierBranch val="init"/>
        </dgm:presLayoutVars>
      </dgm:prSet>
      <dgm:spPr/>
    </dgm:pt>
    <dgm:pt modelId="{8FD71E5F-2E4C-4769-9C16-E4E7B25FB9D0}" type="pres">
      <dgm:prSet presAssocID="{29013407-0310-4447-BF61-79B6F7D98A0C}" presName="rootComposite3" presStyleCnt="0"/>
      <dgm:spPr/>
    </dgm:pt>
    <dgm:pt modelId="{FB3BEB36-1BE5-42D1-8B3D-B50DB4BB653B}" type="pres">
      <dgm:prSet presAssocID="{29013407-0310-4447-BF61-79B6F7D98A0C}" presName="rootText3" presStyleLbl="asst1" presStyleIdx="1" presStyleCnt="7" custScaleX="162393" custScaleY="156750" custLinFactNeighborX="11375" custLinFactNeighborY="28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F677A3-7FDD-46A1-B25F-26F49494840B}" type="pres">
      <dgm:prSet presAssocID="{29013407-0310-4447-BF61-79B6F7D98A0C}" presName="rootConnector3" presStyleLbl="asst1" presStyleIdx="1" presStyleCnt="7"/>
      <dgm:spPr/>
      <dgm:t>
        <a:bodyPr/>
        <a:lstStyle/>
        <a:p>
          <a:endParaRPr lang="es-ES"/>
        </a:p>
      </dgm:t>
    </dgm:pt>
    <dgm:pt modelId="{B6A48654-2636-4B09-B831-416BFDB9262D}" type="pres">
      <dgm:prSet presAssocID="{29013407-0310-4447-BF61-79B6F7D98A0C}" presName="hierChild6" presStyleCnt="0"/>
      <dgm:spPr/>
    </dgm:pt>
    <dgm:pt modelId="{79733360-9288-4634-B887-395659B5BE44}" type="pres">
      <dgm:prSet presAssocID="{29013407-0310-4447-BF61-79B6F7D98A0C}" presName="hierChild7" presStyleCnt="0"/>
      <dgm:spPr/>
    </dgm:pt>
    <dgm:pt modelId="{B3B76292-62EC-4096-A72D-D78C1483D7D9}" type="pres">
      <dgm:prSet presAssocID="{7A3921A4-7D37-4CF1-B426-414557195350}" presName="Name111" presStyleLbl="parChTrans1D2" presStyleIdx="7" presStyleCnt="12"/>
      <dgm:spPr/>
      <dgm:t>
        <a:bodyPr/>
        <a:lstStyle/>
        <a:p>
          <a:endParaRPr lang="es-ES"/>
        </a:p>
      </dgm:t>
    </dgm:pt>
    <dgm:pt modelId="{4BCB3BC5-ADFC-4898-BB60-B9BFCA7E97FD}" type="pres">
      <dgm:prSet presAssocID="{E7645D1E-80F7-405A-B51C-6F877B8D6760}" presName="hierRoot3" presStyleCnt="0">
        <dgm:presLayoutVars>
          <dgm:hierBranch val="init"/>
        </dgm:presLayoutVars>
      </dgm:prSet>
      <dgm:spPr/>
    </dgm:pt>
    <dgm:pt modelId="{666018AD-636E-4558-A795-5A1D65618F99}" type="pres">
      <dgm:prSet presAssocID="{E7645D1E-80F7-405A-B51C-6F877B8D6760}" presName="rootComposite3" presStyleCnt="0"/>
      <dgm:spPr/>
    </dgm:pt>
    <dgm:pt modelId="{5FD7A991-0FE9-4D78-AC1B-AEB74D3A7BC3}" type="pres">
      <dgm:prSet presAssocID="{E7645D1E-80F7-405A-B51C-6F877B8D6760}" presName="rootText3" presStyleLbl="asst1" presStyleIdx="2" presStyleCnt="7" custScaleX="162393" custScaleY="156750" custLinFactNeighborX="-10113" custLinFactNeighborY="-28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C727045-1FB1-4F37-8F29-5485AC3E207C}" type="pres">
      <dgm:prSet presAssocID="{E7645D1E-80F7-405A-B51C-6F877B8D6760}" presName="rootConnector3" presStyleLbl="asst1" presStyleIdx="2" presStyleCnt="7"/>
      <dgm:spPr/>
      <dgm:t>
        <a:bodyPr/>
        <a:lstStyle/>
        <a:p>
          <a:endParaRPr lang="es-ES"/>
        </a:p>
      </dgm:t>
    </dgm:pt>
    <dgm:pt modelId="{EDA3006F-F13C-476A-A0DD-A360C4D42089}" type="pres">
      <dgm:prSet presAssocID="{E7645D1E-80F7-405A-B51C-6F877B8D6760}" presName="hierChild6" presStyleCnt="0"/>
      <dgm:spPr/>
    </dgm:pt>
    <dgm:pt modelId="{5C816482-2413-4C77-B951-751B53146340}" type="pres">
      <dgm:prSet presAssocID="{E7645D1E-80F7-405A-B51C-6F877B8D6760}" presName="hierChild7" presStyleCnt="0"/>
      <dgm:spPr/>
    </dgm:pt>
    <dgm:pt modelId="{F4AF3489-AF74-4B05-B0BA-E922D7A31B1E}" type="pres">
      <dgm:prSet presAssocID="{34CF129B-A2CA-4631-86F9-A7CD540B592D}" presName="Name111" presStyleLbl="parChTrans1D2" presStyleIdx="8" presStyleCnt="12"/>
      <dgm:spPr/>
      <dgm:t>
        <a:bodyPr/>
        <a:lstStyle/>
        <a:p>
          <a:endParaRPr lang="es-ES"/>
        </a:p>
      </dgm:t>
    </dgm:pt>
    <dgm:pt modelId="{59F7D626-37B7-4748-A09C-9B5CD0023EBE}" type="pres">
      <dgm:prSet presAssocID="{8D243736-C0A2-45A8-83FE-FB16378C1C42}" presName="hierRoot3" presStyleCnt="0">
        <dgm:presLayoutVars>
          <dgm:hierBranch val="init"/>
        </dgm:presLayoutVars>
      </dgm:prSet>
      <dgm:spPr/>
    </dgm:pt>
    <dgm:pt modelId="{AF5C52D8-B2F1-4BC5-A526-E0171EF953D9}" type="pres">
      <dgm:prSet presAssocID="{8D243736-C0A2-45A8-83FE-FB16378C1C42}" presName="rootComposite3" presStyleCnt="0"/>
      <dgm:spPr/>
    </dgm:pt>
    <dgm:pt modelId="{D52E7EF2-F85B-43B1-8655-30E92CAA5163}" type="pres">
      <dgm:prSet presAssocID="{8D243736-C0A2-45A8-83FE-FB16378C1C42}" presName="rootText3" presStyleLbl="asst1" presStyleIdx="3" presStyleCnt="7" custScaleX="162393" custScaleY="156750" custLinFactNeighborX="11379" custLinFactNeighborY="-28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111DC98-C7DE-44C6-A3EB-008DAD03CD6A}" type="pres">
      <dgm:prSet presAssocID="{8D243736-C0A2-45A8-83FE-FB16378C1C42}" presName="rootConnector3" presStyleLbl="asst1" presStyleIdx="3" presStyleCnt="7"/>
      <dgm:spPr/>
      <dgm:t>
        <a:bodyPr/>
        <a:lstStyle/>
        <a:p>
          <a:endParaRPr lang="es-ES"/>
        </a:p>
      </dgm:t>
    </dgm:pt>
    <dgm:pt modelId="{D2342A6F-A4E0-43A5-9E00-9707DC510A38}" type="pres">
      <dgm:prSet presAssocID="{8D243736-C0A2-45A8-83FE-FB16378C1C42}" presName="hierChild6" presStyleCnt="0"/>
      <dgm:spPr/>
    </dgm:pt>
    <dgm:pt modelId="{A0F92195-39B4-4828-8E57-A1FA92E14B6A}" type="pres">
      <dgm:prSet presAssocID="{8D243736-C0A2-45A8-83FE-FB16378C1C42}" presName="hierChild7" presStyleCnt="0"/>
      <dgm:spPr/>
    </dgm:pt>
    <dgm:pt modelId="{45366523-E03B-450A-89C3-A28256718258}" type="pres">
      <dgm:prSet presAssocID="{CACF8C77-3382-46A6-A380-1BD64BFD66BA}" presName="Name111" presStyleLbl="parChTrans1D2" presStyleIdx="9" presStyleCnt="12"/>
      <dgm:spPr/>
      <dgm:t>
        <a:bodyPr/>
        <a:lstStyle/>
        <a:p>
          <a:endParaRPr lang="es-ES"/>
        </a:p>
      </dgm:t>
    </dgm:pt>
    <dgm:pt modelId="{9E0A3A05-E795-444F-B652-C25F51ECD22A}" type="pres">
      <dgm:prSet presAssocID="{B7FAA24A-532D-4F49-9F80-BA807FECD5D8}" presName="hierRoot3" presStyleCnt="0">
        <dgm:presLayoutVars>
          <dgm:hierBranch val="init"/>
        </dgm:presLayoutVars>
      </dgm:prSet>
      <dgm:spPr/>
    </dgm:pt>
    <dgm:pt modelId="{7FB64C34-4992-4C73-9FE7-1AC5CD1A9A8B}" type="pres">
      <dgm:prSet presAssocID="{B7FAA24A-532D-4F49-9F80-BA807FECD5D8}" presName="rootComposite3" presStyleCnt="0"/>
      <dgm:spPr/>
    </dgm:pt>
    <dgm:pt modelId="{6824DD25-F79F-432E-B4F8-29A4EE6DC0E8}" type="pres">
      <dgm:prSet presAssocID="{B7FAA24A-532D-4F49-9F80-BA807FECD5D8}" presName="rootText3" presStyleLbl="asst1" presStyleIdx="4" presStyleCnt="7" custScaleX="162393" custScaleY="126734" custLinFactNeighborX="-10112" custLinFactNeighborY="-107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2E90D9-64FB-488F-94D7-386155389600}" type="pres">
      <dgm:prSet presAssocID="{B7FAA24A-532D-4F49-9F80-BA807FECD5D8}" presName="rootConnector3" presStyleLbl="asst1" presStyleIdx="4" presStyleCnt="7"/>
      <dgm:spPr/>
      <dgm:t>
        <a:bodyPr/>
        <a:lstStyle/>
        <a:p>
          <a:endParaRPr lang="es-ES"/>
        </a:p>
      </dgm:t>
    </dgm:pt>
    <dgm:pt modelId="{2C286F3F-DC91-4C08-98D3-B3F0DDF860D5}" type="pres">
      <dgm:prSet presAssocID="{B7FAA24A-532D-4F49-9F80-BA807FECD5D8}" presName="hierChild6" presStyleCnt="0"/>
      <dgm:spPr/>
    </dgm:pt>
    <dgm:pt modelId="{E4DE8099-6D1E-4C87-9D85-7B1DB9DBFFD4}" type="pres">
      <dgm:prSet presAssocID="{B7FAA24A-532D-4F49-9F80-BA807FECD5D8}" presName="hierChild7" presStyleCnt="0"/>
      <dgm:spPr/>
    </dgm:pt>
    <dgm:pt modelId="{AA1E0E92-6D3B-406A-972C-BA84BF4CCA2A}" type="pres">
      <dgm:prSet presAssocID="{DA9D1F4C-E6F0-43FA-B745-523D1A770417}" presName="Name111" presStyleLbl="parChTrans1D2" presStyleIdx="10" presStyleCnt="12"/>
      <dgm:spPr/>
      <dgm:t>
        <a:bodyPr/>
        <a:lstStyle/>
        <a:p>
          <a:endParaRPr lang="es-ES"/>
        </a:p>
      </dgm:t>
    </dgm:pt>
    <dgm:pt modelId="{0E097C57-29C0-4823-9BA1-9971712B3385}" type="pres">
      <dgm:prSet presAssocID="{5A6C697A-C0C9-44B0-B2A6-589A1BC25F1A}" presName="hierRoot3" presStyleCnt="0">
        <dgm:presLayoutVars>
          <dgm:hierBranch val="init"/>
        </dgm:presLayoutVars>
      </dgm:prSet>
      <dgm:spPr/>
    </dgm:pt>
    <dgm:pt modelId="{8912BC88-40DD-4A5F-8657-99C8BB5108A1}" type="pres">
      <dgm:prSet presAssocID="{5A6C697A-C0C9-44B0-B2A6-589A1BC25F1A}" presName="rootComposite3" presStyleCnt="0"/>
      <dgm:spPr/>
    </dgm:pt>
    <dgm:pt modelId="{BE51105F-B1E3-4742-B45B-C384193A0931}" type="pres">
      <dgm:prSet presAssocID="{5A6C697A-C0C9-44B0-B2A6-589A1BC25F1A}" presName="rootText3" presStyleLbl="asst1" presStyleIdx="5" presStyleCnt="7" custScaleX="162393" custScaleY="126734" custLinFactNeighborX="12644" custLinFactNeighborY="-107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3E999F-1B84-433B-A8A2-85C22E8A7855}" type="pres">
      <dgm:prSet presAssocID="{5A6C697A-C0C9-44B0-B2A6-589A1BC25F1A}" presName="rootConnector3" presStyleLbl="asst1" presStyleIdx="5" presStyleCnt="7"/>
      <dgm:spPr/>
      <dgm:t>
        <a:bodyPr/>
        <a:lstStyle/>
        <a:p>
          <a:endParaRPr lang="es-ES"/>
        </a:p>
      </dgm:t>
    </dgm:pt>
    <dgm:pt modelId="{AB9ED9CF-5D2F-428C-882F-928532453EB9}" type="pres">
      <dgm:prSet presAssocID="{5A6C697A-C0C9-44B0-B2A6-589A1BC25F1A}" presName="hierChild6" presStyleCnt="0"/>
      <dgm:spPr/>
    </dgm:pt>
    <dgm:pt modelId="{D048A274-47F2-45E6-B401-C6D6B5B4EB02}" type="pres">
      <dgm:prSet presAssocID="{5A6C697A-C0C9-44B0-B2A6-589A1BC25F1A}" presName="hierChild7" presStyleCnt="0"/>
      <dgm:spPr/>
    </dgm:pt>
    <dgm:pt modelId="{5A12FFE3-1575-41E8-AD91-25530835F3A8}" type="pres">
      <dgm:prSet presAssocID="{841DD6E2-5219-4AA8-981D-487D55957F54}" presName="Name111" presStyleLbl="parChTrans1D2" presStyleIdx="11" presStyleCnt="12"/>
      <dgm:spPr/>
      <dgm:t>
        <a:bodyPr/>
        <a:lstStyle/>
        <a:p>
          <a:endParaRPr lang="es-ES"/>
        </a:p>
      </dgm:t>
    </dgm:pt>
    <dgm:pt modelId="{A274922C-A00F-49F3-8CAB-C519AF032917}" type="pres">
      <dgm:prSet presAssocID="{B2ED5EC1-2A29-4512-BF1D-BAA799A38CAC}" presName="hierRoot3" presStyleCnt="0">
        <dgm:presLayoutVars>
          <dgm:hierBranch val="init"/>
        </dgm:presLayoutVars>
      </dgm:prSet>
      <dgm:spPr/>
    </dgm:pt>
    <dgm:pt modelId="{33C22241-9768-4BA0-8438-396ED3ECD210}" type="pres">
      <dgm:prSet presAssocID="{B2ED5EC1-2A29-4512-BF1D-BAA799A38CAC}" presName="rootComposite3" presStyleCnt="0"/>
      <dgm:spPr/>
    </dgm:pt>
    <dgm:pt modelId="{B5514A02-4F9C-453B-927D-0397B395C0F7}" type="pres">
      <dgm:prSet presAssocID="{B2ED5EC1-2A29-4512-BF1D-BAA799A38CAC}" presName="rootText3" presStyleLbl="asst1" presStyleIdx="6" presStyleCnt="7" custScaleX="162393" custScaleY="126734" custLinFactNeighborX="-9361" custLinFactNeighborY="-1873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1F0E33-4C45-4908-A1C7-6E9B03530C1C}" type="pres">
      <dgm:prSet presAssocID="{B2ED5EC1-2A29-4512-BF1D-BAA799A38CAC}" presName="rootConnector3" presStyleLbl="asst1" presStyleIdx="6" presStyleCnt="7"/>
      <dgm:spPr/>
      <dgm:t>
        <a:bodyPr/>
        <a:lstStyle/>
        <a:p>
          <a:endParaRPr lang="es-ES"/>
        </a:p>
      </dgm:t>
    </dgm:pt>
    <dgm:pt modelId="{7E66561F-BB58-418D-85A1-C4A6B65A15DA}" type="pres">
      <dgm:prSet presAssocID="{B2ED5EC1-2A29-4512-BF1D-BAA799A38CAC}" presName="hierChild6" presStyleCnt="0"/>
      <dgm:spPr/>
    </dgm:pt>
    <dgm:pt modelId="{54D2DFEA-71BA-4E51-99FE-DF4A0646DD3F}" type="pres">
      <dgm:prSet presAssocID="{B2ED5EC1-2A29-4512-BF1D-BAA799A38CAC}" presName="hierChild7" presStyleCnt="0"/>
      <dgm:spPr/>
    </dgm:pt>
  </dgm:ptLst>
  <dgm:cxnLst>
    <dgm:cxn modelId="{BF386707-C0AF-4F0D-9140-1E16403A9BFF}" srcId="{D85250E1-9598-4F36-9EC2-6ABED4852900}" destId="{29013407-0310-4447-BF61-79B6F7D98A0C}" srcOrd="6" destOrd="0" parTransId="{B2044D4A-43AF-49AE-9B97-EAF77D17A407}" sibTransId="{FE6F7BEC-0444-406C-BCEB-7FB87648EAEB}"/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BCA55E66-C6B1-4CA1-8DDE-0EFD33B6BCDD}" srcId="{D85250E1-9598-4F36-9EC2-6ABED4852900}" destId="{8D243736-C0A2-45A8-83FE-FB16378C1C42}" srcOrd="8" destOrd="0" parTransId="{34CF129B-A2CA-4631-86F9-A7CD540B592D}" sibTransId="{EAAEBBD4-1071-4F7F-8028-E4CA0314B9BB}"/>
    <dgm:cxn modelId="{B5099112-84E5-4C74-8EEB-BC2D058DC942}" srcId="{D85250E1-9598-4F36-9EC2-6ABED4852900}" destId="{E7645D1E-80F7-405A-B51C-6F877B8D6760}" srcOrd="7" destOrd="0" parTransId="{7A3921A4-7D37-4CF1-B426-414557195350}" sibTransId="{170063CF-016B-4CD8-8A65-57321D4711F5}"/>
    <dgm:cxn modelId="{9BC303AF-FFFA-4FBA-B280-784080D4DAEE}" type="presOf" srcId="{FC0DCBE1-E09C-4E28-A569-FDA3911CDF5A}" destId="{AE882155-5609-4FA1-B90C-AC5DB932B0CB}" srcOrd="0" destOrd="0" presId="urn:microsoft.com/office/officeart/2005/8/layout/orgChart1"/>
    <dgm:cxn modelId="{46CB9346-5024-4217-9CA6-49A1C17C35AA}" srcId="{D85250E1-9598-4F36-9EC2-6ABED4852900}" destId="{2DDE715D-E596-43D2-A2A1-1BA435FADE36}" srcOrd="4" destOrd="0" parTransId="{FC0DCBE1-E09C-4E28-A569-FDA3911CDF5A}" sibTransId="{7BACB294-2A63-41B4-AE2A-4BCF06E0A1BA}"/>
    <dgm:cxn modelId="{846A969F-444E-4CE9-9628-1021A9A87349}" type="presOf" srcId="{E7645D1E-80F7-405A-B51C-6F877B8D6760}" destId="{5FD7A991-0FE9-4D78-AC1B-AEB74D3A7BC3}" srcOrd="0" destOrd="0" presId="urn:microsoft.com/office/officeart/2005/8/layout/orgChart1"/>
    <dgm:cxn modelId="{12614FF0-CED5-4DBC-8DEA-D64742ED4A01}" type="presOf" srcId="{374F1DAA-44E9-4A7C-8B1B-485944930196}" destId="{A92DE51E-6F12-4990-9666-260BE6F3ECBC}" srcOrd="0" destOrd="0" presId="urn:microsoft.com/office/officeart/2005/8/layout/orgChart1"/>
    <dgm:cxn modelId="{3A086B78-D463-4165-87B1-3A50D55A3258}" type="presOf" srcId="{DA9D1F4C-E6F0-43FA-B745-523D1A770417}" destId="{AA1E0E92-6D3B-406A-972C-BA84BF4CCA2A}" srcOrd="0" destOrd="0" presId="urn:microsoft.com/office/officeart/2005/8/layout/orgChart1"/>
    <dgm:cxn modelId="{3674A449-C3DD-4233-9012-71D56C685698}" srcId="{D85250E1-9598-4F36-9EC2-6ABED4852900}" destId="{F95E5102-4F76-4D8F-AD29-20EBB47D83C1}" srcOrd="5" destOrd="0" parTransId="{85A5DA6D-31A4-4969-9845-FCCCA0C8B177}" sibTransId="{38E670C7-DA08-4B67-924D-FA2DDB08EC62}"/>
    <dgm:cxn modelId="{59C0E277-FF27-46E6-A360-127208372607}" type="presOf" srcId="{2DDE715D-E596-43D2-A2A1-1BA435FADE36}" destId="{D4F20240-D1D0-45DC-BF06-2C4D9F9A2F38}" srcOrd="0" destOrd="0" presId="urn:microsoft.com/office/officeart/2005/8/layout/orgChart1"/>
    <dgm:cxn modelId="{35DA0D0B-C0E1-4D8F-858E-9BA41F0756C7}" srcId="{D85250E1-9598-4F36-9EC2-6ABED4852900}" destId="{B7FAA24A-532D-4F49-9F80-BA807FECD5D8}" srcOrd="9" destOrd="0" parTransId="{CACF8C77-3382-46A6-A380-1BD64BFD66BA}" sibTransId="{02A7E638-49E1-4A3F-A796-C2C06AE5577F}"/>
    <dgm:cxn modelId="{6B723188-D740-4FF3-914B-7EC0C8AB6349}" srcId="{D85250E1-9598-4F36-9EC2-6ABED4852900}" destId="{5A6C697A-C0C9-44B0-B2A6-589A1BC25F1A}" srcOrd="10" destOrd="0" parTransId="{DA9D1F4C-E6F0-43FA-B745-523D1A770417}" sibTransId="{A36CC784-119B-482C-A824-8FC86FE33BE6}"/>
    <dgm:cxn modelId="{2162C0EC-85F9-411F-AFFF-1D0685251CDF}" type="presOf" srcId="{29013407-0310-4447-BF61-79B6F7D98A0C}" destId="{FB3BEB36-1BE5-42D1-8B3D-B50DB4BB653B}" srcOrd="0" destOrd="0" presId="urn:microsoft.com/office/officeart/2005/8/layout/orgChart1"/>
    <dgm:cxn modelId="{F29EB7EE-9314-41B9-9E4A-464622391E1C}" type="presOf" srcId="{841DD6E2-5219-4AA8-981D-487D55957F54}" destId="{5A12FFE3-1575-41E8-AD91-25530835F3A8}" srcOrd="0" destOrd="0" presId="urn:microsoft.com/office/officeart/2005/8/layout/orgChart1"/>
    <dgm:cxn modelId="{F6917FE3-A957-441A-8635-C4CF2E6FEB4B}" type="presOf" srcId="{281A56C3-2CE9-4207-AE32-343A0AAB9312}" destId="{F32A5F98-0778-4D91-826D-4EFBD08E8B4E}" srcOrd="1" destOrd="0" presId="urn:microsoft.com/office/officeart/2005/8/layout/orgChart1"/>
    <dgm:cxn modelId="{FE07EF35-092D-4198-8E93-D78B36DE11F8}" type="presOf" srcId="{E7645D1E-80F7-405A-B51C-6F877B8D6760}" destId="{FC727045-1FB1-4F37-8F29-5485AC3E207C}" srcOrd="1" destOrd="0" presId="urn:microsoft.com/office/officeart/2005/8/layout/orgChart1"/>
    <dgm:cxn modelId="{C6882D64-7F25-4C7D-888C-9FE54BE45707}" type="presOf" srcId="{8D243736-C0A2-45A8-83FE-FB16378C1C42}" destId="{0111DC98-C7DE-44C6-A3EB-008DAD03CD6A}" srcOrd="1" destOrd="0" presId="urn:microsoft.com/office/officeart/2005/8/layout/orgChart1"/>
    <dgm:cxn modelId="{8A67DA30-DB59-447D-B1F8-DBBF7358DE71}" type="presOf" srcId="{B2044D4A-43AF-49AE-9B97-EAF77D17A407}" destId="{874BB5DF-7A22-4F0F-AFDD-4587832D141B}" srcOrd="0" destOrd="0" presId="urn:microsoft.com/office/officeart/2005/8/layout/orgChart1"/>
    <dgm:cxn modelId="{A2EBFF1B-99E7-4B88-B1D4-52320BBA3D3F}" type="presOf" srcId="{CACF8C77-3382-46A6-A380-1BD64BFD66BA}" destId="{45366523-E03B-450A-89C3-A28256718258}" srcOrd="0" destOrd="0" presId="urn:microsoft.com/office/officeart/2005/8/layout/orgChart1"/>
    <dgm:cxn modelId="{A969AA73-9F91-4412-B1CE-778913A4FD1F}" type="presOf" srcId="{F95E5102-4F76-4D8F-AD29-20EBB47D83C1}" destId="{ACEB7AE4-63DA-4818-B3FD-A7C00C1CEA65}" srcOrd="1" destOrd="0" presId="urn:microsoft.com/office/officeart/2005/8/layout/orgChart1"/>
    <dgm:cxn modelId="{8FD91CC8-920E-43B1-AA4B-355933CCF143}" type="presOf" srcId="{7A3921A4-7D37-4CF1-B426-414557195350}" destId="{B3B76292-62EC-4096-A72D-D78C1483D7D9}" srcOrd="0" destOrd="0" presId="urn:microsoft.com/office/officeart/2005/8/layout/orgChart1"/>
    <dgm:cxn modelId="{665CBD02-E5DD-49C6-B112-A9162CDF00A8}" type="presOf" srcId="{2DDE715D-E596-43D2-A2A1-1BA435FADE36}" destId="{CEA0E76D-BAC3-4284-96E6-2EDE56F4D4A0}" srcOrd="1" destOrd="0" presId="urn:microsoft.com/office/officeart/2005/8/layout/orgChart1"/>
    <dgm:cxn modelId="{18C825BA-C029-469D-B399-DD3A538FA846}" type="presOf" srcId="{5A6C697A-C0C9-44B0-B2A6-589A1BC25F1A}" destId="{BE51105F-B1E3-4742-B45B-C384193A0931}" srcOrd="0" destOrd="0" presId="urn:microsoft.com/office/officeart/2005/8/layout/orgChart1"/>
    <dgm:cxn modelId="{9F014BEB-D406-4148-AFB1-FF95A2B27E45}" srcId="{D85250E1-9598-4F36-9EC2-6ABED4852900}" destId="{281A56C3-2CE9-4207-AE32-343A0AAB9312}" srcOrd="0" destOrd="0" parTransId="{77FC36DE-AD7A-4D1C-B161-782DD4159CB8}" sibTransId="{31F30061-2F68-42BD-9587-0AF580003B96}"/>
    <dgm:cxn modelId="{FB14EA6F-5E50-4632-A09E-5AD3CFE264DF}" type="presOf" srcId="{B2ED5EC1-2A29-4512-BF1D-BAA799A38CAC}" destId="{2C1F0E33-4C45-4908-A1C7-6E9B03530C1C}" srcOrd="1" destOrd="0" presId="urn:microsoft.com/office/officeart/2005/8/layout/orgChart1"/>
    <dgm:cxn modelId="{7AD2B9A5-CEF4-46E8-922D-48C02C077FD9}" type="presOf" srcId="{5A6C697A-C0C9-44B0-B2A6-589A1BC25F1A}" destId="{B73E999F-1B84-433B-A8A2-85C22E8A7855}" srcOrd="1" destOrd="0" presId="urn:microsoft.com/office/officeart/2005/8/layout/orgChart1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22BEC883-7051-4FAA-B3EE-1BC3F379657F}" type="presOf" srcId="{190EEF1F-0947-4C1C-8637-6F5F10846937}" destId="{9DCB9550-0174-45DC-BB72-11587D9B6CA3}" srcOrd="0" destOrd="0" presId="urn:microsoft.com/office/officeart/2005/8/layout/orgChart1"/>
    <dgm:cxn modelId="{E0A30A86-947E-4375-B3EE-6A9D4E824AA1}" type="presOf" srcId="{B2ED5EC1-2A29-4512-BF1D-BAA799A38CAC}" destId="{B5514A02-4F9C-453B-927D-0397B395C0F7}" srcOrd="0" destOrd="0" presId="urn:microsoft.com/office/officeart/2005/8/layout/orgChart1"/>
    <dgm:cxn modelId="{A8872756-6AE9-4FFF-8955-47902C59C335}" type="presOf" srcId="{F95E5102-4F76-4D8F-AD29-20EBB47D83C1}" destId="{96B0FAC1-BA0B-46FA-B67F-C51042BB12BE}" srcOrd="0" destOrd="0" presId="urn:microsoft.com/office/officeart/2005/8/layout/orgChart1"/>
    <dgm:cxn modelId="{55519753-6893-4C10-AA83-67FC25D2C351}" type="presOf" srcId="{D88CAD00-7258-4374-8884-A37F9DAADBC9}" destId="{8848C458-3207-4DEA-9E5D-09137D5FFCA3}" srcOrd="0" destOrd="0" presId="urn:microsoft.com/office/officeart/2005/8/layout/orgChart1"/>
    <dgm:cxn modelId="{433F7E60-B141-4770-B397-2E6B69B8B2BC}" srcId="{D85250E1-9598-4F36-9EC2-6ABED4852900}" destId="{BD24B030-B678-4F5A-9578-D62538D50070}" srcOrd="1" destOrd="0" parTransId="{D88CAD00-7258-4374-8884-A37F9DAADBC9}" sibTransId="{E7C3B50E-D349-440E-962D-07156E2E91F4}"/>
    <dgm:cxn modelId="{ABB626B9-13DA-4E15-A15F-9ADD834916C3}" type="presOf" srcId="{281A56C3-2CE9-4207-AE32-343A0AAB9312}" destId="{22F4D3AA-EA1A-45A9-9028-AFDCFF0DE622}" srcOrd="0" destOrd="0" presId="urn:microsoft.com/office/officeart/2005/8/layout/orgChart1"/>
    <dgm:cxn modelId="{490526BC-CA86-4B44-B697-EDA4409BE4F0}" type="presOf" srcId="{85A5DA6D-31A4-4969-9845-FCCCA0C8B177}" destId="{181C646F-1B14-45C1-8D81-7CF4E703FD2E}" srcOrd="0" destOrd="0" presId="urn:microsoft.com/office/officeart/2005/8/layout/orgChart1"/>
    <dgm:cxn modelId="{F10A40F4-4144-4D57-9E4A-BB90F29AA9AF}" srcId="{D85250E1-9598-4F36-9EC2-6ABED4852900}" destId="{4FB64D67-8604-4898-9F49-D47EFE8AE1B2}" srcOrd="3" destOrd="0" parTransId="{190EEF1F-0947-4C1C-8637-6F5F10846937}" sibTransId="{907576B0-E86D-4D61-BFAE-424D6FBCEAAE}"/>
    <dgm:cxn modelId="{48272C44-A57C-4EF3-8F36-660621F0B5F6}" type="presOf" srcId="{BD24B030-B678-4F5A-9578-D62538D50070}" destId="{544A1309-3BCD-4A17-8951-3DDD715FC703}" srcOrd="1" destOrd="0" presId="urn:microsoft.com/office/officeart/2005/8/layout/orgChart1"/>
    <dgm:cxn modelId="{7CA9DB99-1208-4BF7-B2E9-C4C8F388F6CA}" srcId="{D85250E1-9598-4F36-9EC2-6ABED4852900}" destId="{B2ED5EC1-2A29-4512-BF1D-BAA799A38CAC}" srcOrd="11" destOrd="0" parTransId="{841DD6E2-5219-4AA8-981D-487D55957F54}" sibTransId="{4415946D-B5CF-4FB9-84D6-1D690A3DF82E}"/>
    <dgm:cxn modelId="{458F70E4-AE55-466A-9DAF-049D21B650E5}" type="presOf" srcId="{34CF129B-A2CA-4631-86F9-A7CD540B592D}" destId="{F4AF3489-AF74-4B05-B0BA-E922D7A31B1E}" srcOrd="0" destOrd="0" presId="urn:microsoft.com/office/officeart/2005/8/layout/orgChart1"/>
    <dgm:cxn modelId="{208C8FA3-5512-4378-B89F-874FE4A7AC96}" type="presOf" srcId="{374F1DAA-44E9-4A7C-8B1B-485944930196}" destId="{7074BB5B-96B6-4A13-907C-FAC5C1648274}" srcOrd="1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FACBD875-4A7B-47CC-933D-03A7ECE0D9E9}" type="presOf" srcId="{B7FAA24A-532D-4F49-9F80-BA807FECD5D8}" destId="{462E90D9-64FB-488F-94D7-386155389600}" srcOrd="1" destOrd="0" presId="urn:microsoft.com/office/officeart/2005/8/layout/orgChart1"/>
    <dgm:cxn modelId="{16E49EBC-E7C2-4B22-9DAE-C3C17706E6FA}" type="presOf" srcId="{B7FAA24A-532D-4F49-9F80-BA807FECD5D8}" destId="{6824DD25-F79F-432E-B4F8-29A4EE6DC0E8}" srcOrd="0" destOrd="0" presId="urn:microsoft.com/office/officeart/2005/8/layout/orgChart1"/>
    <dgm:cxn modelId="{10584622-914F-4E61-BD8E-3E18CAF45226}" type="presOf" srcId="{8D243736-C0A2-45A8-83FE-FB16378C1C42}" destId="{D52E7EF2-F85B-43B1-8655-30E92CAA5163}" srcOrd="0" destOrd="0" presId="urn:microsoft.com/office/officeart/2005/8/layout/orgChart1"/>
    <dgm:cxn modelId="{9CC3B743-4F40-427D-9894-AD22B9A7CF53}" type="presOf" srcId="{4FB64D67-8604-4898-9F49-D47EFE8AE1B2}" destId="{F1959FA8-B11C-4209-89FF-AA48DFEC8E4A}" srcOrd="1" destOrd="0" presId="urn:microsoft.com/office/officeart/2005/8/layout/orgChart1"/>
    <dgm:cxn modelId="{0427EA15-80C2-42B4-A656-6380C3343F19}" type="presOf" srcId="{4FB64D67-8604-4898-9F49-D47EFE8AE1B2}" destId="{AEA12BD8-4E78-4B93-AAEA-BF4CCACB6DD7}" srcOrd="0" destOrd="0" presId="urn:microsoft.com/office/officeart/2005/8/layout/orgChart1"/>
    <dgm:cxn modelId="{54F3B363-B157-4CC0-8D90-F890FB41EDD9}" srcId="{D85250E1-9598-4F36-9EC2-6ABED4852900}" destId="{374F1DAA-44E9-4A7C-8B1B-485944930196}" srcOrd="2" destOrd="0" parTransId="{6428F8C3-8E2D-4CE5-A4C5-36B5B0D3690D}" sibTransId="{903FDBD2-461F-4105-9756-5FA1C601F54D}"/>
    <dgm:cxn modelId="{3906FF8B-EFED-404D-8515-1BD13FB9EB35}" type="presOf" srcId="{BD24B030-B678-4F5A-9578-D62538D50070}" destId="{54D69381-619D-4229-9A75-EB3FD5ECB468}" srcOrd="0" destOrd="0" presId="urn:microsoft.com/office/officeart/2005/8/layout/orgChart1"/>
    <dgm:cxn modelId="{0B3FF2CC-FD3F-4ABB-B7FD-9298B8FECCB7}" type="presOf" srcId="{6428F8C3-8E2D-4CE5-A4C5-36B5B0D3690D}" destId="{A2E8FF5D-037F-4B29-989D-5C2A656FCA9A}" srcOrd="0" destOrd="0" presId="urn:microsoft.com/office/officeart/2005/8/layout/orgChart1"/>
    <dgm:cxn modelId="{486281FC-21F7-470F-B011-F84AFCE47473}" type="presOf" srcId="{29013407-0310-4447-BF61-79B6F7D98A0C}" destId="{97F677A3-7FDD-46A1-B25F-26F49494840B}" srcOrd="1" destOrd="0" presId="urn:microsoft.com/office/officeart/2005/8/layout/orgChart1"/>
    <dgm:cxn modelId="{35BB518F-51E0-43AE-AAAE-D0475A8268D4}" type="presOf" srcId="{77FC36DE-AD7A-4D1C-B161-782DD4159CB8}" destId="{1BEC5E7B-9621-4E01-B7F7-C75BAFDCBA14}" srcOrd="0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C554235B-78B9-42C3-805D-F02E3471E5A0}" type="presParOf" srcId="{8F600D0D-B0D5-4A5D-8F7F-0D436687B28C}" destId="{1BEC5E7B-9621-4E01-B7F7-C75BAFDCBA14}" srcOrd="0" destOrd="0" presId="urn:microsoft.com/office/officeart/2005/8/layout/orgChart1"/>
    <dgm:cxn modelId="{1856E22D-577B-4E49-81C7-39934050522C}" type="presParOf" srcId="{8F600D0D-B0D5-4A5D-8F7F-0D436687B28C}" destId="{68743F2D-4857-4503-A2E7-6594B7589D21}" srcOrd="1" destOrd="0" presId="urn:microsoft.com/office/officeart/2005/8/layout/orgChart1"/>
    <dgm:cxn modelId="{A2BE1A90-F52F-4FB6-9AC6-106EBEAE5945}" type="presParOf" srcId="{68743F2D-4857-4503-A2E7-6594B7589D21}" destId="{B9612CAA-F3A3-4209-9208-C3C60BF23B0D}" srcOrd="0" destOrd="0" presId="urn:microsoft.com/office/officeart/2005/8/layout/orgChart1"/>
    <dgm:cxn modelId="{1F6E04B1-C8A7-4D7C-97EF-9A128FBB10F8}" type="presParOf" srcId="{B9612CAA-F3A3-4209-9208-C3C60BF23B0D}" destId="{22F4D3AA-EA1A-45A9-9028-AFDCFF0DE622}" srcOrd="0" destOrd="0" presId="urn:microsoft.com/office/officeart/2005/8/layout/orgChart1"/>
    <dgm:cxn modelId="{5C846D53-5109-4F6E-A580-8063BDB70A26}" type="presParOf" srcId="{B9612CAA-F3A3-4209-9208-C3C60BF23B0D}" destId="{F32A5F98-0778-4D91-826D-4EFBD08E8B4E}" srcOrd="1" destOrd="0" presId="urn:microsoft.com/office/officeart/2005/8/layout/orgChart1"/>
    <dgm:cxn modelId="{5EB69C9C-B222-4998-8B4C-A0FA1D919A40}" type="presParOf" srcId="{68743F2D-4857-4503-A2E7-6594B7589D21}" destId="{2D6F211D-AE6A-4363-890A-0EB4E6AFE142}" srcOrd="1" destOrd="0" presId="urn:microsoft.com/office/officeart/2005/8/layout/orgChart1"/>
    <dgm:cxn modelId="{D504BF27-8EBF-46E2-BA04-B90EE9C4F325}" type="presParOf" srcId="{68743F2D-4857-4503-A2E7-6594B7589D21}" destId="{3E114D3B-8528-463A-91C0-D34639240461}" srcOrd="2" destOrd="0" presId="urn:microsoft.com/office/officeart/2005/8/layout/orgChart1"/>
    <dgm:cxn modelId="{349C0EA7-6B8D-4398-88A1-BB5AA990B943}" type="presParOf" srcId="{8F600D0D-B0D5-4A5D-8F7F-0D436687B28C}" destId="{8848C458-3207-4DEA-9E5D-09137D5FFCA3}" srcOrd="2" destOrd="0" presId="urn:microsoft.com/office/officeart/2005/8/layout/orgChart1"/>
    <dgm:cxn modelId="{B319BB10-1F07-4034-94E7-300886E3582B}" type="presParOf" srcId="{8F600D0D-B0D5-4A5D-8F7F-0D436687B28C}" destId="{DC4749E5-3D60-4C25-A782-94BFBEB83221}" srcOrd="3" destOrd="0" presId="urn:microsoft.com/office/officeart/2005/8/layout/orgChart1"/>
    <dgm:cxn modelId="{29218562-E46F-4ABF-9508-A6859DD8C1C2}" type="presParOf" srcId="{DC4749E5-3D60-4C25-A782-94BFBEB83221}" destId="{A6C52D25-49A5-40BD-8014-BF649DE9BBFB}" srcOrd="0" destOrd="0" presId="urn:microsoft.com/office/officeart/2005/8/layout/orgChart1"/>
    <dgm:cxn modelId="{A2BEB0F6-AEC4-4214-9993-90BB08F69D7F}" type="presParOf" srcId="{A6C52D25-49A5-40BD-8014-BF649DE9BBFB}" destId="{54D69381-619D-4229-9A75-EB3FD5ECB468}" srcOrd="0" destOrd="0" presId="urn:microsoft.com/office/officeart/2005/8/layout/orgChart1"/>
    <dgm:cxn modelId="{67FCAFB7-6485-4445-B7C9-8C7F525282FA}" type="presParOf" srcId="{A6C52D25-49A5-40BD-8014-BF649DE9BBFB}" destId="{544A1309-3BCD-4A17-8951-3DDD715FC703}" srcOrd="1" destOrd="0" presId="urn:microsoft.com/office/officeart/2005/8/layout/orgChart1"/>
    <dgm:cxn modelId="{8861C66A-4381-42FE-8F90-E502F46CEEA1}" type="presParOf" srcId="{DC4749E5-3D60-4C25-A782-94BFBEB83221}" destId="{CF17ED05-10C2-4755-AAB1-64DFCD270F57}" srcOrd="1" destOrd="0" presId="urn:microsoft.com/office/officeart/2005/8/layout/orgChart1"/>
    <dgm:cxn modelId="{87C8C7E0-D4D9-4619-8219-4880D0CB5D74}" type="presParOf" srcId="{DC4749E5-3D60-4C25-A782-94BFBEB83221}" destId="{B425C61D-88FE-4019-B78C-A5E0ED4B1155}" srcOrd="2" destOrd="0" presId="urn:microsoft.com/office/officeart/2005/8/layout/orgChart1"/>
    <dgm:cxn modelId="{1CE15882-BB7E-497A-B0B4-F6544A0E8B81}" type="presParOf" srcId="{8F600D0D-B0D5-4A5D-8F7F-0D436687B28C}" destId="{A2E8FF5D-037F-4B29-989D-5C2A656FCA9A}" srcOrd="4" destOrd="0" presId="urn:microsoft.com/office/officeart/2005/8/layout/orgChart1"/>
    <dgm:cxn modelId="{626F4370-9BD3-4976-97CC-448A41B2F4FA}" type="presParOf" srcId="{8F600D0D-B0D5-4A5D-8F7F-0D436687B28C}" destId="{E1980B67-D28C-4050-B908-0C8E10A5D781}" srcOrd="5" destOrd="0" presId="urn:microsoft.com/office/officeart/2005/8/layout/orgChart1"/>
    <dgm:cxn modelId="{D26C2F15-1CA0-4761-B029-E410D9692CA8}" type="presParOf" srcId="{E1980B67-D28C-4050-B908-0C8E10A5D781}" destId="{CBE8FBEA-ACE9-4C19-A567-D52C20A56E43}" srcOrd="0" destOrd="0" presId="urn:microsoft.com/office/officeart/2005/8/layout/orgChart1"/>
    <dgm:cxn modelId="{2B175E10-48C2-4F02-AF28-54272AE7B554}" type="presParOf" srcId="{CBE8FBEA-ACE9-4C19-A567-D52C20A56E43}" destId="{A92DE51E-6F12-4990-9666-260BE6F3ECBC}" srcOrd="0" destOrd="0" presId="urn:microsoft.com/office/officeart/2005/8/layout/orgChart1"/>
    <dgm:cxn modelId="{97C41F3C-5EAB-4E1E-AFF3-90DC1D8F910A}" type="presParOf" srcId="{CBE8FBEA-ACE9-4C19-A567-D52C20A56E43}" destId="{7074BB5B-96B6-4A13-907C-FAC5C1648274}" srcOrd="1" destOrd="0" presId="urn:microsoft.com/office/officeart/2005/8/layout/orgChart1"/>
    <dgm:cxn modelId="{A1737533-C4E3-46E6-9126-2440EFF93AF2}" type="presParOf" srcId="{E1980B67-D28C-4050-B908-0C8E10A5D781}" destId="{0599344A-A285-4D0B-89F0-1434A6A0FD59}" srcOrd="1" destOrd="0" presId="urn:microsoft.com/office/officeart/2005/8/layout/orgChart1"/>
    <dgm:cxn modelId="{98CEE8FD-3096-4D6F-AA9A-F4B0F18B9B17}" type="presParOf" srcId="{E1980B67-D28C-4050-B908-0C8E10A5D781}" destId="{D3ADB34C-9756-445B-A381-5D47FCB11BFB}" srcOrd="2" destOrd="0" presId="urn:microsoft.com/office/officeart/2005/8/layout/orgChart1"/>
    <dgm:cxn modelId="{12F43C01-D183-40F5-859C-DCCEA23FEDDC}" type="presParOf" srcId="{8F600D0D-B0D5-4A5D-8F7F-0D436687B28C}" destId="{9DCB9550-0174-45DC-BB72-11587D9B6CA3}" srcOrd="6" destOrd="0" presId="urn:microsoft.com/office/officeart/2005/8/layout/orgChart1"/>
    <dgm:cxn modelId="{99F49096-5C17-4EA0-A2FC-EBAF23660BC6}" type="presParOf" srcId="{8F600D0D-B0D5-4A5D-8F7F-0D436687B28C}" destId="{72614FF2-94F7-4AB4-9699-4E71FC859359}" srcOrd="7" destOrd="0" presId="urn:microsoft.com/office/officeart/2005/8/layout/orgChart1"/>
    <dgm:cxn modelId="{74709674-8D92-4CC5-AA31-5FF88E90DB07}" type="presParOf" srcId="{72614FF2-94F7-4AB4-9699-4E71FC859359}" destId="{14787D50-78E1-418F-B08D-A1DDBE599FE1}" srcOrd="0" destOrd="0" presId="urn:microsoft.com/office/officeart/2005/8/layout/orgChart1"/>
    <dgm:cxn modelId="{6D9D250F-E3E2-4576-8AC0-BC24D508D4B2}" type="presParOf" srcId="{14787D50-78E1-418F-B08D-A1DDBE599FE1}" destId="{AEA12BD8-4E78-4B93-AAEA-BF4CCACB6DD7}" srcOrd="0" destOrd="0" presId="urn:microsoft.com/office/officeart/2005/8/layout/orgChart1"/>
    <dgm:cxn modelId="{91E2F83D-68ED-4D21-A574-41A58AEC87D8}" type="presParOf" srcId="{14787D50-78E1-418F-B08D-A1DDBE599FE1}" destId="{F1959FA8-B11C-4209-89FF-AA48DFEC8E4A}" srcOrd="1" destOrd="0" presId="urn:microsoft.com/office/officeart/2005/8/layout/orgChart1"/>
    <dgm:cxn modelId="{63B050AD-A277-4D42-A67F-A2DDC7D732D8}" type="presParOf" srcId="{72614FF2-94F7-4AB4-9699-4E71FC859359}" destId="{1EAF31BB-9261-484B-BB6C-4F470D277E55}" srcOrd="1" destOrd="0" presId="urn:microsoft.com/office/officeart/2005/8/layout/orgChart1"/>
    <dgm:cxn modelId="{BC29522B-F52F-45F2-90EB-D7DE451DA48B}" type="presParOf" srcId="{72614FF2-94F7-4AB4-9699-4E71FC859359}" destId="{9CF10494-254A-4A51-A7C3-C43FD5CB2F29}" srcOrd="2" destOrd="0" presId="urn:microsoft.com/office/officeart/2005/8/layout/orgChart1"/>
    <dgm:cxn modelId="{47D2F3B8-4F6D-4732-8A82-9DEC05B351E1}" type="presParOf" srcId="{8F600D0D-B0D5-4A5D-8F7F-0D436687B28C}" destId="{AE882155-5609-4FA1-B90C-AC5DB932B0CB}" srcOrd="8" destOrd="0" presId="urn:microsoft.com/office/officeart/2005/8/layout/orgChart1"/>
    <dgm:cxn modelId="{88B3D5BD-D55D-44DE-B2CC-463B665356FA}" type="presParOf" srcId="{8F600D0D-B0D5-4A5D-8F7F-0D436687B28C}" destId="{04B08D69-2FEC-426D-A58E-889620AF4989}" srcOrd="9" destOrd="0" presId="urn:microsoft.com/office/officeart/2005/8/layout/orgChart1"/>
    <dgm:cxn modelId="{CD28502C-9F1D-44DF-BCE7-CBA1342D67AA}" type="presParOf" srcId="{04B08D69-2FEC-426D-A58E-889620AF4989}" destId="{A2B26086-8614-490A-A41B-5DFCD80925F9}" srcOrd="0" destOrd="0" presId="urn:microsoft.com/office/officeart/2005/8/layout/orgChart1"/>
    <dgm:cxn modelId="{5547033F-CD3E-4490-B037-19D0693F9B99}" type="presParOf" srcId="{A2B26086-8614-490A-A41B-5DFCD80925F9}" destId="{D4F20240-D1D0-45DC-BF06-2C4D9F9A2F38}" srcOrd="0" destOrd="0" presId="urn:microsoft.com/office/officeart/2005/8/layout/orgChart1"/>
    <dgm:cxn modelId="{35F470CC-3002-4D5A-AF5A-68E45537B0C0}" type="presParOf" srcId="{A2B26086-8614-490A-A41B-5DFCD80925F9}" destId="{CEA0E76D-BAC3-4284-96E6-2EDE56F4D4A0}" srcOrd="1" destOrd="0" presId="urn:microsoft.com/office/officeart/2005/8/layout/orgChart1"/>
    <dgm:cxn modelId="{76845826-F21F-42AA-848C-82BC87EDE3A9}" type="presParOf" srcId="{04B08D69-2FEC-426D-A58E-889620AF4989}" destId="{F3FBD7AB-6E1C-4E1F-A78C-67C4A4A398CD}" srcOrd="1" destOrd="0" presId="urn:microsoft.com/office/officeart/2005/8/layout/orgChart1"/>
    <dgm:cxn modelId="{21D10902-4358-4EA9-8827-8836DD825BDB}" type="presParOf" srcId="{04B08D69-2FEC-426D-A58E-889620AF4989}" destId="{DA045553-B3AA-4E3D-B06B-A743DE22F33B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  <dgm:cxn modelId="{20525450-71DD-4A9E-976C-C4E7579084E6}" type="presParOf" srcId="{95B81725-2628-4AA2-B9D2-8898553729AF}" destId="{181C646F-1B14-45C1-8D81-7CF4E703FD2E}" srcOrd="0" destOrd="0" presId="urn:microsoft.com/office/officeart/2005/8/layout/orgChart1"/>
    <dgm:cxn modelId="{36F6F2F5-9B2E-4640-9DB6-F6E2E3584364}" type="presParOf" srcId="{95B81725-2628-4AA2-B9D2-8898553729AF}" destId="{33BC82D8-0E19-43D2-A50C-B20F41B5F360}" srcOrd="1" destOrd="0" presId="urn:microsoft.com/office/officeart/2005/8/layout/orgChart1"/>
    <dgm:cxn modelId="{054A9DAD-E519-41CC-9B0C-9C8360921275}" type="presParOf" srcId="{33BC82D8-0E19-43D2-A50C-B20F41B5F360}" destId="{B7219280-851E-4D64-95D0-ADDB7B52757E}" srcOrd="0" destOrd="0" presId="urn:microsoft.com/office/officeart/2005/8/layout/orgChart1"/>
    <dgm:cxn modelId="{4D32F9FF-2C26-424B-B915-2B31E710AA51}" type="presParOf" srcId="{B7219280-851E-4D64-95D0-ADDB7B52757E}" destId="{96B0FAC1-BA0B-46FA-B67F-C51042BB12BE}" srcOrd="0" destOrd="0" presId="urn:microsoft.com/office/officeart/2005/8/layout/orgChart1"/>
    <dgm:cxn modelId="{11E9A66B-5552-47A0-AB8F-44F3CFABBFE2}" type="presParOf" srcId="{B7219280-851E-4D64-95D0-ADDB7B52757E}" destId="{ACEB7AE4-63DA-4818-B3FD-A7C00C1CEA65}" srcOrd="1" destOrd="0" presId="urn:microsoft.com/office/officeart/2005/8/layout/orgChart1"/>
    <dgm:cxn modelId="{D0E440EB-DEA8-4950-8954-9C3D186CE634}" type="presParOf" srcId="{33BC82D8-0E19-43D2-A50C-B20F41B5F360}" destId="{955CE351-9204-424B-9933-666CB7B250F1}" srcOrd="1" destOrd="0" presId="urn:microsoft.com/office/officeart/2005/8/layout/orgChart1"/>
    <dgm:cxn modelId="{CF36DFBE-9B60-48B6-9376-B27032A2C574}" type="presParOf" srcId="{33BC82D8-0E19-43D2-A50C-B20F41B5F360}" destId="{D3FB0233-5714-4007-8144-9FF4C833EACC}" srcOrd="2" destOrd="0" presId="urn:microsoft.com/office/officeart/2005/8/layout/orgChart1"/>
    <dgm:cxn modelId="{B48BF88E-B7D6-4176-90B0-71706DF21FDD}" type="presParOf" srcId="{95B81725-2628-4AA2-B9D2-8898553729AF}" destId="{874BB5DF-7A22-4F0F-AFDD-4587832D141B}" srcOrd="2" destOrd="0" presId="urn:microsoft.com/office/officeart/2005/8/layout/orgChart1"/>
    <dgm:cxn modelId="{EFBE221C-A6CC-43DA-A280-99A25B00E292}" type="presParOf" srcId="{95B81725-2628-4AA2-B9D2-8898553729AF}" destId="{257CFEB9-1F84-4806-A0C0-9EEA9624BD87}" srcOrd="3" destOrd="0" presId="urn:microsoft.com/office/officeart/2005/8/layout/orgChart1"/>
    <dgm:cxn modelId="{4AB7AB10-2A38-4471-89B7-97552E22C643}" type="presParOf" srcId="{257CFEB9-1F84-4806-A0C0-9EEA9624BD87}" destId="{8FD71E5F-2E4C-4769-9C16-E4E7B25FB9D0}" srcOrd="0" destOrd="0" presId="urn:microsoft.com/office/officeart/2005/8/layout/orgChart1"/>
    <dgm:cxn modelId="{C680866E-7A73-49F8-B067-CA242798760D}" type="presParOf" srcId="{8FD71E5F-2E4C-4769-9C16-E4E7B25FB9D0}" destId="{FB3BEB36-1BE5-42D1-8B3D-B50DB4BB653B}" srcOrd="0" destOrd="0" presId="urn:microsoft.com/office/officeart/2005/8/layout/orgChart1"/>
    <dgm:cxn modelId="{1E1BCBA9-32A4-43D6-89AA-400DBA7104D9}" type="presParOf" srcId="{8FD71E5F-2E4C-4769-9C16-E4E7B25FB9D0}" destId="{97F677A3-7FDD-46A1-B25F-26F49494840B}" srcOrd="1" destOrd="0" presId="urn:microsoft.com/office/officeart/2005/8/layout/orgChart1"/>
    <dgm:cxn modelId="{96746448-57B2-44C1-801F-F59CAD141654}" type="presParOf" srcId="{257CFEB9-1F84-4806-A0C0-9EEA9624BD87}" destId="{B6A48654-2636-4B09-B831-416BFDB9262D}" srcOrd="1" destOrd="0" presId="urn:microsoft.com/office/officeart/2005/8/layout/orgChart1"/>
    <dgm:cxn modelId="{5180B2A8-E505-46C2-B601-A5E05313C733}" type="presParOf" srcId="{257CFEB9-1F84-4806-A0C0-9EEA9624BD87}" destId="{79733360-9288-4634-B887-395659B5BE44}" srcOrd="2" destOrd="0" presId="urn:microsoft.com/office/officeart/2005/8/layout/orgChart1"/>
    <dgm:cxn modelId="{75700002-10C3-44CD-BAF2-F59E67055AF7}" type="presParOf" srcId="{95B81725-2628-4AA2-B9D2-8898553729AF}" destId="{B3B76292-62EC-4096-A72D-D78C1483D7D9}" srcOrd="4" destOrd="0" presId="urn:microsoft.com/office/officeart/2005/8/layout/orgChart1"/>
    <dgm:cxn modelId="{CD81F6CD-9329-467B-94B8-3CED82FB4C7A}" type="presParOf" srcId="{95B81725-2628-4AA2-B9D2-8898553729AF}" destId="{4BCB3BC5-ADFC-4898-BB60-B9BFCA7E97FD}" srcOrd="5" destOrd="0" presId="urn:microsoft.com/office/officeart/2005/8/layout/orgChart1"/>
    <dgm:cxn modelId="{49A59147-9942-4E2E-BE22-D9F6B23669DF}" type="presParOf" srcId="{4BCB3BC5-ADFC-4898-BB60-B9BFCA7E97FD}" destId="{666018AD-636E-4558-A795-5A1D65618F99}" srcOrd="0" destOrd="0" presId="urn:microsoft.com/office/officeart/2005/8/layout/orgChart1"/>
    <dgm:cxn modelId="{56CC4CA1-0472-4A5B-A42C-9744CC0F54CB}" type="presParOf" srcId="{666018AD-636E-4558-A795-5A1D65618F99}" destId="{5FD7A991-0FE9-4D78-AC1B-AEB74D3A7BC3}" srcOrd="0" destOrd="0" presId="urn:microsoft.com/office/officeart/2005/8/layout/orgChart1"/>
    <dgm:cxn modelId="{D6162D4D-274C-4BA4-B15B-F0CD47A9A3A4}" type="presParOf" srcId="{666018AD-636E-4558-A795-5A1D65618F99}" destId="{FC727045-1FB1-4F37-8F29-5485AC3E207C}" srcOrd="1" destOrd="0" presId="urn:microsoft.com/office/officeart/2005/8/layout/orgChart1"/>
    <dgm:cxn modelId="{D92154C5-AD00-4CEF-9D39-3DDA15395866}" type="presParOf" srcId="{4BCB3BC5-ADFC-4898-BB60-B9BFCA7E97FD}" destId="{EDA3006F-F13C-476A-A0DD-A360C4D42089}" srcOrd="1" destOrd="0" presId="urn:microsoft.com/office/officeart/2005/8/layout/orgChart1"/>
    <dgm:cxn modelId="{294C5334-2815-4071-A733-D37C69B59CBE}" type="presParOf" srcId="{4BCB3BC5-ADFC-4898-BB60-B9BFCA7E97FD}" destId="{5C816482-2413-4C77-B951-751B53146340}" srcOrd="2" destOrd="0" presId="urn:microsoft.com/office/officeart/2005/8/layout/orgChart1"/>
    <dgm:cxn modelId="{0DC30437-987E-413B-8DA0-87699F610F55}" type="presParOf" srcId="{95B81725-2628-4AA2-B9D2-8898553729AF}" destId="{F4AF3489-AF74-4B05-B0BA-E922D7A31B1E}" srcOrd="6" destOrd="0" presId="urn:microsoft.com/office/officeart/2005/8/layout/orgChart1"/>
    <dgm:cxn modelId="{4EB76CF5-D02F-4C5E-ACDF-87BEBECDD665}" type="presParOf" srcId="{95B81725-2628-4AA2-B9D2-8898553729AF}" destId="{59F7D626-37B7-4748-A09C-9B5CD0023EBE}" srcOrd="7" destOrd="0" presId="urn:microsoft.com/office/officeart/2005/8/layout/orgChart1"/>
    <dgm:cxn modelId="{888AD551-C8F3-41A9-8060-E9FC5D9FD059}" type="presParOf" srcId="{59F7D626-37B7-4748-A09C-9B5CD0023EBE}" destId="{AF5C52D8-B2F1-4BC5-A526-E0171EF953D9}" srcOrd="0" destOrd="0" presId="urn:microsoft.com/office/officeart/2005/8/layout/orgChart1"/>
    <dgm:cxn modelId="{500D3CB7-EB65-403E-99FA-F91915D105C1}" type="presParOf" srcId="{AF5C52D8-B2F1-4BC5-A526-E0171EF953D9}" destId="{D52E7EF2-F85B-43B1-8655-30E92CAA5163}" srcOrd="0" destOrd="0" presId="urn:microsoft.com/office/officeart/2005/8/layout/orgChart1"/>
    <dgm:cxn modelId="{6D3DEEDC-D763-4D0D-928F-B846F0583146}" type="presParOf" srcId="{AF5C52D8-B2F1-4BC5-A526-E0171EF953D9}" destId="{0111DC98-C7DE-44C6-A3EB-008DAD03CD6A}" srcOrd="1" destOrd="0" presId="urn:microsoft.com/office/officeart/2005/8/layout/orgChart1"/>
    <dgm:cxn modelId="{1C1A2002-12BF-47A9-B57E-E14F2EDE8E85}" type="presParOf" srcId="{59F7D626-37B7-4748-A09C-9B5CD0023EBE}" destId="{D2342A6F-A4E0-43A5-9E00-9707DC510A38}" srcOrd="1" destOrd="0" presId="urn:microsoft.com/office/officeart/2005/8/layout/orgChart1"/>
    <dgm:cxn modelId="{C164768B-D5D9-4A21-A239-DF17979E91B5}" type="presParOf" srcId="{59F7D626-37B7-4748-A09C-9B5CD0023EBE}" destId="{A0F92195-39B4-4828-8E57-A1FA92E14B6A}" srcOrd="2" destOrd="0" presId="urn:microsoft.com/office/officeart/2005/8/layout/orgChart1"/>
    <dgm:cxn modelId="{6225E88A-8E11-405A-84D6-0F6B9B6D4582}" type="presParOf" srcId="{95B81725-2628-4AA2-B9D2-8898553729AF}" destId="{45366523-E03B-450A-89C3-A28256718258}" srcOrd="8" destOrd="0" presId="urn:microsoft.com/office/officeart/2005/8/layout/orgChart1"/>
    <dgm:cxn modelId="{D884B03B-5416-43B9-9B10-02DBD6BA54FD}" type="presParOf" srcId="{95B81725-2628-4AA2-B9D2-8898553729AF}" destId="{9E0A3A05-E795-444F-B652-C25F51ECD22A}" srcOrd="9" destOrd="0" presId="urn:microsoft.com/office/officeart/2005/8/layout/orgChart1"/>
    <dgm:cxn modelId="{3A11E63E-ACED-4383-80D2-A3D8E2137A9D}" type="presParOf" srcId="{9E0A3A05-E795-444F-B652-C25F51ECD22A}" destId="{7FB64C34-4992-4C73-9FE7-1AC5CD1A9A8B}" srcOrd="0" destOrd="0" presId="urn:microsoft.com/office/officeart/2005/8/layout/orgChart1"/>
    <dgm:cxn modelId="{2C685710-5A5C-4D3C-BB04-B43AD37A1B1D}" type="presParOf" srcId="{7FB64C34-4992-4C73-9FE7-1AC5CD1A9A8B}" destId="{6824DD25-F79F-432E-B4F8-29A4EE6DC0E8}" srcOrd="0" destOrd="0" presId="urn:microsoft.com/office/officeart/2005/8/layout/orgChart1"/>
    <dgm:cxn modelId="{386F0801-3532-4B11-A7B9-A09F7A90E1B6}" type="presParOf" srcId="{7FB64C34-4992-4C73-9FE7-1AC5CD1A9A8B}" destId="{462E90D9-64FB-488F-94D7-386155389600}" srcOrd="1" destOrd="0" presId="urn:microsoft.com/office/officeart/2005/8/layout/orgChart1"/>
    <dgm:cxn modelId="{1BE14FAD-973F-4E97-B1E9-C48C4008A373}" type="presParOf" srcId="{9E0A3A05-E795-444F-B652-C25F51ECD22A}" destId="{2C286F3F-DC91-4C08-98D3-B3F0DDF860D5}" srcOrd="1" destOrd="0" presId="urn:microsoft.com/office/officeart/2005/8/layout/orgChart1"/>
    <dgm:cxn modelId="{F539B394-0E4E-4423-A30C-7A8DB4546797}" type="presParOf" srcId="{9E0A3A05-E795-444F-B652-C25F51ECD22A}" destId="{E4DE8099-6D1E-4C87-9D85-7B1DB9DBFFD4}" srcOrd="2" destOrd="0" presId="urn:microsoft.com/office/officeart/2005/8/layout/orgChart1"/>
    <dgm:cxn modelId="{9AEB7DD6-4CD9-4716-8E36-3C8B0D8C362D}" type="presParOf" srcId="{95B81725-2628-4AA2-B9D2-8898553729AF}" destId="{AA1E0E92-6D3B-406A-972C-BA84BF4CCA2A}" srcOrd="10" destOrd="0" presId="urn:microsoft.com/office/officeart/2005/8/layout/orgChart1"/>
    <dgm:cxn modelId="{5A270A60-64E1-46F5-BD91-E8926D767055}" type="presParOf" srcId="{95B81725-2628-4AA2-B9D2-8898553729AF}" destId="{0E097C57-29C0-4823-9BA1-9971712B3385}" srcOrd="11" destOrd="0" presId="urn:microsoft.com/office/officeart/2005/8/layout/orgChart1"/>
    <dgm:cxn modelId="{3E592914-5749-4F86-938A-6F21C513834B}" type="presParOf" srcId="{0E097C57-29C0-4823-9BA1-9971712B3385}" destId="{8912BC88-40DD-4A5F-8657-99C8BB5108A1}" srcOrd="0" destOrd="0" presId="urn:microsoft.com/office/officeart/2005/8/layout/orgChart1"/>
    <dgm:cxn modelId="{5B005877-CDCC-4334-B1B0-9B095D60955A}" type="presParOf" srcId="{8912BC88-40DD-4A5F-8657-99C8BB5108A1}" destId="{BE51105F-B1E3-4742-B45B-C384193A0931}" srcOrd="0" destOrd="0" presId="urn:microsoft.com/office/officeart/2005/8/layout/orgChart1"/>
    <dgm:cxn modelId="{70146579-BCAF-47C5-82D1-2D3CF1B1ED07}" type="presParOf" srcId="{8912BC88-40DD-4A5F-8657-99C8BB5108A1}" destId="{B73E999F-1B84-433B-A8A2-85C22E8A7855}" srcOrd="1" destOrd="0" presId="urn:microsoft.com/office/officeart/2005/8/layout/orgChart1"/>
    <dgm:cxn modelId="{6529FD83-13A3-44D9-B54E-235E5D52D8A2}" type="presParOf" srcId="{0E097C57-29C0-4823-9BA1-9971712B3385}" destId="{AB9ED9CF-5D2F-428C-882F-928532453EB9}" srcOrd="1" destOrd="0" presId="urn:microsoft.com/office/officeart/2005/8/layout/orgChart1"/>
    <dgm:cxn modelId="{938BE726-8443-47D5-996C-5849D502EA1C}" type="presParOf" srcId="{0E097C57-29C0-4823-9BA1-9971712B3385}" destId="{D048A274-47F2-45E6-B401-C6D6B5B4EB02}" srcOrd="2" destOrd="0" presId="urn:microsoft.com/office/officeart/2005/8/layout/orgChart1"/>
    <dgm:cxn modelId="{B2FBA753-34CA-4284-86AE-A6720A3E6228}" type="presParOf" srcId="{95B81725-2628-4AA2-B9D2-8898553729AF}" destId="{5A12FFE3-1575-41E8-AD91-25530835F3A8}" srcOrd="12" destOrd="0" presId="urn:microsoft.com/office/officeart/2005/8/layout/orgChart1"/>
    <dgm:cxn modelId="{A82FEFF6-106D-4D01-8574-CCCC84ADE817}" type="presParOf" srcId="{95B81725-2628-4AA2-B9D2-8898553729AF}" destId="{A274922C-A00F-49F3-8CAB-C519AF032917}" srcOrd="13" destOrd="0" presId="urn:microsoft.com/office/officeart/2005/8/layout/orgChart1"/>
    <dgm:cxn modelId="{56080EC7-5650-40C4-8257-4BAADC16BDA7}" type="presParOf" srcId="{A274922C-A00F-49F3-8CAB-C519AF032917}" destId="{33C22241-9768-4BA0-8438-396ED3ECD210}" srcOrd="0" destOrd="0" presId="urn:microsoft.com/office/officeart/2005/8/layout/orgChart1"/>
    <dgm:cxn modelId="{189C3281-39F0-4C62-87D2-424B0B70376E}" type="presParOf" srcId="{33C22241-9768-4BA0-8438-396ED3ECD210}" destId="{B5514A02-4F9C-453B-927D-0397B395C0F7}" srcOrd="0" destOrd="0" presId="urn:microsoft.com/office/officeart/2005/8/layout/orgChart1"/>
    <dgm:cxn modelId="{63B6A0E0-1C77-4EB1-91BA-C045D5FECA81}" type="presParOf" srcId="{33C22241-9768-4BA0-8438-396ED3ECD210}" destId="{2C1F0E33-4C45-4908-A1C7-6E9B03530C1C}" srcOrd="1" destOrd="0" presId="urn:microsoft.com/office/officeart/2005/8/layout/orgChart1"/>
    <dgm:cxn modelId="{A9F5FF2C-5BF3-4B2A-B481-D467AF8DBDB0}" type="presParOf" srcId="{A274922C-A00F-49F3-8CAB-C519AF032917}" destId="{7E66561F-BB58-418D-85A1-C4A6B65A15DA}" srcOrd="1" destOrd="0" presId="urn:microsoft.com/office/officeart/2005/8/layout/orgChart1"/>
    <dgm:cxn modelId="{B832CCCE-F6C6-4F68-9A04-3C24A36DF8FA}" type="presParOf" srcId="{A274922C-A00F-49F3-8CAB-C519AF032917}" destId="{54D2DFEA-71BA-4E51-99FE-DF4A0646DD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F15D24B1-3777-4BD9-A068-EF18EDC591F4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Jefe(a) de Paisaje Urbano</a:t>
          </a:r>
        </a:p>
      </dgm:t>
    </dgm:pt>
    <dgm:pt modelId="{74134D22-5C8E-4F6D-B3A9-6D5179D1114C}" type="par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C3BF77-FC8B-4A52-B5E1-8662279A3144}" type="sib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5BC90B-692D-4329-8061-C9B04C0A36DF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Dibujante</a:t>
          </a:r>
        </a:p>
      </dgm:t>
    </dgm:pt>
    <dgm:pt modelId="{B30388E9-63BF-4EF2-8691-99A7CBEFB262}" type="par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90A9F6-CD7E-41E9-AC3F-042498676185}" type="sib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8C70CDC-1E0F-4E52-9A32-9549F0D58F92}" type="pres">
      <dgm:prSet presAssocID="{F15D24B1-3777-4BD9-A068-EF18EDC591F4}" presName="hierRoot1" presStyleCnt="0">
        <dgm:presLayoutVars>
          <dgm:hierBranch val="init"/>
        </dgm:presLayoutVars>
      </dgm:prSet>
      <dgm:spPr/>
    </dgm:pt>
    <dgm:pt modelId="{A976EBA0-EB93-4907-BBE6-E081CCDBD8E5}" type="pres">
      <dgm:prSet presAssocID="{F15D24B1-3777-4BD9-A068-EF18EDC591F4}" presName="rootComposite1" presStyleCnt="0"/>
      <dgm:spPr/>
    </dgm:pt>
    <dgm:pt modelId="{48275066-2785-4388-BDA9-BF8FBDCF948B}" type="pres">
      <dgm:prSet presAssocID="{F15D24B1-3777-4BD9-A068-EF18EDC591F4}" presName="rootText1" presStyleLbl="node0" presStyleIdx="0" presStyleCnt="1" custScaleX="158280" custScaleY="167337" custLinFactNeighborX="-86" custLinFactNeighborY="7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2E8147-76B0-4F13-9058-D4E0F32FD128}" type="pres">
      <dgm:prSet presAssocID="{F15D24B1-3777-4BD9-A068-EF18EDC591F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5A41EBE-CA50-4DB5-AC1A-6880C78CBA98}" type="pres">
      <dgm:prSet presAssocID="{F15D24B1-3777-4BD9-A068-EF18EDC591F4}" presName="hierChild2" presStyleCnt="0"/>
      <dgm:spPr/>
    </dgm:pt>
    <dgm:pt modelId="{D317C3DE-8C5C-477F-81B3-649E896A60FE}" type="pres">
      <dgm:prSet presAssocID="{B30388E9-63BF-4EF2-8691-99A7CBEFB262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B6C4970-0BA2-45A1-BB41-3B633487631D}" type="pres">
      <dgm:prSet presAssocID="{205BC90B-692D-4329-8061-C9B04C0A36D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7DA33B9-41A0-4832-9657-DB0CAC67484E}" type="pres">
      <dgm:prSet presAssocID="{205BC90B-692D-4329-8061-C9B04C0A36DF}" presName="rootComposite" presStyleCnt="0"/>
      <dgm:spPr/>
      <dgm:t>
        <a:bodyPr/>
        <a:lstStyle/>
        <a:p>
          <a:endParaRPr lang="es-ES"/>
        </a:p>
      </dgm:t>
    </dgm:pt>
    <dgm:pt modelId="{044A8455-B063-4C83-90A6-69CB7F27F4A4}" type="pres">
      <dgm:prSet presAssocID="{205BC90B-692D-4329-8061-C9B04C0A36DF}" presName="rootText" presStyleLbl="node2" presStyleIdx="0" presStyleCnt="1" custScaleX="119798" custScaleY="129306" custLinFactNeighborX="-123" custLinFactNeighborY="2219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96F2027-594F-41DF-A85F-864817BEA06B}" type="pres">
      <dgm:prSet presAssocID="{205BC90B-692D-4329-8061-C9B04C0A36DF}" presName="rootConnector" presStyleLbl="node2" presStyleIdx="0" presStyleCnt="1"/>
      <dgm:spPr/>
      <dgm:t>
        <a:bodyPr/>
        <a:lstStyle/>
        <a:p>
          <a:endParaRPr lang="es-MX"/>
        </a:p>
      </dgm:t>
    </dgm:pt>
    <dgm:pt modelId="{BB3B29F8-6768-44AC-B54F-341F419031B1}" type="pres">
      <dgm:prSet presAssocID="{205BC90B-692D-4329-8061-C9B04C0A36DF}" presName="hierChild4" presStyleCnt="0"/>
      <dgm:spPr/>
      <dgm:t>
        <a:bodyPr/>
        <a:lstStyle/>
        <a:p>
          <a:endParaRPr lang="es-ES"/>
        </a:p>
      </dgm:t>
    </dgm:pt>
    <dgm:pt modelId="{23BBA175-8C58-4363-9416-7415D0F028BC}" type="pres">
      <dgm:prSet presAssocID="{205BC90B-692D-4329-8061-C9B04C0A36DF}" presName="hierChild5" presStyleCnt="0"/>
      <dgm:spPr/>
      <dgm:t>
        <a:bodyPr/>
        <a:lstStyle/>
        <a:p>
          <a:endParaRPr lang="es-ES"/>
        </a:p>
      </dgm:t>
    </dgm:pt>
    <dgm:pt modelId="{25A1CF09-C670-4C0F-8590-0BFDC696ECFF}" type="pres">
      <dgm:prSet presAssocID="{F15D24B1-3777-4BD9-A068-EF18EDC591F4}" presName="hierChild3" presStyleCnt="0"/>
      <dgm:spPr/>
    </dgm:pt>
  </dgm:ptLst>
  <dgm:cxnLst>
    <dgm:cxn modelId="{B4B2C88F-521C-4D9F-A819-361AC716597F}" type="presOf" srcId="{F15D24B1-3777-4BD9-A068-EF18EDC591F4}" destId="{AE2E8147-76B0-4F13-9058-D4E0F32FD128}" srcOrd="1" destOrd="0" presId="urn:microsoft.com/office/officeart/2005/8/layout/orgChart1"/>
    <dgm:cxn modelId="{259EE73B-7B93-42D1-B338-A7639F1E2D49}" type="presOf" srcId="{205BC90B-692D-4329-8061-C9B04C0A36DF}" destId="{044A8455-B063-4C83-90A6-69CB7F27F4A4}" srcOrd="0" destOrd="0" presId="urn:microsoft.com/office/officeart/2005/8/layout/orgChart1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0E206DB5-2B9D-44B9-B2E1-2C5542272536}" type="presOf" srcId="{B30388E9-63BF-4EF2-8691-99A7CBEFB262}" destId="{D317C3DE-8C5C-477F-81B3-649E896A60FE}" srcOrd="0" destOrd="0" presId="urn:microsoft.com/office/officeart/2005/8/layout/orgChart1"/>
    <dgm:cxn modelId="{181CADEC-DF3A-43D4-8E51-4104B92EE960}" type="presOf" srcId="{205BC90B-692D-4329-8061-C9B04C0A36DF}" destId="{E96F2027-594F-41DF-A85F-864817BEA06B}" srcOrd="1" destOrd="0" presId="urn:microsoft.com/office/officeart/2005/8/layout/orgChart1"/>
    <dgm:cxn modelId="{ABF51BD5-1452-4FB6-BBDF-AA398A482A54}" type="presOf" srcId="{F15D24B1-3777-4BD9-A068-EF18EDC591F4}" destId="{48275066-2785-4388-BDA9-BF8FBDCF948B}" srcOrd="0" destOrd="0" presId="urn:microsoft.com/office/officeart/2005/8/layout/orgChart1"/>
    <dgm:cxn modelId="{2ECCF723-1798-45EF-B7DD-2EDBF694F42F}" srcId="{19CE931F-6727-43F0-A15E-3B056BDBCB71}" destId="{F15D24B1-3777-4BD9-A068-EF18EDC591F4}" srcOrd="0" destOrd="0" parTransId="{74134D22-5C8E-4F6D-B3A9-6D5179D1114C}" sibTransId="{48C3BF77-FC8B-4A52-B5E1-8662279A3144}"/>
    <dgm:cxn modelId="{97215278-399B-4385-9455-21EBF199D082}" srcId="{F15D24B1-3777-4BD9-A068-EF18EDC591F4}" destId="{205BC90B-692D-4329-8061-C9B04C0A36DF}" srcOrd="0" destOrd="0" parTransId="{B30388E9-63BF-4EF2-8691-99A7CBEFB262}" sibTransId="{9C90A9F6-CD7E-41E9-AC3F-042498676185}"/>
    <dgm:cxn modelId="{E952CBDE-F934-40CC-A6B9-870328D1F116}" type="presParOf" srcId="{DCBB31F2-391A-4870-9463-AEB8B60416B0}" destId="{A8C70CDC-1E0F-4E52-9A32-9549F0D58F92}" srcOrd="0" destOrd="0" presId="urn:microsoft.com/office/officeart/2005/8/layout/orgChart1"/>
    <dgm:cxn modelId="{BD0FE2F2-147A-41F7-8491-BF1B7C4BC47A}" type="presParOf" srcId="{A8C70CDC-1E0F-4E52-9A32-9549F0D58F92}" destId="{A976EBA0-EB93-4907-BBE6-E081CCDBD8E5}" srcOrd="0" destOrd="0" presId="urn:microsoft.com/office/officeart/2005/8/layout/orgChart1"/>
    <dgm:cxn modelId="{67C5CC24-8FA2-4D28-A228-4C78921846BC}" type="presParOf" srcId="{A976EBA0-EB93-4907-BBE6-E081CCDBD8E5}" destId="{48275066-2785-4388-BDA9-BF8FBDCF948B}" srcOrd="0" destOrd="0" presId="urn:microsoft.com/office/officeart/2005/8/layout/orgChart1"/>
    <dgm:cxn modelId="{B669838D-4C05-42DF-BF76-DFE703983966}" type="presParOf" srcId="{A976EBA0-EB93-4907-BBE6-E081CCDBD8E5}" destId="{AE2E8147-76B0-4F13-9058-D4E0F32FD128}" srcOrd="1" destOrd="0" presId="urn:microsoft.com/office/officeart/2005/8/layout/orgChart1"/>
    <dgm:cxn modelId="{ED7260EB-E361-47EC-B285-AFA0FA91364B}" type="presParOf" srcId="{A8C70CDC-1E0F-4E52-9A32-9549F0D58F92}" destId="{D5A41EBE-CA50-4DB5-AC1A-6880C78CBA98}" srcOrd="1" destOrd="0" presId="urn:microsoft.com/office/officeart/2005/8/layout/orgChart1"/>
    <dgm:cxn modelId="{287CECF5-A037-4FEF-8684-17A0E23AA468}" type="presParOf" srcId="{D5A41EBE-CA50-4DB5-AC1A-6880C78CBA98}" destId="{D317C3DE-8C5C-477F-81B3-649E896A60FE}" srcOrd="0" destOrd="0" presId="urn:microsoft.com/office/officeart/2005/8/layout/orgChart1"/>
    <dgm:cxn modelId="{1E73FB1B-9419-45BD-B58C-E4803C9B1685}" type="presParOf" srcId="{D5A41EBE-CA50-4DB5-AC1A-6880C78CBA98}" destId="{7B6C4970-0BA2-45A1-BB41-3B633487631D}" srcOrd="1" destOrd="0" presId="urn:microsoft.com/office/officeart/2005/8/layout/orgChart1"/>
    <dgm:cxn modelId="{6528CABA-4400-4010-9901-9B0DAAE6D94D}" type="presParOf" srcId="{7B6C4970-0BA2-45A1-BB41-3B633487631D}" destId="{57DA33B9-41A0-4832-9657-DB0CAC67484E}" srcOrd="0" destOrd="0" presId="urn:microsoft.com/office/officeart/2005/8/layout/orgChart1"/>
    <dgm:cxn modelId="{1ABEA2CA-4363-4128-8026-54C857489717}" type="presParOf" srcId="{57DA33B9-41A0-4832-9657-DB0CAC67484E}" destId="{044A8455-B063-4C83-90A6-69CB7F27F4A4}" srcOrd="0" destOrd="0" presId="urn:microsoft.com/office/officeart/2005/8/layout/orgChart1"/>
    <dgm:cxn modelId="{7AA98EFA-9103-4BB6-B125-9F18C5AB8DD3}" type="presParOf" srcId="{57DA33B9-41A0-4832-9657-DB0CAC67484E}" destId="{E96F2027-594F-41DF-A85F-864817BEA06B}" srcOrd="1" destOrd="0" presId="urn:microsoft.com/office/officeart/2005/8/layout/orgChart1"/>
    <dgm:cxn modelId="{089AB254-E133-45E1-BB4B-0938460E09FE}" type="presParOf" srcId="{7B6C4970-0BA2-45A1-BB41-3B633487631D}" destId="{BB3B29F8-6768-44AC-B54F-341F419031B1}" srcOrd="1" destOrd="0" presId="urn:microsoft.com/office/officeart/2005/8/layout/orgChart1"/>
    <dgm:cxn modelId="{97CDBA0E-F8E3-4059-975B-E0A4BC44FFCB}" type="presParOf" srcId="{7B6C4970-0BA2-45A1-BB41-3B633487631D}" destId="{23BBA175-8C58-4363-9416-7415D0F028BC}" srcOrd="2" destOrd="0" presId="urn:microsoft.com/office/officeart/2005/8/layout/orgChart1"/>
    <dgm:cxn modelId="{352CB32A-94F4-4165-8192-094FBEB5F1A6}" type="presParOf" srcId="{A8C70CDC-1E0F-4E52-9A32-9549F0D58F92}" destId="{25A1CF09-C670-4C0F-8590-0BFDC696EC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F15D24B1-3777-4BD9-A068-EF18EDC591F4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Sistemas de Movilidad Inteligente</a:t>
          </a:r>
          <a:endParaRPr lang="es-ES" sz="1200" dirty="0" smtClean="0">
            <a:latin typeface="+mn-lt"/>
          </a:endParaRPr>
        </a:p>
      </dgm:t>
    </dgm:pt>
    <dgm:pt modelId="{74134D22-5C8E-4F6D-B3A9-6D5179D1114C}" type="par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C3BF77-FC8B-4A52-B5E1-8662279A3144}" type="sib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5BC90B-692D-4329-8061-C9B04C0A36DF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Dibujante</a:t>
          </a:r>
        </a:p>
      </dgm:t>
    </dgm:pt>
    <dgm:pt modelId="{B30388E9-63BF-4EF2-8691-99A7CBEFB262}" type="par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90A9F6-CD7E-41E9-AC3F-042498676185}" type="sib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8C70CDC-1E0F-4E52-9A32-9549F0D58F92}" type="pres">
      <dgm:prSet presAssocID="{F15D24B1-3777-4BD9-A068-EF18EDC591F4}" presName="hierRoot1" presStyleCnt="0">
        <dgm:presLayoutVars>
          <dgm:hierBranch val="init"/>
        </dgm:presLayoutVars>
      </dgm:prSet>
      <dgm:spPr/>
    </dgm:pt>
    <dgm:pt modelId="{A976EBA0-EB93-4907-BBE6-E081CCDBD8E5}" type="pres">
      <dgm:prSet presAssocID="{F15D24B1-3777-4BD9-A068-EF18EDC591F4}" presName="rootComposite1" presStyleCnt="0"/>
      <dgm:spPr/>
    </dgm:pt>
    <dgm:pt modelId="{48275066-2785-4388-BDA9-BF8FBDCF948B}" type="pres">
      <dgm:prSet presAssocID="{F15D24B1-3777-4BD9-A068-EF18EDC591F4}" presName="rootText1" presStyleLbl="node0" presStyleIdx="0" presStyleCnt="1" custScaleX="158280" custScaleY="159730" custLinFactNeighborX="-86" custLinFactNeighborY="-21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2E8147-76B0-4F13-9058-D4E0F32FD128}" type="pres">
      <dgm:prSet presAssocID="{F15D24B1-3777-4BD9-A068-EF18EDC591F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5A41EBE-CA50-4DB5-AC1A-6880C78CBA98}" type="pres">
      <dgm:prSet presAssocID="{F15D24B1-3777-4BD9-A068-EF18EDC591F4}" presName="hierChild2" presStyleCnt="0"/>
      <dgm:spPr/>
    </dgm:pt>
    <dgm:pt modelId="{D317C3DE-8C5C-477F-81B3-649E896A60FE}" type="pres">
      <dgm:prSet presAssocID="{B30388E9-63BF-4EF2-8691-99A7CBEFB262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B6C4970-0BA2-45A1-BB41-3B633487631D}" type="pres">
      <dgm:prSet presAssocID="{205BC90B-692D-4329-8061-C9B04C0A36D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7DA33B9-41A0-4832-9657-DB0CAC67484E}" type="pres">
      <dgm:prSet presAssocID="{205BC90B-692D-4329-8061-C9B04C0A36DF}" presName="rootComposite" presStyleCnt="0"/>
      <dgm:spPr/>
      <dgm:t>
        <a:bodyPr/>
        <a:lstStyle/>
        <a:p>
          <a:endParaRPr lang="es-ES"/>
        </a:p>
      </dgm:t>
    </dgm:pt>
    <dgm:pt modelId="{044A8455-B063-4C83-90A6-69CB7F27F4A4}" type="pres">
      <dgm:prSet presAssocID="{205BC90B-692D-4329-8061-C9B04C0A36DF}" presName="rootText" presStyleLbl="node2" presStyleIdx="0" presStyleCnt="1" custScaleX="119798" custScaleY="121699" custLinFactNeighborX="-123" custLinFactNeighborY="2507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96F2027-594F-41DF-A85F-864817BEA06B}" type="pres">
      <dgm:prSet presAssocID="{205BC90B-692D-4329-8061-C9B04C0A36DF}" presName="rootConnector" presStyleLbl="node2" presStyleIdx="0" presStyleCnt="1"/>
      <dgm:spPr/>
      <dgm:t>
        <a:bodyPr/>
        <a:lstStyle/>
        <a:p>
          <a:endParaRPr lang="es-MX"/>
        </a:p>
      </dgm:t>
    </dgm:pt>
    <dgm:pt modelId="{BB3B29F8-6768-44AC-B54F-341F419031B1}" type="pres">
      <dgm:prSet presAssocID="{205BC90B-692D-4329-8061-C9B04C0A36DF}" presName="hierChild4" presStyleCnt="0"/>
      <dgm:spPr/>
      <dgm:t>
        <a:bodyPr/>
        <a:lstStyle/>
        <a:p>
          <a:endParaRPr lang="es-ES"/>
        </a:p>
      </dgm:t>
    </dgm:pt>
    <dgm:pt modelId="{23BBA175-8C58-4363-9416-7415D0F028BC}" type="pres">
      <dgm:prSet presAssocID="{205BC90B-692D-4329-8061-C9B04C0A36DF}" presName="hierChild5" presStyleCnt="0"/>
      <dgm:spPr/>
      <dgm:t>
        <a:bodyPr/>
        <a:lstStyle/>
        <a:p>
          <a:endParaRPr lang="es-ES"/>
        </a:p>
      </dgm:t>
    </dgm:pt>
    <dgm:pt modelId="{25A1CF09-C670-4C0F-8590-0BFDC696ECFF}" type="pres">
      <dgm:prSet presAssocID="{F15D24B1-3777-4BD9-A068-EF18EDC591F4}" presName="hierChild3" presStyleCnt="0"/>
      <dgm:spPr/>
    </dgm:pt>
  </dgm:ptLst>
  <dgm:cxnLst>
    <dgm:cxn modelId="{B4B2C88F-521C-4D9F-A819-361AC716597F}" type="presOf" srcId="{F15D24B1-3777-4BD9-A068-EF18EDC591F4}" destId="{AE2E8147-76B0-4F13-9058-D4E0F32FD128}" srcOrd="1" destOrd="0" presId="urn:microsoft.com/office/officeart/2005/8/layout/orgChart1"/>
    <dgm:cxn modelId="{259EE73B-7B93-42D1-B338-A7639F1E2D49}" type="presOf" srcId="{205BC90B-692D-4329-8061-C9B04C0A36DF}" destId="{044A8455-B063-4C83-90A6-69CB7F27F4A4}" srcOrd="0" destOrd="0" presId="urn:microsoft.com/office/officeart/2005/8/layout/orgChart1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0E206DB5-2B9D-44B9-B2E1-2C5542272536}" type="presOf" srcId="{B30388E9-63BF-4EF2-8691-99A7CBEFB262}" destId="{D317C3DE-8C5C-477F-81B3-649E896A60FE}" srcOrd="0" destOrd="0" presId="urn:microsoft.com/office/officeart/2005/8/layout/orgChart1"/>
    <dgm:cxn modelId="{181CADEC-DF3A-43D4-8E51-4104B92EE960}" type="presOf" srcId="{205BC90B-692D-4329-8061-C9B04C0A36DF}" destId="{E96F2027-594F-41DF-A85F-864817BEA06B}" srcOrd="1" destOrd="0" presId="urn:microsoft.com/office/officeart/2005/8/layout/orgChart1"/>
    <dgm:cxn modelId="{ABF51BD5-1452-4FB6-BBDF-AA398A482A54}" type="presOf" srcId="{F15D24B1-3777-4BD9-A068-EF18EDC591F4}" destId="{48275066-2785-4388-BDA9-BF8FBDCF948B}" srcOrd="0" destOrd="0" presId="urn:microsoft.com/office/officeart/2005/8/layout/orgChart1"/>
    <dgm:cxn modelId="{2ECCF723-1798-45EF-B7DD-2EDBF694F42F}" srcId="{19CE931F-6727-43F0-A15E-3B056BDBCB71}" destId="{F15D24B1-3777-4BD9-A068-EF18EDC591F4}" srcOrd="0" destOrd="0" parTransId="{74134D22-5C8E-4F6D-B3A9-6D5179D1114C}" sibTransId="{48C3BF77-FC8B-4A52-B5E1-8662279A3144}"/>
    <dgm:cxn modelId="{97215278-399B-4385-9455-21EBF199D082}" srcId="{F15D24B1-3777-4BD9-A068-EF18EDC591F4}" destId="{205BC90B-692D-4329-8061-C9B04C0A36DF}" srcOrd="0" destOrd="0" parTransId="{B30388E9-63BF-4EF2-8691-99A7CBEFB262}" sibTransId="{9C90A9F6-CD7E-41E9-AC3F-042498676185}"/>
    <dgm:cxn modelId="{E952CBDE-F934-40CC-A6B9-870328D1F116}" type="presParOf" srcId="{DCBB31F2-391A-4870-9463-AEB8B60416B0}" destId="{A8C70CDC-1E0F-4E52-9A32-9549F0D58F92}" srcOrd="0" destOrd="0" presId="urn:microsoft.com/office/officeart/2005/8/layout/orgChart1"/>
    <dgm:cxn modelId="{BD0FE2F2-147A-41F7-8491-BF1B7C4BC47A}" type="presParOf" srcId="{A8C70CDC-1E0F-4E52-9A32-9549F0D58F92}" destId="{A976EBA0-EB93-4907-BBE6-E081CCDBD8E5}" srcOrd="0" destOrd="0" presId="urn:microsoft.com/office/officeart/2005/8/layout/orgChart1"/>
    <dgm:cxn modelId="{67C5CC24-8FA2-4D28-A228-4C78921846BC}" type="presParOf" srcId="{A976EBA0-EB93-4907-BBE6-E081CCDBD8E5}" destId="{48275066-2785-4388-BDA9-BF8FBDCF948B}" srcOrd="0" destOrd="0" presId="urn:microsoft.com/office/officeart/2005/8/layout/orgChart1"/>
    <dgm:cxn modelId="{B669838D-4C05-42DF-BF76-DFE703983966}" type="presParOf" srcId="{A976EBA0-EB93-4907-BBE6-E081CCDBD8E5}" destId="{AE2E8147-76B0-4F13-9058-D4E0F32FD128}" srcOrd="1" destOrd="0" presId="urn:microsoft.com/office/officeart/2005/8/layout/orgChart1"/>
    <dgm:cxn modelId="{ED7260EB-E361-47EC-B285-AFA0FA91364B}" type="presParOf" srcId="{A8C70CDC-1E0F-4E52-9A32-9549F0D58F92}" destId="{D5A41EBE-CA50-4DB5-AC1A-6880C78CBA98}" srcOrd="1" destOrd="0" presId="urn:microsoft.com/office/officeart/2005/8/layout/orgChart1"/>
    <dgm:cxn modelId="{287CECF5-A037-4FEF-8684-17A0E23AA468}" type="presParOf" srcId="{D5A41EBE-CA50-4DB5-AC1A-6880C78CBA98}" destId="{D317C3DE-8C5C-477F-81B3-649E896A60FE}" srcOrd="0" destOrd="0" presId="urn:microsoft.com/office/officeart/2005/8/layout/orgChart1"/>
    <dgm:cxn modelId="{1E73FB1B-9419-45BD-B58C-E4803C9B1685}" type="presParOf" srcId="{D5A41EBE-CA50-4DB5-AC1A-6880C78CBA98}" destId="{7B6C4970-0BA2-45A1-BB41-3B633487631D}" srcOrd="1" destOrd="0" presId="urn:microsoft.com/office/officeart/2005/8/layout/orgChart1"/>
    <dgm:cxn modelId="{6528CABA-4400-4010-9901-9B0DAAE6D94D}" type="presParOf" srcId="{7B6C4970-0BA2-45A1-BB41-3B633487631D}" destId="{57DA33B9-41A0-4832-9657-DB0CAC67484E}" srcOrd="0" destOrd="0" presId="urn:microsoft.com/office/officeart/2005/8/layout/orgChart1"/>
    <dgm:cxn modelId="{1ABEA2CA-4363-4128-8026-54C857489717}" type="presParOf" srcId="{57DA33B9-41A0-4832-9657-DB0CAC67484E}" destId="{044A8455-B063-4C83-90A6-69CB7F27F4A4}" srcOrd="0" destOrd="0" presId="urn:microsoft.com/office/officeart/2005/8/layout/orgChart1"/>
    <dgm:cxn modelId="{7AA98EFA-9103-4BB6-B125-9F18C5AB8DD3}" type="presParOf" srcId="{57DA33B9-41A0-4832-9657-DB0CAC67484E}" destId="{E96F2027-594F-41DF-A85F-864817BEA06B}" srcOrd="1" destOrd="0" presId="urn:microsoft.com/office/officeart/2005/8/layout/orgChart1"/>
    <dgm:cxn modelId="{089AB254-E133-45E1-BB4B-0938460E09FE}" type="presParOf" srcId="{7B6C4970-0BA2-45A1-BB41-3B633487631D}" destId="{BB3B29F8-6768-44AC-B54F-341F419031B1}" srcOrd="1" destOrd="0" presId="urn:microsoft.com/office/officeart/2005/8/layout/orgChart1"/>
    <dgm:cxn modelId="{97CDBA0E-F8E3-4059-975B-E0A4BC44FFCB}" type="presParOf" srcId="{7B6C4970-0BA2-45A1-BB41-3B633487631D}" destId="{23BBA175-8C58-4363-9416-7415D0F028BC}" srcOrd="2" destOrd="0" presId="urn:microsoft.com/office/officeart/2005/8/layout/orgChart1"/>
    <dgm:cxn modelId="{352CB32A-94F4-4165-8192-094FBEB5F1A6}" type="presParOf" srcId="{A8C70CDC-1E0F-4E52-9A32-9549F0D58F92}" destId="{25A1CF09-C670-4C0F-8590-0BFDC696EC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9CE931F-6727-43F0-A15E-3B056BDBCB7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F15D24B1-3777-4BD9-A068-EF18EDC591F4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Jefe(a) de Espacios Incluyentes</a:t>
          </a:r>
        </a:p>
      </dgm:t>
    </dgm:pt>
    <dgm:pt modelId="{74134D22-5C8E-4F6D-B3A9-6D5179D1114C}" type="par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C3BF77-FC8B-4A52-B5E1-8662279A3144}" type="sibTrans" cxnId="{2ECCF723-1798-45EF-B7DD-2EDBF694F4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5BC90B-692D-4329-8061-C9B04C0A36DF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Dibujante</a:t>
          </a:r>
        </a:p>
      </dgm:t>
    </dgm:pt>
    <dgm:pt modelId="{B30388E9-63BF-4EF2-8691-99A7CBEFB262}" type="par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90A9F6-CD7E-41E9-AC3F-042498676185}" type="sibTrans" cxnId="{97215278-399B-4385-9455-21EBF199D082}">
      <dgm:prSet/>
      <dgm:spPr/>
      <dgm:t>
        <a:bodyPr/>
        <a:lstStyle/>
        <a:p>
          <a:endParaRPr lang="es-MX" sz="12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BB31F2-391A-4870-9463-AEB8B60416B0}" type="pres">
      <dgm:prSet presAssocID="{19CE931F-6727-43F0-A15E-3B056BDBC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8C70CDC-1E0F-4E52-9A32-9549F0D58F92}" type="pres">
      <dgm:prSet presAssocID="{F15D24B1-3777-4BD9-A068-EF18EDC591F4}" presName="hierRoot1" presStyleCnt="0">
        <dgm:presLayoutVars>
          <dgm:hierBranch val="init"/>
        </dgm:presLayoutVars>
      </dgm:prSet>
      <dgm:spPr/>
    </dgm:pt>
    <dgm:pt modelId="{A976EBA0-EB93-4907-BBE6-E081CCDBD8E5}" type="pres">
      <dgm:prSet presAssocID="{F15D24B1-3777-4BD9-A068-EF18EDC591F4}" presName="rootComposite1" presStyleCnt="0"/>
      <dgm:spPr/>
    </dgm:pt>
    <dgm:pt modelId="{48275066-2785-4388-BDA9-BF8FBDCF948B}" type="pres">
      <dgm:prSet presAssocID="{F15D24B1-3777-4BD9-A068-EF18EDC591F4}" presName="rootText1" presStyleLbl="node0" presStyleIdx="0" presStyleCnt="1" custScaleX="158280" custScaleY="159730" custLinFactNeighborX="-86" custLinFactNeighborY="36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2E8147-76B0-4F13-9058-D4E0F32FD128}" type="pres">
      <dgm:prSet presAssocID="{F15D24B1-3777-4BD9-A068-EF18EDC591F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5A41EBE-CA50-4DB5-AC1A-6880C78CBA98}" type="pres">
      <dgm:prSet presAssocID="{F15D24B1-3777-4BD9-A068-EF18EDC591F4}" presName="hierChild2" presStyleCnt="0"/>
      <dgm:spPr/>
    </dgm:pt>
    <dgm:pt modelId="{D317C3DE-8C5C-477F-81B3-649E896A60FE}" type="pres">
      <dgm:prSet presAssocID="{B30388E9-63BF-4EF2-8691-99A7CBEFB262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B6C4970-0BA2-45A1-BB41-3B633487631D}" type="pres">
      <dgm:prSet presAssocID="{205BC90B-692D-4329-8061-C9B04C0A36D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7DA33B9-41A0-4832-9657-DB0CAC67484E}" type="pres">
      <dgm:prSet presAssocID="{205BC90B-692D-4329-8061-C9B04C0A36DF}" presName="rootComposite" presStyleCnt="0"/>
      <dgm:spPr/>
      <dgm:t>
        <a:bodyPr/>
        <a:lstStyle/>
        <a:p>
          <a:endParaRPr lang="es-ES"/>
        </a:p>
      </dgm:t>
    </dgm:pt>
    <dgm:pt modelId="{044A8455-B063-4C83-90A6-69CB7F27F4A4}" type="pres">
      <dgm:prSet presAssocID="{205BC90B-692D-4329-8061-C9B04C0A36DF}" presName="rootText" presStyleLbl="node2" presStyleIdx="0" presStyleCnt="1" custScaleX="119798" custScaleY="125503" custLinFactNeighborX="-123" custLinFactNeighborY="3949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96F2027-594F-41DF-A85F-864817BEA06B}" type="pres">
      <dgm:prSet presAssocID="{205BC90B-692D-4329-8061-C9B04C0A36DF}" presName="rootConnector" presStyleLbl="node2" presStyleIdx="0" presStyleCnt="1"/>
      <dgm:spPr/>
      <dgm:t>
        <a:bodyPr/>
        <a:lstStyle/>
        <a:p>
          <a:endParaRPr lang="es-MX"/>
        </a:p>
      </dgm:t>
    </dgm:pt>
    <dgm:pt modelId="{BB3B29F8-6768-44AC-B54F-341F419031B1}" type="pres">
      <dgm:prSet presAssocID="{205BC90B-692D-4329-8061-C9B04C0A36DF}" presName="hierChild4" presStyleCnt="0"/>
      <dgm:spPr/>
      <dgm:t>
        <a:bodyPr/>
        <a:lstStyle/>
        <a:p>
          <a:endParaRPr lang="es-ES"/>
        </a:p>
      </dgm:t>
    </dgm:pt>
    <dgm:pt modelId="{23BBA175-8C58-4363-9416-7415D0F028BC}" type="pres">
      <dgm:prSet presAssocID="{205BC90B-692D-4329-8061-C9B04C0A36DF}" presName="hierChild5" presStyleCnt="0"/>
      <dgm:spPr/>
      <dgm:t>
        <a:bodyPr/>
        <a:lstStyle/>
        <a:p>
          <a:endParaRPr lang="es-ES"/>
        </a:p>
      </dgm:t>
    </dgm:pt>
    <dgm:pt modelId="{25A1CF09-C670-4C0F-8590-0BFDC696ECFF}" type="pres">
      <dgm:prSet presAssocID="{F15D24B1-3777-4BD9-A068-EF18EDC591F4}" presName="hierChild3" presStyleCnt="0"/>
      <dgm:spPr/>
    </dgm:pt>
  </dgm:ptLst>
  <dgm:cxnLst>
    <dgm:cxn modelId="{B4B2C88F-521C-4D9F-A819-361AC716597F}" type="presOf" srcId="{F15D24B1-3777-4BD9-A068-EF18EDC591F4}" destId="{AE2E8147-76B0-4F13-9058-D4E0F32FD128}" srcOrd="1" destOrd="0" presId="urn:microsoft.com/office/officeart/2005/8/layout/orgChart1"/>
    <dgm:cxn modelId="{259EE73B-7B93-42D1-B338-A7639F1E2D49}" type="presOf" srcId="{205BC90B-692D-4329-8061-C9B04C0A36DF}" destId="{044A8455-B063-4C83-90A6-69CB7F27F4A4}" srcOrd="0" destOrd="0" presId="urn:microsoft.com/office/officeart/2005/8/layout/orgChart1"/>
    <dgm:cxn modelId="{60DAE26E-C73D-4676-9717-5D4C726F71AE}" type="presOf" srcId="{19CE931F-6727-43F0-A15E-3B056BDBCB71}" destId="{DCBB31F2-391A-4870-9463-AEB8B60416B0}" srcOrd="0" destOrd="0" presId="urn:microsoft.com/office/officeart/2005/8/layout/orgChart1"/>
    <dgm:cxn modelId="{0E206DB5-2B9D-44B9-B2E1-2C5542272536}" type="presOf" srcId="{B30388E9-63BF-4EF2-8691-99A7CBEFB262}" destId="{D317C3DE-8C5C-477F-81B3-649E896A60FE}" srcOrd="0" destOrd="0" presId="urn:microsoft.com/office/officeart/2005/8/layout/orgChart1"/>
    <dgm:cxn modelId="{181CADEC-DF3A-43D4-8E51-4104B92EE960}" type="presOf" srcId="{205BC90B-692D-4329-8061-C9B04C0A36DF}" destId="{E96F2027-594F-41DF-A85F-864817BEA06B}" srcOrd="1" destOrd="0" presId="urn:microsoft.com/office/officeart/2005/8/layout/orgChart1"/>
    <dgm:cxn modelId="{ABF51BD5-1452-4FB6-BBDF-AA398A482A54}" type="presOf" srcId="{F15D24B1-3777-4BD9-A068-EF18EDC591F4}" destId="{48275066-2785-4388-BDA9-BF8FBDCF948B}" srcOrd="0" destOrd="0" presId="urn:microsoft.com/office/officeart/2005/8/layout/orgChart1"/>
    <dgm:cxn modelId="{2ECCF723-1798-45EF-B7DD-2EDBF694F42F}" srcId="{19CE931F-6727-43F0-A15E-3B056BDBCB71}" destId="{F15D24B1-3777-4BD9-A068-EF18EDC591F4}" srcOrd="0" destOrd="0" parTransId="{74134D22-5C8E-4F6D-B3A9-6D5179D1114C}" sibTransId="{48C3BF77-FC8B-4A52-B5E1-8662279A3144}"/>
    <dgm:cxn modelId="{97215278-399B-4385-9455-21EBF199D082}" srcId="{F15D24B1-3777-4BD9-A068-EF18EDC591F4}" destId="{205BC90B-692D-4329-8061-C9B04C0A36DF}" srcOrd="0" destOrd="0" parTransId="{B30388E9-63BF-4EF2-8691-99A7CBEFB262}" sibTransId="{9C90A9F6-CD7E-41E9-AC3F-042498676185}"/>
    <dgm:cxn modelId="{E952CBDE-F934-40CC-A6B9-870328D1F116}" type="presParOf" srcId="{DCBB31F2-391A-4870-9463-AEB8B60416B0}" destId="{A8C70CDC-1E0F-4E52-9A32-9549F0D58F92}" srcOrd="0" destOrd="0" presId="urn:microsoft.com/office/officeart/2005/8/layout/orgChart1"/>
    <dgm:cxn modelId="{BD0FE2F2-147A-41F7-8491-BF1B7C4BC47A}" type="presParOf" srcId="{A8C70CDC-1E0F-4E52-9A32-9549F0D58F92}" destId="{A976EBA0-EB93-4907-BBE6-E081CCDBD8E5}" srcOrd="0" destOrd="0" presId="urn:microsoft.com/office/officeart/2005/8/layout/orgChart1"/>
    <dgm:cxn modelId="{67C5CC24-8FA2-4D28-A228-4C78921846BC}" type="presParOf" srcId="{A976EBA0-EB93-4907-BBE6-E081CCDBD8E5}" destId="{48275066-2785-4388-BDA9-BF8FBDCF948B}" srcOrd="0" destOrd="0" presId="urn:microsoft.com/office/officeart/2005/8/layout/orgChart1"/>
    <dgm:cxn modelId="{B669838D-4C05-42DF-BF76-DFE703983966}" type="presParOf" srcId="{A976EBA0-EB93-4907-BBE6-E081CCDBD8E5}" destId="{AE2E8147-76B0-4F13-9058-D4E0F32FD128}" srcOrd="1" destOrd="0" presId="urn:microsoft.com/office/officeart/2005/8/layout/orgChart1"/>
    <dgm:cxn modelId="{ED7260EB-E361-47EC-B285-AFA0FA91364B}" type="presParOf" srcId="{A8C70CDC-1E0F-4E52-9A32-9549F0D58F92}" destId="{D5A41EBE-CA50-4DB5-AC1A-6880C78CBA98}" srcOrd="1" destOrd="0" presId="urn:microsoft.com/office/officeart/2005/8/layout/orgChart1"/>
    <dgm:cxn modelId="{287CECF5-A037-4FEF-8684-17A0E23AA468}" type="presParOf" srcId="{D5A41EBE-CA50-4DB5-AC1A-6880C78CBA98}" destId="{D317C3DE-8C5C-477F-81B3-649E896A60FE}" srcOrd="0" destOrd="0" presId="urn:microsoft.com/office/officeart/2005/8/layout/orgChart1"/>
    <dgm:cxn modelId="{1E73FB1B-9419-45BD-B58C-E4803C9B1685}" type="presParOf" srcId="{D5A41EBE-CA50-4DB5-AC1A-6880C78CBA98}" destId="{7B6C4970-0BA2-45A1-BB41-3B633487631D}" srcOrd="1" destOrd="0" presId="urn:microsoft.com/office/officeart/2005/8/layout/orgChart1"/>
    <dgm:cxn modelId="{6528CABA-4400-4010-9901-9B0DAAE6D94D}" type="presParOf" srcId="{7B6C4970-0BA2-45A1-BB41-3B633487631D}" destId="{57DA33B9-41A0-4832-9657-DB0CAC67484E}" srcOrd="0" destOrd="0" presId="urn:microsoft.com/office/officeart/2005/8/layout/orgChart1"/>
    <dgm:cxn modelId="{1ABEA2CA-4363-4128-8026-54C857489717}" type="presParOf" srcId="{57DA33B9-41A0-4832-9657-DB0CAC67484E}" destId="{044A8455-B063-4C83-90A6-69CB7F27F4A4}" srcOrd="0" destOrd="0" presId="urn:microsoft.com/office/officeart/2005/8/layout/orgChart1"/>
    <dgm:cxn modelId="{7AA98EFA-9103-4BB6-B125-9F18C5AB8DD3}" type="presParOf" srcId="{57DA33B9-41A0-4832-9657-DB0CAC67484E}" destId="{E96F2027-594F-41DF-A85F-864817BEA06B}" srcOrd="1" destOrd="0" presId="urn:microsoft.com/office/officeart/2005/8/layout/orgChart1"/>
    <dgm:cxn modelId="{089AB254-E133-45E1-BB4B-0938460E09FE}" type="presParOf" srcId="{7B6C4970-0BA2-45A1-BB41-3B633487631D}" destId="{BB3B29F8-6768-44AC-B54F-341F419031B1}" srcOrd="1" destOrd="0" presId="urn:microsoft.com/office/officeart/2005/8/layout/orgChart1"/>
    <dgm:cxn modelId="{97CDBA0E-F8E3-4059-975B-E0A4BC44FFCB}" type="presParOf" srcId="{7B6C4970-0BA2-45A1-BB41-3B633487631D}" destId="{23BBA175-8C58-4363-9416-7415D0F028BC}" srcOrd="2" destOrd="0" presId="urn:microsoft.com/office/officeart/2005/8/layout/orgChart1"/>
    <dgm:cxn modelId="{352CB32A-94F4-4165-8192-094FBEB5F1A6}" type="presParOf" srcId="{A8C70CDC-1E0F-4E52-9A32-9549F0D58F92}" destId="{25A1CF09-C670-4C0F-8590-0BFDC696EC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Director(a) </a:t>
          </a:r>
          <a:r>
            <a:rPr lang="es-ES" altLang="es-MX" sz="1200" b="0" dirty="0" smtClean="0">
              <a:solidFill>
                <a:schemeClr val="tx1"/>
              </a:solidFill>
              <a:latin typeface="+mn-lt"/>
            </a:rPr>
            <a:t>de Seguridad Vial</a:t>
          </a: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D79CE157-5758-416C-AD14-8273A3E0A1BB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Coordinador(a) de Dispositivos para el Control de Tránsito</a:t>
          </a:r>
          <a:endParaRPr lang="es-ES" sz="1200" dirty="0" smtClean="0">
            <a:solidFill>
              <a:schemeClr val="tx1"/>
            </a:solidFill>
            <a:latin typeface="+mn-lt"/>
          </a:endParaRPr>
        </a:p>
      </dgm:t>
    </dgm:pt>
    <dgm:pt modelId="{1988EE93-7B25-4CF3-AB3C-DCEA3E26BEC7}" type="parTrans" cxnId="{DC2042AF-10A8-49B6-A222-8317A4412CE6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2A71D0BD-D89D-4E6D-A44A-A29779D11752}" type="sibTrans" cxnId="{DC2042AF-10A8-49B6-A222-8317A4412CE6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B7D36431-81A8-43FE-8C45-65D3550057AA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+mn-lt"/>
            </a:rPr>
            <a:t>Coordinador(a) de Estudios de Movilidad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FB7BCCF4-A2F9-4DB8-A16D-25A8E7C1B680}" type="parTrans" cxnId="{DDE586B3-E045-4030-A631-DB2BD7E2F75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F48F1801-B414-48FE-A8D1-221580D25492}" type="sibTrans" cxnId="{DDE586B3-E045-4030-A631-DB2BD7E2F75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4AE30B0-E1B8-4F41-AA11-11EC9E3A11BA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+mn-lt"/>
            </a:rPr>
            <a:t>Jefe(a) de Señalamiento Vertical y Horizontal</a:t>
          </a:r>
        </a:p>
      </dgm:t>
    </dgm:pt>
    <dgm:pt modelId="{60EE0955-3AFB-4913-A045-B610D59F2B9F}" type="parTrans" cxnId="{7763FB82-0BFF-4DC3-ABFF-7949975E4FD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A346630E-741B-476C-89F7-EB529165CC54}" type="sibTrans" cxnId="{7763FB82-0BFF-4DC3-ABFF-7949975E4FD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C6DEAE2-FA56-4BFB-ACAC-56FD27B63D10}" type="asst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Atención y Orientación a el(la) Ciudadano(a)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306CE14-2C41-4F38-82A9-B4CEE1EFC54C}" type="parTrans" cxnId="{19C9A666-8957-471A-ABD4-59A8CF72A96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B34A5EA-D520-4DE2-9B5D-EB4C4EAAEC9C}" type="sibTrans" cxnId="{19C9A666-8957-471A-ABD4-59A8CF72A96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291BEED-6290-47FB-98A1-069B1BD04FAA}" type="asst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Chofer</a:t>
          </a:r>
        </a:p>
      </dgm:t>
    </dgm:pt>
    <dgm:pt modelId="{A07FCFF8-FFD8-43B3-BE0D-4628CE0AD7FF}" type="parTrans" cxnId="{A7E4A797-20EA-40C7-818D-667227A362A1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E5E0CFB-FDE5-42C0-97E0-1C81F9062D59}" type="sibTrans" cxnId="{A7E4A797-20EA-40C7-818D-667227A362A1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A28FDBD-19C7-4489-ABFC-DF4CBDA31D97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gm:t>
    </dgm:pt>
    <dgm:pt modelId="{C33BF32B-9977-42CA-9D96-C9BDFEE03124}" type="parTrans" cxnId="{75A2EA40-8E45-4D26-9D37-CD3F81183F05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FAC2EB3-BC3B-4E5D-875E-B2F1204A9098}" type="sibTrans" cxnId="{75A2EA40-8E45-4D26-9D37-CD3F81183F05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C8CA8A0-B2F8-48FD-8AEB-91EE4B1894E1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+mn-lt"/>
            </a:rPr>
            <a:t>Jefe(a) de Área</a:t>
          </a:r>
        </a:p>
      </dgm:t>
    </dgm:pt>
    <dgm:pt modelId="{A7437942-2B49-43D9-84BE-2F8E91693F1D}" type="parTrans" cxnId="{3FD4C4D1-E6E2-497C-AE54-3C82FBFCB4DA}">
      <dgm:prSet/>
      <dgm:spPr/>
      <dgm:t>
        <a:bodyPr/>
        <a:lstStyle/>
        <a:p>
          <a:endParaRPr lang="es-ES"/>
        </a:p>
      </dgm:t>
    </dgm:pt>
    <dgm:pt modelId="{1D0A8ACD-2ED4-4FFB-83D0-CFB570658FD6}" type="sibTrans" cxnId="{3FD4C4D1-E6E2-497C-AE54-3C82FBFCB4DA}">
      <dgm:prSet/>
      <dgm:spPr/>
      <dgm:t>
        <a:bodyPr/>
        <a:lstStyle/>
        <a:p>
          <a:endParaRPr lang="es-ES"/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 val="init"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124875" custScaleY="128903" custLinFactNeighborY="-19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30C337E7-85E9-492F-BCB9-6B83A3BE80A6}" type="pres">
      <dgm:prSet presAssocID="{1988EE93-7B25-4CF3-AB3C-DCEA3E26BEC7}" presName="Name37" presStyleLbl="parChTrans1D2" presStyleIdx="0" presStyleCnt="7"/>
      <dgm:spPr/>
      <dgm:t>
        <a:bodyPr/>
        <a:lstStyle/>
        <a:p>
          <a:endParaRPr lang="es-ES"/>
        </a:p>
      </dgm:t>
    </dgm:pt>
    <dgm:pt modelId="{D2D62F1C-74B7-4F90-A49B-3B73EEF439C7}" type="pres">
      <dgm:prSet presAssocID="{D79CE157-5758-416C-AD14-8273A3E0A1BB}" presName="hierRoot2" presStyleCnt="0">
        <dgm:presLayoutVars>
          <dgm:hierBranch val="init"/>
        </dgm:presLayoutVars>
      </dgm:prSet>
      <dgm:spPr/>
    </dgm:pt>
    <dgm:pt modelId="{59A2B16B-9DAD-4BEA-BB09-53AC22BA1A1F}" type="pres">
      <dgm:prSet presAssocID="{D79CE157-5758-416C-AD14-8273A3E0A1BB}" presName="rootComposite" presStyleCnt="0"/>
      <dgm:spPr/>
    </dgm:pt>
    <dgm:pt modelId="{088FE1FC-D5BC-4DE4-BCA4-B37075295F02}" type="pres">
      <dgm:prSet presAssocID="{D79CE157-5758-416C-AD14-8273A3E0A1BB}" presName="rootText" presStyleLbl="node2" presStyleIdx="0" presStyleCnt="3" custScaleY="112790" custLinFactNeighborY="213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7BD406-1D47-4AEE-BE25-9F6BBF271549}" type="pres">
      <dgm:prSet presAssocID="{D79CE157-5758-416C-AD14-8273A3E0A1BB}" presName="rootConnector" presStyleLbl="node2" presStyleIdx="0" presStyleCnt="3"/>
      <dgm:spPr/>
      <dgm:t>
        <a:bodyPr/>
        <a:lstStyle/>
        <a:p>
          <a:endParaRPr lang="es-ES"/>
        </a:p>
      </dgm:t>
    </dgm:pt>
    <dgm:pt modelId="{7E153C3C-C878-4FD6-A2C3-4E66DF7F67BC}" type="pres">
      <dgm:prSet presAssocID="{D79CE157-5758-416C-AD14-8273A3E0A1BB}" presName="hierChild4" presStyleCnt="0"/>
      <dgm:spPr/>
    </dgm:pt>
    <dgm:pt modelId="{456C93E7-E442-49D9-869F-91ABA909351A}" type="pres">
      <dgm:prSet presAssocID="{D79CE157-5758-416C-AD14-8273A3E0A1BB}" presName="hierChild5" presStyleCnt="0"/>
      <dgm:spPr/>
    </dgm:pt>
    <dgm:pt modelId="{084217CF-B6E2-4292-8FC4-0754A5C1301C}" type="pres">
      <dgm:prSet presAssocID="{FB7BCCF4-A2F9-4DB8-A16D-25A8E7C1B680}" presName="Name37" presStyleLbl="parChTrans1D2" presStyleIdx="1" presStyleCnt="7"/>
      <dgm:spPr/>
      <dgm:t>
        <a:bodyPr/>
        <a:lstStyle/>
        <a:p>
          <a:endParaRPr lang="es-ES"/>
        </a:p>
      </dgm:t>
    </dgm:pt>
    <dgm:pt modelId="{4559993C-DB4D-48B3-A183-6F84619C3DE4}" type="pres">
      <dgm:prSet presAssocID="{B7D36431-81A8-43FE-8C45-65D3550057AA}" presName="hierRoot2" presStyleCnt="0">
        <dgm:presLayoutVars>
          <dgm:hierBranch val="init"/>
        </dgm:presLayoutVars>
      </dgm:prSet>
      <dgm:spPr/>
    </dgm:pt>
    <dgm:pt modelId="{072BFAC3-D5C9-46EC-A793-ECF4BB4BFE5E}" type="pres">
      <dgm:prSet presAssocID="{B7D36431-81A8-43FE-8C45-65D3550057AA}" presName="rootComposite" presStyleCnt="0"/>
      <dgm:spPr/>
    </dgm:pt>
    <dgm:pt modelId="{6B446226-F9F7-4049-8CB0-C3564782899A}" type="pres">
      <dgm:prSet presAssocID="{B7D36431-81A8-43FE-8C45-65D3550057AA}" presName="rootText" presStyleLbl="node2" presStyleIdx="1" presStyleCnt="3" custScaleY="112790" custLinFactNeighborY="213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C98C7D-326E-44D0-A853-25FCB0571650}" type="pres">
      <dgm:prSet presAssocID="{B7D36431-81A8-43FE-8C45-65D3550057AA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5C1646-05C1-4118-A7B6-50222CE853D1}" type="pres">
      <dgm:prSet presAssocID="{B7D36431-81A8-43FE-8C45-65D3550057AA}" presName="hierChild4" presStyleCnt="0"/>
      <dgm:spPr/>
    </dgm:pt>
    <dgm:pt modelId="{1469A9E8-177B-4492-9D7E-8D6C2BE09165}" type="pres">
      <dgm:prSet presAssocID="{B7D36431-81A8-43FE-8C45-65D3550057AA}" presName="hierChild5" presStyleCnt="0"/>
      <dgm:spPr/>
    </dgm:pt>
    <dgm:pt modelId="{FF7AE06F-7FD8-490B-900D-72F408A32758}" type="pres">
      <dgm:prSet presAssocID="{60EE0955-3AFB-4913-A045-B610D59F2B9F}" presName="Name37" presStyleLbl="parChTrans1D2" presStyleIdx="2" presStyleCnt="7"/>
      <dgm:spPr/>
      <dgm:t>
        <a:bodyPr/>
        <a:lstStyle/>
        <a:p>
          <a:endParaRPr lang="es-ES"/>
        </a:p>
      </dgm:t>
    </dgm:pt>
    <dgm:pt modelId="{EA640C14-A784-48D3-A3A3-AF7B784676A6}" type="pres">
      <dgm:prSet presAssocID="{74AE30B0-E1B8-4F41-AA11-11EC9E3A11BA}" presName="hierRoot2" presStyleCnt="0">
        <dgm:presLayoutVars>
          <dgm:hierBranch val="init"/>
        </dgm:presLayoutVars>
      </dgm:prSet>
      <dgm:spPr/>
    </dgm:pt>
    <dgm:pt modelId="{F20D0E8D-181C-41B3-9D21-A3AC337579F9}" type="pres">
      <dgm:prSet presAssocID="{74AE30B0-E1B8-4F41-AA11-11EC9E3A11BA}" presName="rootComposite" presStyleCnt="0"/>
      <dgm:spPr/>
    </dgm:pt>
    <dgm:pt modelId="{1A13186A-05D3-478C-A835-B92D4CC339F0}" type="pres">
      <dgm:prSet presAssocID="{74AE30B0-E1B8-4F41-AA11-11EC9E3A11BA}" presName="rootText" presStyleLbl="node2" presStyleIdx="2" presStyleCnt="3" custScaleY="112790" custLinFactNeighborY="213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DF6402-5E5E-4EC4-BCA8-F9549289BA3D}" type="pres">
      <dgm:prSet presAssocID="{74AE30B0-E1B8-4F41-AA11-11EC9E3A11BA}" presName="rootConnector" presStyleLbl="node2" presStyleIdx="2" presStyleCnt="3"/>
      <dgm:spPr/>
      <dgm:t>
        <a:bodyPr/>
        <a:lstStyle/>
        <a:p>
          <a:endParaRPr lang="es-ES"/>
        </a:p>
      </dgm:t>
    </dgm:pt>
    <dgm:pt modelId="{666F98DA-35FE-4672-9EEB-22CD6BE0B646}" type="pres">
      <dgm:prSet presAssocID="{74AE30B0-E1B8-4F41-AA11-11EC9E3A11BA}" presName="hierChild4" presStyleCnt="0"/>
      <dgm:spPr/>
    </dgm:pt>
    <dgm:pt modelId="{1D05BFA0-E8F0-46A1-AE14-F736E4B61BA4}" type="pres">
      <dgm:prSet presAssocID="{74AE30B0-E1B8-4F41-AA11-11EC9E3A11BA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  <dgm:pt modelId="{7AA18F6B-228F-4D4F-B416-2E1E0FEB595D}" type="pres">
      <dgm:prSet presAssocID="{C306CE14-2C41-4F38-82A9-B4CEE1EFC54C}" presName="Name111" presStyleLbl="parChTrans1D2" presStyleIdx="3" presStyleCnt="7"/>
      <dgm:spPr/>
      <dgm:t>
        <a:bodyPr/>
        <a:lstStyle/>
        <a:p>
          <a:endParaRPr lang="es-ES"/>
        </a:p>
      </dgm:t>
    </dgm:pt>
    <dgm:pt modelId="{1ECD8E14-984C-4278-9331-61E3F7C96F05}" type="pres">
      <dgm:prSet presAssocID="{9C6DEAE2-FA56-4BFB-ACAC-56FD27B63D10}" presName="hierRoot3" presStyleCnt="0">
        <dgm:presLayoutVars>
          <dgm:hierBranch val="init"/>
        </dgm:presLayoutVars>
      </dgm:prSet>
      <dgm:spPr/>
    </dgm:pt>
    <dgm:pt modelId="{9C59F530-2DE0-4EA3-8306-8BB796407629}" type="pres">
      <dgm:prSet presAssocID="{9C6DEAE2-FA56-4BFB-ACAC-56FD27B63D10}" presName="rootComposite3" presStyleCnt="0"/>
      <dgm:spPr/>
    </dgm:pt>
    <dgm:pt modelId="{2C9D7BFC-2D25-4D1C-BC2E-5853210BF775}" type="pres">
      <dgm:prSet presAssocID="{9C6DEAE2-FA56-4BFB-ACAC-56FD27B63D10}" presName="rootText3" presStyleLbl="asst1" presStyleIdx="0" presStyleCnt="4" custScaleX="96898" custLinFactY="26655" custLinFactNeighborX="-4802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59E6DC-69C5-479F-9842-A7FFB17F75C7}" type="pres">
      <dgm:prSet presAssocID="{9C6DEAE2-FA56-4BFB-ACAC-56FD27B63D10}" presName="rootConnector3" presStyleLbl="asst1" presStyleIdx="0" presStyleCnt="4"/>
      <dgm:spPr/>
      <dgm:t>
        <a:bodyPr/>
        <a:lstStyle/>
        <a:p>
          <a:endParaRPr lang="es-ES"/>
        </a:p>
      </dgm:t>
    </dgm:pt>
    <dgm:pt modelId="{44974D52-43D6-4B95-BB41-B991CF659BB5}" type="pres">
      <dgm:prSet presAssocID="{9C6DEAE2-FA56-4BFB-ACAC-56FD27B63D10}" presName="hierChild6" presStyleCnt="0"/>
      <dgm:spPr/>
    </dgm:pt>
    <dgm:pt modelId="{52E4DCCB-F137-4954-AAF7-00267C9E7160}" type="pres">
      <dgm:prSet presAssocID="{9C6DEAE2-FA56-4BFB-ACAC-56FD27B63D10}" presName="hierChild7" presStyleCnt="0"/>
      <dgm:spPr/>
    </dgm:pt>
    <dgm:pt modelId="{DA3DD961-684D-4381-BB77-13E24C104BFD}" type="pres">
      <dgm:prSet presAssocID="{A07FCFF8-FFD8-43B3-BE0D-4628CE0AD7FF}" presName="Name111" presStyleLbl="parChTrans1D2" presStyleIdx="4" presStyleCnt="7"/>
      <dgm:spPr/>
      <dgm:t>
        <a:bodyPr/>
        <a:lstStyle/>
        <a:p>
          <a:endParaRPr lang="es-ES"/>
        </a:p>
      </dgm:t>
    </dgm:pt>
    <dgm:pt modelId="{023EE896-78D9-4802-A5EF-1C25DCA4DDD7}" type="pres">
      <dgm:prSet presAssocID="{C291BEED-6290-47FB-98A1-069B1BD04FAA}" presName="hierRoot3" presStyleCnt="0">
        <dgm:presLayoutVars>
          <dgm:hierBranch val="init"/>
        </dgm:presLayoutVars>
      </dgm:prSet>
      <dgm:spPr/>
    </dgm:pt>
    <dgm:pt modelId="{34893423-8C18-42DC-97E2-9D1345D4449B}" type="pres">
      <dgm:prSet presAssocID="{C291BEED-6290-47FB-98A1-069B1BD04FAA}" presName="rootComposite3" presStyleCnt="0"/>
      <dgm:spPr/>
    </dgm:pt>
    <dgm:pt modelId="{E977F104-04C3-478F-9AAD-ED24E263BFA7}" type="pres">
      <dgm:prSet presAssocID="{C291BEED-6290-47FB-98A1-069B1BD04FAA}" presName="rootText3" presStyleLbl="asst1" presStyleIdx="1" presStyleCnt="4" custScaleX="96898" custLinFactX="-23795" custLinFactNeighborX="-100000" custLinFactNeighborY="-47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ED5D4B-5359-4FD1-B432-B340CEE21FCB}" type="pres">
      <dgm:prSet presAssocID="{C291BEED-6290-47FB-98A1-069B1BD04FAA}" presName="rootConnector3" presStyleLbl="asst1" presStyleIdx="1" presStyleCnt="4"/>
      <dgm:spPr/>
      <dgm:t>
        <a:bodyPr/>
        <a:lstStyle/>
        <a:p>
          <a:endParaRPr lang="es-ES"/>
        </a:p>
      </dgm:t>
    </dgm:pt>
    <dgm:pt modelId="{01738DC9-794C-4F53-BF9A-F658BD114BA9}" type="pres">
      <dgm:prSet presAssocID="{C291BEED-6290-47FB-98A1-069B1BD04FAA}" presName="hierChild6" presStyleCnt="0"/>
      <dgm:spPr/>
    </dgm:pt>
    <dgm:pt modelId="{DF816F43-4298-454F-8A8A-54829380EB66}" type="pres">
      <dgm:prSet presAssocID="{C291BEED-6290-47FB-98A1-069B1BD04FAA}" presName="hierChild7" presStyleCnt="0"/>
      <dgm:spPr/>
    </dgm:pt>
    <dgm:pt modelId="{1DFBD23B-A891-4EC5-87EA-8ACFF707BA6A}" type="pres">
      <dgm:prSet presAssocID="{C33BF32B-9977-42CA-9D96-C9BDFEE03124}" presName="Name111" presStyleLbl="parChTrans1D2" presStyleIdx="5" presStyleCnt="7"/>
      <dgm:spPr/>
      <dgm:t>
        <a:bodyPr/>
        <a:lstStyle/>
        <a:p>
          <a:endParaRPr lang="es-ES"/>
        </a:p>
      </dgm:t>
    </dgm:pt>
    <dgm:pt modelId="{3DD04792-DDCA-4F43-ACAD-712E37B6B97E}" type="pres">
      <dgm:prSet presAssocID="{AA28FDBD-19C7-4489-ABFC-DF4CBDA31D97}" presName="hierRoot3" presStyleCnt="0">
        <dgm:presLayoutVars>
          <dgm:hierBranch val="init"/>
        </dgm:presLayoutVars>
      </dgm:prSet>
      <dgm:spPr/>
    </dgm:pt>
    <dgm:pt modelId="{09747170-76B7-4BD6-86A5-48C0BE5BA07E}" type="pres">
      <dgm:prSet presAssocID="{AA28FDBD-19C7-4489-ABFC-DF4CBDA31D97}" presName="rootComposite3" presStyleCnt="0"/>
      <dgm:spPr/>
    </dgm:pt>
    <dgm:pt modelId="{A47A8B97-4509-4359-B1CE-AEFDD38AAA8C}" type="pres">
      <dgm:prSet presAssocID="{AA28FDBD-19C7-4489-ABFC-DF4CBDA31D97}" presName="rootText3" presStyleLbl="asst1" presStyleIdx="2" presStyleCnt="4" custScaleX="96898" custLinFactX="25426" custLinFactY="-46936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6D90DA-8A46-4F3B-853C-8CBAA620ACD8}" type="pres">
      <dgm:prSet presAssocID="{AA28FDBD-19C7-4489-ABFC-DF4CBDA31D97}" presName="rootConnector3" presStyleLbl="asst1" presStyleIdx="2" presStyleCnt="4"/>
      <dgm:spPr/>
      <dgm:t>
        <a:bodyPr/>
        <a:lstStyle/>
        <a:p>
          <a:endParaRPr lang="es-ES"/>
        </a:p>
      </dgm:t>
    </dgm:pt>
    <dgm:pt modelId="{B1178DB7-3B62-4B71-90F8-C9401D521627}" type="pres">
      <dgm:prSet presAssocID="{AA28FDBD-19C7-4489-ABFC-DF4CBDA31D97}" presName="hierChild6" presStyleCnt="0"/>
      <dgm:spPr/>
    </dgm:pt>
    <dgm:pt modelId="{722FC453-9FDA-4946-BAD5-631550BAA72D}" type="pres">
      <dgm:prSet presAssocID="{AA28FDBD-19C7-4489-ABFC-DF4CBDA31D97}" presName="hierChild7" presStyleCnt="0"/>
      <dgm:spPr/>
    </dgm:pt>
    <dgm:pt modelId="{AE76579D-1B89-4E6F-AB4E-B32E1CB2DF42}" type="pres">
      <dgm:prSet presAssocID="{A7437942-2B49-43D9-84BE-2F8E91693F1D}" presName="Name111" presStyleLbl="parChTrans1D2" presStyleIdx="6" presStyleCnt="7"/>
      <dgm:spPr/>
      <dgm:t>
        <a:bodyPr/>
        <a:lstStyle/>
        <a:p>
          <a:endParaRPr lang="es-ES"/>
        </a:p>
      </dgm:t>
    </dgm:pt>
    <dgm:pt modelId="{0F961955-D21A-485F-84CC-6BE86C3EED31}" type="pres">
      <dgm:prSet presAssocID="{3C8CA8A0-B2F8-48FD-8AEB-91EE4B1894E1}" presName="hierRoot3" presStyleCnt="0">
        <dgm:presLayoutVars>
          <dgm:hierBranch val="init"/>
        </dgm:presLayoutVars>
      </dgm:prSet>
      <dgm:spPr/>
    </dgm:pt>
    <dgm:pt modelId="{65BE6488-1026-4846-B6AE-E593BB3C7E49}" type="pres">
      <dgm:prSet presAssocID="{3C8CA8A0-B2F8-48FD-8AEB-91EE4B1894E1}" presName="rootComposite3" presStyleCnt="0"/>
      <dgm:spPr/>
    </dgm:pt>
    <dgm:pt modelId="{B2B5D9F3-0F68-4AA5-841B-4FCDB8A20E23}" type="pres">
      <dgm:prSet presAssocID="{3C8CA8A0-B2F8-48FD-8AEB-91EE4B1894E1}" presName="rootText3" presStyleLbl="asst1" presStyleIdx="3" presStyleCnt="4" custScaleX="96898" custLinFactNeighborX="6785" custLinFactNeighborY="-162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EDE2CB0-7835-413D-BE1C-4512A119AE1F}" type="pres">
      <dgm:prSet presAssocID="{3C8CA8A0-B2F8-48FD-8AEB-91EE4B1894E1}" presName="rootConnector3" presStyleLbl="asst1" presStyleIdx="3" presStyleCnt="4"/>
      <dgm:spPr/>
      <dgm:t>
        <a:bodyPr/>
        <a:lstStyle/>
        <a:p>
          <a:endParaRPr lang="es-ES"/>
        </a:p>
      </dgm:t>
    </dgm:pt>
    <dgm:pt modelId="{CCD37E11-F029-4437-92F0-2B23BC52D508}" type="pres">
      <dgm:prSet presAssocID="{3C8CA8A0-B2F8-48FD-8AEB-91EE4B1894E1}" presName="hierChild6" presStyleCnt="0"/>
      <dgm:spPr/>
    </dgm:pt>
    <dgm:pt modelId="{13FBAE03-1620-408B-A12B-BF3F9D47E2D7}" type="pres">
      <dgm:prSet presAssocID="{3C8CA8A0-B2F8-48FD-8AEB-91EE4B1894E1}" presName="hierChild7" presStyleCnt="0"/>
      <dgm:spPr/>
    </dgm:pt>
  </dgm:ptLst>
  <dgm:cxnLst>
    <dgm:cxn modelId="{30FECFA8-C857-4A73-A804-3E1C69B1D130}" type="presOf" srcId="{9C6DEAE2-FA56-4BFB-ACAC-56FD27B63D10}" destId="{2C9D7BFC-2D25-4D1C-BC2E-5853210BF775}" srcOrd="0" destOrd="0" presId="urn:microsoft.com/office/officeart/2005/8/layout/orgChart1"/>
    <dgm:cxn modelId="{57855306-852C-41DB-843A-2B503722FC11}" type="presOf" srcId="{74AE30B0-E1B8-4F41-AA11-11EC9E3A11BA}" destId="{1DDF6402-5E5E-4EC4-BCA8-F9549289BA3D}" srcOrd="1" destOrd="0" presId="urn:microsoft.com/office/officeart/2005/8/layout/orgChart1"/>
    <dgm:cxn modelId="{EEA91985-4427-4276-A503-B35E9A74F140}" type="presOf" srcId="{60EE0955-3AFB-4913-A045-B610D59F2B9F}" destId="{FF7AE06F-7FD8-490B-900D-72F408A32758}" srcOrd="0" destOrd="0" presId="urn:microsoft.com/office/officeart/2005/8/layout/orgChart1"/>
    <dgm:cxn modelId="{19C9A666-8957-471A-ABD4-59A8CF72A96A}" srcId="{D85250E1-9598-4F36-9EC2-6ABED4852900}" destId="{9C6DEAE2-FA56-4BFB-ACAC-56FD27B63D10}" srcOrd="3" destOrd="0" parTransId="{C306CE14-2C41-4F38-82A9-B4CEE1EFC54C}" sibTransId="{6B34A5EA-D520-4DE2-9B5D-EB4C4EAAEC9C}"/>
    <dgm:cxn modelId="{4D8C96A1-1F74-414B-8A16-ABE6E367EEB4}" type="presOf" srcId="{B7D36431-81A8-43FE-8C45-65D3550057AA}" destId="{F2C98C7D-326E-44D0-A853-25FCB0571650}" srcOrd="1" destOrd="0" presId="urn:microsoft.com/office/officeart/2005/8/layout/orgChart1"/>
    <dgm:cxn modelId="{F54B5037-DA47-4680-B61D-31396CC02EF0}" type="presOf" srcId="{FB7BCCF4-A2F9-4DB8-A16D-25A8E7C1B680}" destId="{084217CF-B6E2-4292-8FC4-0754A5C1301C}" srcOrd="0" destOrd="0" presId="urn:microsoft.com/office/officeart/2005/8/layout/orgChart1"/>
    <dgm:cxn modelId="{62B28439-9FEB-4DB6-952E-4A990754ACCE}" type="presOf" srcId="{C291BEED-6290-47FB-98A1-069B1BD04FAA}" destId="{0FED5D4B-5359-4FD1-B432-B340CEE21FCB}" srcOrd="1" destOrd="0" presId="urn:microsoft.com/office/officeart/2005/8/layout/orgChart1"/>
    <dgm:cxn modelId="{5C139A4F-462F-4807-AD2E-53FF4E0FB2CF}" type="presOf" srcId="{C306CE14-2C41-4F38-82A9-B4CEE1EFC54C}" destId="{7AA18F6B-228F-4D4F-B416-2E1E0FEB595D}" srcOrd="0" destOrd="0" presId="urn:microsoft.com/office/officeart/2005/8/layout/orgChart1"/>
    <dgm:cxn modelId="{75A2EA40-8E45-4D26-9D37-CD3F81183F05}" srcId="{D85250E1-9598-4F36-9EC2-6ABED4852900}" destId="{AA28FDBD-19C7-4489-ABFC-DF4CBDA31D97}" srcOrd="5" destOrd="0" parTransId="{C33BF32B-9977-42CA-9D96-C9BDFEE03124}" sibTransId="{6FAC2EB3-BC3B-4E5D-875E-B2F1204A9098}"/>
    <dgm:cxn modelId="{56EDBCD3-2B42-4AEF-9321-8F5F82C18B5D}" type="presOf" srcId="{D79CE157-5758-416C-AD14-8273A3E0A1BB}" destId="{088FE1FC-D5BC-4DE4-BCA4-B37075295F02}" srcOrd="0" destOrd="0" presId="urn:microsoft.com/office/officeart/2005/8/layout/orgChart1"/>
    <dgm:cxn modelId="{E27EFBB1-EA21-4A90-8851-B70E639EFE5D}" type="presOf" srcId="{3C8CA8A0-B2F8-48FD-8AEB-91EE4B1894E1}" destId="{4EDE2CB0-7835-413D-BE1C-4512A119AE1F}" srcOrd="1" destOrd="0" presId="urn:microsoft.com/office/officeart/2005/8/layout/orgChart1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59AE08E3-D723-48EB-AA06-672FD5FA8B80}" type="presOf" srcId="{AA28FDBD-19C7-4489-ABFC-DF4CBDA31D97}" destId="{B16D90DA-8A46-4F3B-853C-8CBAA620ACD8}" srcOrd="1" destOrd="0" presId="urn:microsoft.com/office/officeart/2005/8/layout/orgChart1"/>
    <dgm:cxn modelId="{60C0E1F8-72BF-458C-9936-415F0476E9E6}" type="presOf" srcId="{AA28FDBD-19C7-4489-ABFC-DF4CBDA31D97}" destId="{A47A8B97-4509-4359-B1CE-AEFDD38AAA8C}" srcOrd="0" destOrd="0" presId="urn:microsoft.com/office/officeart/2005/8/layout/orgChart1"/>
    <dgm:cxn modelId="{A7E4A797-20EA-40C7-818D-667227A362A1}" srcId="{D85250E1-9598-4F36-9EC2-6ABED4852900}" destId="{C291BEED-6290-47FB-98A1-069B1BD04FAA}" srcOrd="4" destOrd="0" parTransId="{A07FCFF8-FFD8-43B3-BE0D-4628CE0AD7FF}" sibTransId="{EE5E0CFB-FDE5-42C0-97E0-1C81F9062D59}"/>
    <dgm:cxn modelId="{DDE586B3-E045-4030-A631-DB2BD7E2F758}" srcId="{D85250E1-9598-4F36-9EC2-6ABED4852900}" destId="{B7D36431-81A8-43FE-8C45-65D3550057AA}" srcOrd="1" destOrd="0" parTransId="{FB7BCCF4-A2F9-4DB8-A16D-25A8E7C1B680}" sibTransId="{F48F1801-B414-48FE-A8D1-221580D25492}"/>
    <dgm:cxn modelId="{7D96E29A-1A1E-41C0-AC7D-16CB49D3870E}" type="presOf" srcId="{9C6DEAE2-FA56-4BFB-ACAC-56FD27B63D10}" destId="{7759E6DC-69C5-479F-9842-A7FFB17F75C7}" srcOrd="1" destOrd="0" presId="urn:microsoft.com/office/officeart/2005/8/layout/orgChart1"/>
    <dgm:cxn modelId="{0CBE6251-D9A6-4C3C-8AF1-D8204F4FEEC2}" type="presOf" srcId="{A7437942-2B49-43D9-84BE-2F8E91693F1D}" destId="{AE76579D-1B89-4E6F-AB4E-B32E1CB2DF42}" srcOrd="0" destOrd="0" presId="urn:microsoft.com/office/officeart/2005/8/layout/orgChart1"/>
    <dgm:cxn modelId="{459AE02B-C0A8-44E9-AC28-8695BC880411}" type="presOf" srcId="{3C8CA8A0-B2F8-48FD-8AEB-91EE4B1894E1}" destId="{B2B5D9F3-0F68-4AA5-841B-4FCDB8A20E23}" srcOrd="0" destOrd="0" presId="urn:microsoft.com/office/officeart/2005/8/layout/orgChart1"/>
    <dgm:cxn modelId="{DC2042AF-10A8-49B6-A222-8317A4412CE6}" srcId="{D85250E1-9598-4F36-9EC2-6ABED4852900}" destId="{D79CE157-5758-416C-AD14-8273A3E0A1BB}" srcOrd="0" destOrd="0" parTransId="{1988EE93-7B25-4CF3-AB3C-DCEA3E26BEC7}" sibTransId="{2A71D0BD-D89D-4E6D-A44A-A29779D11752}"/>
    <dgm:cxn modelId="{E7A4C467-ABDF-490A-9D3B-48A57B17AC2D}" type="presOf" srcId="{74AE30B0-E1B8-4F41-AA11-11EC9E3A11BA}" destId="{1A13186A-05D3-478C-A835-B92D4CC339F0}" srcOrd="0" destOrd="0" presId="urn:microsoft.com/office/officeart/2005/8/layout/orgChart1"/>
    <dgm:cxn modelId="{2A1A03A2-30AB-49ED-A0CC-E3627CDE724D}" type="presOf" srcId="{C291BEED-6290-47FB-98A1-069B1BD04FAA}" destId="{E977F104-04C3-478F-9AAD-ED24E263BFA7}" srcOrd="0" destOrd="0" presId="urn:microsoft.com/office/officeart/2005/8/layout/orgChart1"/>
    <dgm:cxn modelId="{2D505C7D-BA35-43A9-92EA-5A082A6DD178}" type="presOf" srcId="{1988EE93-7B25-4CF3-AB3C-DCEA3E26BEC7}" destId="{30C337E7-85E9-492F-BCB9-6B83A3BE80A6}" srcOrd="0" destOrd="0" presId="urn:microsoft.com/office/officeart/2005/8/layout/orgChart1"/>
    <dgm:cxn modelId="{37E07737-88F1-4B7B-B882-AA4345A1F354}" type="presOf" srcId="{C33BF32B-9977-42CA-9D96-C9BDFEE03124}" destId="{1DFBD23B-A891-4EC5-87EA-8ACFF707BA6A}" srcOrd="0" destOrd="0" presId="urn:microsoft.com/office/officeart/2005/8/layout/orgChart1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46DF0CC7-7FE8-418A-848B-8144BAEC3BF9}" type="presOf" srcId="{B7D36431-81A8-43FE-8C45-65D3550057AA}" destId="{6B446226-F9F7-4049-8CB0-C3564782899A}" srcOrd="0" destOrd="0" presId="urn:microsoft.com/office/officeart/2005/8/layout/orgChart1"/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7763FB82-0BFF-4DC3-ABFF-7949975E4FDB}" srcId="{D85250E1-9598-4F36-9EC2-6ABED4852900}" destId="{74AE30B0-E1B8-4F41-AA11-11EC9E3A11BA}" srcOrd="2" destOrd="0" parTransId="{60EE0955-3AFB-4913-A045-B610D59F2B9F}" sibTransId="{A346630E-741B-476C-89F7-EB529165CC54}"/>
    <dgm:cxn modelId="{3FD4C4D1-E6E2-497C-AE54-3C82FBFCB4DA}" srcId="{D85250E1-9598-4F36-9EC2-6ABED4852900}" destId="{3C8CA8A0-B2F8-48FD-8AEB-91EE4B1894E1}" srcOrd="6" destOrd="0" parTransId="{A7437942-2B49-43D9-84BE-2F8E91693F1D}" sibTransId="{1D0A8ACD-2ED4-4FFB-83D0-CFB570658FD6}"/>
    <dgm:cxn modelId="{25C2317B-DE52-4E43-897F-CBB0D85EC076}" type="presOf" srcId="{A07FCFF8-FFD8-43B3-BE0D-4628CE0AD7FF}" destId="{DA3DD961-684D-4381-BB77-13E24C104BFD}" srcOrd="0" destOrd="0" presId="urn:microsoft.com/office/officeart/2005/8/layout/orgChart1"/>
    <dgm:cxn modelId="{22CC6511-E868-49BB-BE9E-5FC4D28B61BA}" type="presOf" srcId="{D79CE157-5758-416C-AD14-8273A3E0A1BB}" destId="{477BD406-1D47-4AEE-BE25-9F6BBF271549}" srcOrd="1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0800B9FE-6E74-4330-9644-5D9D774AD44A}" type="presParOf" srcId="{8F600D0D-B0D5-4A5D-8F7F-0D436687B28C}" destId="{30C337E7-85E9-492F-BCB9-6B83A3BE80A6}" srcOrd="0" destOrd="0" presId="urn:microsoft.com/office/officeart/2005/8/layout/orgChart1"/>
    <dgm:cxn modelId="{718406DE-EAA5-41CB-81A5-264BA481BFE9}" type="presParOf" srcId="{8F600D0D-B0D5-4A5D-8F7F-0D436687B28C}" destId="{D2D62F1C-74B7-4F90-A49B-3B73EEF439C7}" srcOrd="1" destOrd="0" presId="urn:microsoft.com/office/officeart/2005/8/layout/orgChart1"/>
    <dgm:cxn modelId="{C198DC56-625E-4100-8B00-57670B307FB0}" type="presParOf" srcId="{D2D62F1C-74B7-4F90-A49B-3B73EEF439C7}" destId="{59A2B16B-9DAD-4BEA-BB09-53AC22BA1A1F}" srcOrd="0" destOrd="0" presId="urn:microsoft.com/office/officeart/2005/8/layout/orgChart1"/>
    <dgm:cxn modelId="{624A4F3F-C8E8-42FD-A7B8-214B48CCE282}" type="presParOf" srcId="{59A2B16B-9DAD-4BEA-BB09-53AC22BA1A1F}" destId="{088FE1FC-D5BC-4DE4-BCA4-B37075295F02}" srcOrd="0" destOrd="0" presId="urn:microsoft.com/office/officeart/2005/8/layout/orgChart1"/>
    <dgm:cxn modelId="{89F740C1-DA73-4660-988E-8B2D30BCE67F}" type="presParOf" srcId="{59A2B16B-9DAD-4BEA-BB09-53AC22BA1A1F}" destId="{477BD406-1D47-4AEE-BE25-9F6BBF271549}" srcOrd="1" destOrd="0" presId="urn:microsoft.com/office/officeart/2005/8/layout/orgChart1"/>
    <dgm:cxn modelId="{246754BC-9245-40EA-9536-CD6686BF267D}" type="presParOf" srcId="{D2D62F1C-74B7-4F90-A49B-3B73EEF439C7}" destId="{7E153C3C-C878-4FD6-A2C3-4E66DF7F67BC}" srcOrd="1" destOrd="0" presId="urn:microsoft.com/office/officeart/2005/8/layout/orgChart1"/>
    <dgm:cxn modelId="{3D722041-465B-495B-8B4C-4B4D949A1621}" type="presParOf" srcId="{D2D62F1C-74B7-4F90-A49B-3B73EEF439C7}" destId="{456C93E7-E442-49D9-869F-91ABA909351A}" srcOrd="2" destOrd="0" presId="urn:microsoft.com/office/officeart/2005/8/layout/orgChart1"/>
    <dgm:cxn modelId="{277CE78A-48BC-4C5A-8910-F72E10641900}" type="presParOf" srcId="{8F600D0D-B0D5-4A5D-8F7F-0D436687B28C}" destId="{084217CF-B6E2-4292-8FC4-0754A5C1301C}" srcOrd="2" destOrd="0" presId="urn:microsoft.com/office/officeart/2005/8/layout/orgChart1"/>
    <dgm:cxn modelId="{A82233F1-2103-40AB-9DDD-356E1A48CF2C}" type="presParOf" srcId="{8F600D0D-B0D5-4A5D-8F7F-0D436687B28C}" destId="{4559993C-DB4D-48B3-A183-6F84619C3DE4}" srcOrd="3" destOrd="0" presId="urn:microsoft.com/office/officeart/2005/8/layout/orgChart1"/>
    <dgm:cxn modelId="{5998929D-9DCB-4B00-95E1-4AD7D52511CA}" type="presParOf" srcId="{4559993C-DB4D-48B3-A183-6F84619C3DE4}" destId="{072BFAC3-D5C9-46EC-A793-ECF4BB4BFE5E}" srcOrd="0" destOrd="0" presId="urn:microsoft.com/office/officeart/2005/8/layout/orgChart1"/>
    <dgm:cxn modelId="{7089E8D4-70AA-48D3-AE14-B315691DB974}" type="presParOf" srcId="{072BFAC3-D5C9-46EC-A793-ECF4BB4BFE5E}" destId="{6B446226-F9F7-4049-8CB0-C3564782899A}" srcOrd="0" destOrd="0" presId="urn:microsoft.com/office/officeart/2005/8/layout/orgChart1"/>
    <dgm:cxn modelId="{7FA604A5-EF78-455E-9387-F65A511E06FD}" type="presParOf" srcId="{072BFAC3-D5C9-46EC-A793-ECF4BB4BFE5E}" destId="{F2C98C7D-326E-44D0-A853-25FCB0571650}" srcOrd="1" destOrd="0" presId="urn:microsoft.com/office/officeart/2005/8/layout/orgChart1"/>
    <dgm:cxn modelId="{00AAF7BB-1789-4C00-A3A8-3908BA6EAE36}" type="presParOf" srcId="{4559993C-DB4D-48B3-A183-6F84619C3DE4}" destId="{0D5C1646-05C1-4118-A7B6-50222CE853D1}" srcOrd="1" destOrd="0" presId="urn:microsoft.com/office/officeart/2005/8/layout/orgChart1"/>
    <dgm:cxn modelId="{E5FB1871-92E0-45A4-8069-16B89DC3C0EF}" type="presParOf" srcId="{4559993C-DB4D-48B3-A183-6F84619C3DE4}" destId="{1469A9E8-177B-4492-9D7E-8D6C2BE09165}" srcOrd="2" destOrd="0" presId="urn:microsoft.com/office/officeart/2005/8/layout/orgChart1"/>
    <dgm:cxn modelId="{A5952AEF-A478-421A-8BF5-D63C7D1FD1D7}" type="presParOf" srcId="{8F600D0D-B0D5-4A5D-8F7F-0D436687B28C}" destId="{FF7AE06F-7FD8-490B-900D-72F408A32758}" srcOrd="4" destOrd="0" presId="urn:microsoft.com/office/officeart/2005/8/layout/orgChart1"/>
    <dgm:cxn modelId="{7408912F-29BF-4D04-B908-F001253F69FA}" type="presParOf" srcId="{8F600D0D-B0D5-4A5D-8F7F-0D436687B28C}" destId="{EA640C14-A784-48D3-A3A3-AF7B784676A6}" srcOrd="5" destOrd="0" presId="urn:microsoft.com/office/officeart/2005/8/layout/orgChart1"/>
    <dgm:cxn modelId="{9CB53A11-0288-4D8B-9195-8BA01224109E}" type="presParOf" srcId="{EA640C14-A784-48D3-A3A3-AF7B784676A6}" destId="{F20D0E8D-181C-41B3-9D21-A3AC337579F9}" srcOrd="0" destOrd="0" presId="urn:microsoft.com/office/officeart/2005/8/layout/orgChart1"/>
    <dgm:cxn modelId="{C846ACB8-FC1B-4240-AD6E-AA0A5BCB70CF}" type="presParOf" srcId="{F20D0E8D-181C-41B3-9D21-A3AC337579F9}" destId="{1A13186A-05D3-478C-A835-B92D4CC339F0}" srcOrd="0" destOrd="0" presId="urn:microsoft.com/office/officeart/2005/8/layout/orgChart1"/>
    <dgm:cxn modelId="{901FEFBD-0E7E-4989-BD40-BCAFAAECB5E5}" type="presParOf" srcId="{F20D0E8D-181C-41B3-9D21-A3AC337579F9}" destId="{1DDF6402-5E5E-4EC4-BCA8-F9549289BA3D}" srcOrd="1" destOrd="0" presId="urn:microsoft.com/office/officeart/2005/8/layout/orgChart1"/>
    <dgm:cxn modelId="{53F555FA-D5AE-41FB-A542-5C05400176E0}" type="presParOf" srcId="{EA640C14-A784-48D3-A3A3-AF7B784676A6}" destId="{666F98DA-35FE-4672-9EEB-22CD6BE0B646}" srcOrd="1" destOrd="0" presId="urn:microsoft.com/office/officeart/2005/8/layout/orgChart1"/>
    <dgm:cxn modelId="{DE8D098C-DCC2-4F8F-822A-4F9F67CBC319}" type="presParOf" srcId="{EA640C14-A784-48D3-A3A3-AF7B784676A6}" destId="{1D05BFA0-E8F0-46A1-AE14-F736E4B61BA4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  <dgm:cxn modelId="{63843BC6-84CD-4F0E-81C2-F5BDCBC900E5}" type="presParOf" srcId="{95B81725-2628-4AA2-B9D2-8898553729AF}" destId="{7AA18F6B-228F-4D4F-B416-2E1E0FEB595D}" srcOrd="0" destOrd="0" presId="urn:microsoft.com/office/officeart/2005/8/layout/orgChart1"/>
    <dgm:cxn modelId="{93934AB2-4F89-46C4-B3A2-8B141923E7F5}" type="presParOf" srcId="{95B81725-2628-4AA2-B9D2-8898553729AF}" destId="{1ECD8E14-984C-4278-9331-61E3F7C96F05}" srcOrd="1" destOrd="0" presId="urn:microsoft.com/office/officeart/2005/8/layout/orgChart1"/>
    <dgm:cxn modelId="{7FD402B3-B1BB-4B83-89A4-50AD5ECE23EA}" type="presParOf" srcId="{1ECD8E14-984C-4278-9331-61E3F7C96F05}" destId="{9C59F530-2DE0-4EA3-8306-8BB796407629}" srcOrd="0" destOrd="0" presId="urn:microsoft.com/office/officeart/2005/8/layout/orgChart1"/>
    <dgm:cxn modelId="{DDC0277C-CFD3-4655-BC12-E891D0E3A124}" type="presParOf" srcId="{9C59F530-2DE0-4EA3-8306-8BB796407629}" destId="{2C9D7BFC-2D25-4D1C-BC2E-5853210BF775}" srcOrd="0" destOrd="0" presId="urn:microsoft.com/office/officeart/2005/8/layout/orgChart1"/>
    <dgm:cxn modelId="{A65E66AD-7672-424A-81D5-F0C176F8703F}" type="presParOf" srcId="{9C59F530-2DE0-4EA3-8306-8BB796407629}" destId="{7759E6DC-69C5-479F-9842-A7FFB17F75C7}" srcOrd="1" destOrd="0" presId="urn:microsoft.com/office/officeart/2005/8/layout/orgChart1"/>
    <dgm:cxn modelId="{E7728174-8269-4E44-9B85-162CB0BF04A4}" type="presParOf" srcId="{1ECD8E14-984C-4278-9331-61E3F7C96F05}" destId="{44974D52-43D6-4B95-BB41-B991CF659BB5}" srcOrd="1" destOrd="0" presId="urn:microsoft.com/office/officeart/2005/8/layout/orgChart1"/>
    <dgm:cxn modelId="{21B3FB8C-2DAD-4053-AEAD-AF0229F4DBF5}" type="presParOf" srcId="{1ECD8E14-984C-4278-9331-61E3F7C96F05}" destId="{52E4DCCB-F137-4954-AAF7-00267C9E7160}" srcOrd="2" destOrd="0" presId="urn:microsoft.com/office/officeart/2005/8/layout/orgChart1"/>
    <dgm:cxn modelId="{AA862B97-319B-4B22-BA63-EAEB32747951}" type="presParOf" srcId="{95B81725-2628-4AA2-B9D2-8898553729AF}" destId="{DA3DD961-684D-4381-BB77-13E24C104BFD}" srcOrd="2" destOrd="0" presId="urn:microsoft.com/office/officeart/2005/8/layout/orgChart1"/>
    <dgm:cxn modelId="{75346EC0-290C-4869-91EE-8E0B599CBB07}" type="presParOf" srcId="{95B81725-2628-4AA2-B9D2-8898553729AF}" destId="{023EE896-78D9-4802-A5EF-1C25DCA4DDD7}" srcOrd="3" destOrd="0" presId="urn:microsoft.com/office/officeart/2005/8/layout/orgChart1"/>
    <dgm:cxn modelId="{F654BA40-5264-4F76-82BC-A6E1A2EB0F8D}" type="presParOf" srcId="{023EE896-78D9-4802-A5EF-1C25DCA4DDD7}" destId="{34893423-8C18-42DC-97E2-9D1345D4449B}" srcOrd="0" destOrd="0" presId="urn:microsoft.com/office/officeart/2005/8/layout/orgChart1"/>
    <dgm:cxn modelId="{CE4303D6-503A-489B-AC23-71E1282A5752}" type="presParOf" srcId="{34893423-8C18-42DC-97E2-9D1345D4449B}" destId="{E977F104-04C3-478F-9AAD-ED24E263BFA7}" srcOrd="0" destOrd="0" presId="urn:microsoft.com/office/officeart/2005/8/layout/orgChart1"/>
    <dgm:cxn modelId="{DECF97F7-1EE2-4670-8455-CD9DC2F8E6B2}" type="presParOf" srcId="{34893423-8C18-42DC-97E2-9D1345D4449B}" destId="{0FED5D4B-5359-4FD1-B432-B340CEE21FCB}" srcOrd="1" destOrd="0" presId="urn:microsoft.com/office/officeart/2005/8/layout/orgChart1"/>
    <dgm:cxn modelId="{54836134-BCBB-4240-A06F-8843C272C6A9}" type="presParOf" srcId="{023EE896-78D9-4802-A5EF-1C25DCA4DDD7}" destId="{01738DC9-794C-4F53-BF9A-F658BD114BA9}" srcOrd="1" destOrd="0" presId="urn:microsoft.com/office/officeart/2005/8/layout/orgChart1"/>
    <dgm:cxn modelId="{B400990D-BD27-4294-B0F9-307B447518A2}" type="presParOf" srcId="{023EE896-78D9-4802-A5EF-1C25DCA4DDD7}" destId="{DF816F43-4298-454F-8A8A-54829380EB66}" srcOrd="2" destOrd="0" presId="urn:microsoft.com/office/officeart/2005/8/layout/orgChart1"/>
    <dgm:cxn modelId="{B1610B47-3E42-4724-BEAB-5C01B91B59A3}" type="presParOf" srcId="{95B81725-2628-4AA2-B9D2-8898553729AF}" destId="{1DFBD23B-A891-4EC5-87EA-8ACFF707BA6A}" srcOrd="4" destOrd="0" presId="urn:microsoft.com/office/officeart/2005/8/layout/orgChart1"/>
    <dgm:cxn modelId="{A929E4D8-4D18-4CE9-8A84-D24946A8715B}" type="presParOf" srcId="{95B81725-2628-4AA2-B9D2-8898553729AF}" destId="{3DD04792-DDCA-4F43-ACAD-712E37B6B97E}" srcOrd="5" destOrd="0" presId="urn:microsoft.com/office/officeart/2005/8/layout/orgChart1"/>
    <dgm:cxn modelId="{2BBC51CA-4AC1-47DD-8BD9-CF7432162F39}" type="presParOf" srcId="{3DD04792-DDCA-4F43-ACAD-712E37B6B97E}" destId="{09747170-76B7-4BD6-86A5-48C0BE5BA07E}" srcOrd="0" destOrd="0" presId="urn:microsoft.com/office/officeart/2005/8/layout/orgChart1"/>
    <dgm:cxn modelId="{9D5B576C-414B-4755-AE6E-F171EFBD919A}" type="presParOf" srcId="{09747170-76B7-4BD6-86A5-48C0BE5BA07E}" destId="{A47A8B97-4509-4359-B1CE-AEFDD38AAA8C}" srcOrd="0" destOrd="0" presId="urn:microsoft.com/office/officeart/2005/8/layout/orgChart1"/>
    <dgm:cxn modelId="{60D6D947-86E3-4D61-B25D-1CB94D1CBCAA}" type="presParOf" srcId="{09747170-76B7-4BD6-86A5-48C0BE5BA07E}" destId="{B16D90DA-8A46-4F3B-853C-8CBAA620ACD8}" srcOrd="1" destOrd="0" presId="urn:microsoft.com/office/officeart/2005/8/layout/orgChart1"/>
    <dgm:cxn modelId="{ED3D775C-4F56-4830-81F6-76BFE926AD7E}" type="presParOf" srcId="{3DD04792-DDCA-4F43-ACAD-712E37B6B97E}" destId="{B1178DB7-3B62-4B71-90F8-C9401D521627}" srcOrd="1" destOrd="0" presId="urn:microsoft.com/office/officeart/2005/8/layout/orgChart1"/>
    <dgm:cxn modelId="{1F65B3BA-4833-4565-895F-B25A693C94F9}" type="presParOf" srcId="{3DD04792-DDCA-4F43-ACAD-712E37B6B97E}" destId="{722FC453-9FDA-4946-BAD5-631550BAA72D}" srcOrd="2" destOrd="0" presId="urn:microsoft.com/office/officeart/2005/8/layout/orgChart1"/>
    <dgm:cxn modelId="{0B35E38E-8BA8-44F2-A722-22D7B5C0BEE7}" type="presParOf" srcId="{95B81725-2628-4AA2-B9D2-8898553729AF}" destId="{AE76579D-1B89-4E6F-AB4E-B32E1CB2DF42}" srcOrd="6" destOrd="0" presId="urn:microsoft.com/office/officeart/2005/8/layout/orgChart1"/>
    <dgm:cxn modelId="{EA9C84EE-6069-4D1E-827D-5960C0A52A28}" type="presParOf" srcId="{95B81725-2628-4AA2-B9D2-8898553729AF}" destId="{0F961955-D21A-485F-84CC-6BE86C3EED31}" srcOrd="7" destOrd="0" presId="urn:microsoft.com/office/officeart/2005/8/layout/orgChart1"/>
    <dgm:cxn modelId="{C6AF81B9-3756-46F6-9D74-8CDD471C3ADC}" type="presParOf" srcId="{0F961955-D21A-485F-84CC-6BE86C3EED31}" destId="{65BE6488-1026-4846-B6AE-E593BB3C7E49}" srcOrd="0" destOrd="0" presId="urn:microsoft.com/office/officeart/2005/8/layout/orgChart1"/>
    <dgm:cxn modelId="{AB32DB6D-9451-472C-BF6C-E48DD14C9C9B}" type="presParOf" srcId="{65BE6488-1026-4846-B6AE-E593BB3C7E49}" destId="{B2B5D9F3-0F68-4AA5-841B-4FCDB8A20E23}" srcOrd="0" destOrd="0" presId="urn:microsoft.com/office/officeart/2005/8/layout/orgChart1"/>
    <dgm:cxn modelId="{3C5889B6-B65D-4A03-97C8-D05AAB2C9000}" type="presParOf" srcId="{65BE6488-1026-4846-B6AE-E593BB3C7E49}" destId="{4EDE2CB0-7835-413D-BE1C-4512A119AE1F}" srcOrd="1" destOrd="0" presId="urn:microsoft.com/office/officeart/2005/8/layout/orgChart1"/>
    <dgm:cxn modelId="{0F962FB0-B4CF-4F71-BF81-B1813CE2C345}" type="presParOf" srcId="{0F961955-D21A-485F-84CC-6BE86C3EED31}" destId="{CCD37E11-F029-4437-92F0-2B23BC52D508}" srcOrd="1" destOrd="0" presId="urn:microsoft.com/office/officeart/2005/8/layout/orgChart1"/>
    <dgm:cxn modelId="{DB7AD727-0F2F-4A43-8804-793ECCC309B5}" type="presParOf" srcId="{0F961955-D21A-485F-84CC-6BE86C3EED31}" destId="{13FBAE03-1620-408B-A12B-BF3F9D47E2D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Coordinador(a) de Dispositivos 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para el Control de Tránsito</a:t>
          </a:r>
          <a:endParaRPr lang="es-MX" altLang="es-MX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9DB3EEE-A1B0-4BFD-B588-35D0B0316511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Servicios </a:t>
          </a:r>
          <a:b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Generales</a:t>
          </a:r>
        </a:p>
      </dgm:t>
    </dgm:pt>
    <dgm:pt modelId="{4BE4B0D5-C840-466E-BADE-8371DE21C96F}" type="parTrans" cxnId="{0380D6AC-30CC-44BA-B30C-D51044669566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EFFCF3-A452-4FDE-8491-24B41B7B3FED}" type="sibTrans" cxnId="{0380D6AC-30CC-44BA-B30C-D51044669566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D877EF4-1F43-44D2-917E-7689029902DC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Instalación y Mantenimiento de Dispositivos para el Control del Tránsito</a:t>
          </a:r>
        </a:p>
      </dgm:t>
    </dgm:pt>
    <dgm:pt modelId="{995F0135-B870-478D-A0CC-7CB59DDEE874}" type="parTrans" cxnId="{4F878E9B-1103-4531-943B-1EA89DD800E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A3DA18-000B-47AF-9EB1-FA571905F47D}" type="sibTrans" cxnId="{4F878E9B-1103-4531-943B-1EA89DD800E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000282-3414-46BD-84CF-DC9ED904DAB3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Instalación y Mantenimiento de Dispositivos de Control de Tránsito</a:t>
          </a:r>
        </a:p>
      </dgm:t>
    </dgm:pt>
    <dgm:pt modelId="{404E7449-2B67-4742-AA91-9C903ECD8034}" type="parTrans" cxnId="{F8B3CAD5-6C80-42C5-A528-5DF17BA70FA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D199AC-CB54-4152-A6B1-84FAAB41882C}" type="sibTrans" cxnId="{F8B3CAD5-6C80-42C5-A528-5DF17BA70FA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D507FC-D6DD-46B0-B7F8-4B04EF22ECB4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Dispositivos para el Control de la Velocidad e Informes al </a:t>
          </a:r>
          <a:r>
            <a:rPr lang="es-MX" altLang="es-MX" sz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M.P</a:t>
          </a:r>
          <a:endParaRPr lang="es-ES" sz="1200" dirty="0"/>
        </a:p>
      </dgm:t>
    </dgm:pt>
    <dgm:pt modelId="{006B9525-BCA3-4D08-B896-16EFD43C9CAB}" type="parTrans" cxnId="{F8A282F7-6742-4843-A160-DC8B1CC99D75}">
      <dgm:prSet/>
      <dgm:spPr/>
      <dgm:t>
        <a:bodyPr/>
        <a:lstStyle/>
        <a:p>
          <a:endParaRPr lang="es-ES" sz="1200"/>
        </a:p>
      </dgm:t>
    </dgm:pt>
    <dgm:pt modelId="{C3A22318-E8EE-4ED8-8EF0-B5E1222D7418}" type="sibTrans" cxnId="{F8A282F7-6742-4843-A160-DC8B1CC99D75}">
      <dgm:prSet/>
      <dgm:spPr/>
      <dgm:t>
        <a:bodyPr/>
        <a:lstStyle/>
        <a:p>
          <a:endParaRPr lang="es-ES" sz="1200"/>
        </a:p>
      </dgm:t>
    </dgm:pt>
    <dgm:pt modelId="{B9B5B9BF-66DE-4330-89FD-7204956359BE}">
      <dgm:prSet custT="1"/>
      <dgm:spPr/>
      <dgm:t>
        <a:bodyPr/>
        <a:lstStyle/>
        <a:p>
          <a:r>
            <a:rPr lang="es-ES" sz="1200" dirty="0" smtClean="0"/>
            <a:t>Área de Semáforos</a:t>
          </a:r>
          <a:endParaRPr lang="es-ES" sz="1200" dirty="0"/>
        </a:p>
      </dgm:t>
    </dgm:pt>
    <dgm:pt modelId="{71AAABCD-C807-4247-BAEA-7F0063C19C70}" type="parTrans" cxnId="{05C6136D-1629-4E95-8C54-9E25C3454BFD}">
      <dgm:prSet/>
      <dgm:spPr/>
      <dgm:t>
        <a:bodyPr/>
        <a:lstStyle/>
        <a:p>
          <a:endParaRPr lang="es-ES" sz="1200"/>
        </a:p>
      </dgm:t>
    </dgm:pt>
    <dgm:pt modelId="{617033F5-8984-4E0C-86CB-4F84757AB6DC}" type="sibTrans" cxnId="{05C6136D-1629-4E95-8C54-9E25C3454BFD}">
      <dgm:prSet/>
      <dgm:spPr/>
      <dgm:t>
        <a:bodyPr/>
        <a:lstStyle/>
        <a:p>
          <a:endParaRPr lang="es-ES" sz="1200"/>
        </a:p>
      </dgm:t>
    </dgm:pt>
    <dgm:pt modelId="{DA45C85B-8B70-4828-8601-8B464D4F6221}">
      <dgm:prSet custT="1"/>
      <dgm:spPr/>
      <dgm:t>
        <a:bodyPr/>
        <a:lstStyle/>
        <a:p>
          <a:r>
            <a:rPr lang="es-ES" sz="1200" dirty="0" smtClean="0"/>
            <a:t>Área de Control de Almacenes</a:t>
          </a:r>
          <a:endParaRPr lang="es-ES" sz="1200" dirty="0"/>
        </a:p>
      </dgm:t>
    </dgm:pt>
    <dgm:pt modelId="{8EAE1CF2-A726-4411-8D32-5D76B68BF607}" type="parTrans" cxnId="{ED044315-C579-4C64-AB3C-63AE28BCACD2}">
      <dgm:prSet/>
      <dgm:spPr/>
      <dgm:t>
        <a:bodyPr/>
        <a:lstStyle/>
        <a:p>
          <a:endParaRPr lang="es-ES"/>
        </a:p>
      </dgm:t>
    </dgm:pt>
    <dgm:pt modelId="{CC3A8938-275B-4D04-A71B-1F0184F7E943}" type="sibTrans" cxnId="{ED044315-C579-4C64-AB3C-63AE28BCACD2}">
      <dgm:prSet/>
      <dgm:spPr/>
      <dgm:t>
        <a:bodyPr/>
        <a:lstStyle/>
        <a:p>
          <a:endParaRPr lang="es-ES"/>
        </a:p>
      </dgm:t>
    </dgm:pt>
    <dgm:pt modelId="{BEF60C14-332A-41E3-A069-86486F8C309C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endParaRPr lang="es-ES" sz="1200" dirty="0"/>
        </a:p>
      </dgm:t>
    </dgm:pt>
    <dgm:pt modelId="{4602A943-ABDB-4540-8475-D23226E3842C}" type="parTrans" cxnId="{F6C92981-BAB1-4760-B592-F1F8B622CD07}">
      <dgm:prSet/>
      <dgm:spPr/>
      <dgm:t>
        <a:bodyPr/>
        <a:lstStyle/>
        <a:p>
          <a:endParaRPr lang="es-ES"/>
        </a:p>
      </dgm:t>
    </dgm:pt>
    <dgm:pt modelId="{7D110D21-0BF4-4BD6-B62E-3B9665840B25}" type="sibTrans" cxnId="{F6C92981-BAB1-4760-B592-F1F8B622CD07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BE7BFFF6-D3EC-4495-BCE7-5DF4B874AF15}" type="pres">
      <dgm:prSet presAssocID="{41568039-9809-4B2B-BA51-64E0E23C2BBE}" presName="hierRoot1" presStyleCnt="0">
        <dgm:presLayoutVars>
          <dgm:hierBranch val="hang"/>
        </dgm:presLayoutVars>
      </dgm:prSet>
      <dgm:spPr/>
    </dgm:pt>
    <dgm:pt modelId="{456E14B1-13E4-4C00-B8FE-DBB179A6C322}" type="pres">
      <dgm:prSet presAssocID="{41568039-9809-4B2B-BA51-64E0E23C2BBE}" presName="rootComposite1" presStyleCnt="0"/>
      <dgm:spPr/>
    </dgm:pt>
    <dgm:pt modelId="{70A9E230-C9A9-40FC-B1B1-BF10ABFBEE55}" type="pres">
      <dgm:prSet presAssocID="{41568039-9809-4B2B-BA51-64E0E23C2BBE}" presName="rootText1" presStyleLbl="node0" presStyleIdx="0" presStyleCnt="1" custScaleX="155228" custScaleY="1443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3CBFE76-F89B-48C0-8AEC-606F1B722972}" type="pres">
      <dgm:prSet presAssocID="{41568039-9809-4B2B-BA51-64E0E23C2BB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7F141823-6C57-4B4F-8222-266B963BF281}" type="pres">
      <dgm:prSet presAssocID="{41568039-9809-4B2B-BA51-64E0E23C2BBE}" presName="hierChild2" presStyleCnt="0"/>
      <dgm:spPr/>
    </dgm:pt>
    <dgm:pt modelId="{2F42FBE6-D417-431A-ADE9-34B6F5340E96}" type="pres">
      <dgm:prSet presAssocID="{4BE4B0D5-C840-466E-BADE-8371DE21C96F}" presName="Name48" presStyleLbl="parChTrans1D2" presStyleIdx="0" presStyleCnt="7"/>
      <dgm:spPr/>
      <dgm:t>
        <a:bodyPr/>
        <a:lstStyle/>
        <a:p>
          <a:endParaRPr lang="es-ES"/>
        </a:p>
      </dgm:t>
    </dgm:pt>
    <dgm:pt modelId="{335E8C24-ED5B-479E-B75D-CD1621B61505}" type="pres">
      <dgm:prSet presAssocID="{59DB3EEE-A1B0-4BFD-B588-35D0B031651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8B830508-8BBD-4E6C-8A1D-DD1A518C3BA2}" type="pres">
      <dgm:prSet presAssocID="{59DB3EEE-A1B0-4BFD-B588-35D0B0316511}" presName="rootComposite" presStyleCnt="0"/>
      <dgm:spPr/>
      <dgm:t>
        <a:bodyPr/>
        <a:lstStyle/>
        <a:p>
          <a:endParaRPr lang="es-ES"/>
        </a:p>
      </dgm:t>
    </dgm:pt>
    <dgm:pt modelId="{708777CA-5F81-466A-9AC5-F4468F5DE8E6}" type="pres">
      <dgm:prSet presAssocID="{59DB3EEE-A1B0-4BFD-B588-35D0B0316511}" presName="rootText" presStyleLbl="node2" presStyleIdx="0" presStyleCnt="7" custScaleX="150313" custScaleY="117772" custLinFactNeighborX="-13083" custLinFactNeighborY="171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40E849-1A4B-41D9-90C8-AC12A6B208FF}" type="pres">
      <dgm:prSet presAssocID="{59DB3EEE-A1B0-4BFD-B588-35D0B0316511}" presName="rootConnector" presStyleLbl="node2" presStyleIdx="0" presStyleCnt="7"/>
      <dgm:spPr/>
      <dgm:t>
        <a:bodyPr/>
        <a:lstStyle/>
        <a:p>
          <a:endParaRPr lang="es-ES"/>
        </a:p>
      </dgm:t>
    </dgm:pt>
    <dgm:pt modelId="{89D7C76C-2C6F-44EE-9470-FBFF81D0476B}" type="pres">
      <dgm:prSet presAssocID="{59DB3EEE-A1B0-4BFD-B588-35D0B0316511}" presName="hierChild4" presStyleCnt="0"/>
      <dgm:spPr/>
      <dgm:t>
        <a:bodyPr/>
        <a:lstStyle/>
        <a:p>
          <a:endParaRPr lang="es-ES"/>
        </a:p>
      </dgm:t>
    </dgm:pt>
    <dgm:pt modelId="{9DDD4259-F93B-44FE-996E-C508C58C548D}" type="pres">
      <dgm:prSet presAssocID="{59DB3EEE-A1B0-4BFD-B588-35D0B0316511}" presName="hierChild5" presStyleCnt="0"/>
      <dgm:spPr/>
      <dgm:t>
        <a:bodyPr/>
        <a:lstStyle/>
        <a:p>
          <a:endParaRPr lang="es-ES"/>
        </a:p>
      </dgm:t>
    </dgm:pt>
    <dgm:pt modelId="{8195B4AE-2E2C-4EE4-B2BD-687A116651C5}" type="pres">
      <dgm:prSet presAssocID="{995F0135-B870-478D-A0CC-7CB59DDEE874}" presName="Name48" presStyleLbl="parChTrans1D2" presStyleIdx="1" presStyleCnt="7"/>
      <dgm:spPr/>
      <dgm:t>
        <a:bodyPr/>
        <a:lstStyle/>
        <a:p>
          <a:endParaRPr lang="es-ES"/>
        </a:p>
      </dgm:t>
    </dgm:pt>
    <dgm:pt modelId="{1C420A0A-F858-4224-86B7-B69DC180E1D4}" type="pres">
      <dgm:prSet presAssocID="{4D877EF4-1F43-44D2-917E-7689029902D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E417C75-59F8-4127-AAFE-D6E4A49CA8E8}" type="pres">
      <dgm:prSet presAssocID="{4D877EF4-1F43-44D2-917E-7689029902DC}" presName="rootComposite" presStyleCnt="0"/>
      <dgm:spPr/>
      <dgm:t>
        <a:bodyPr/>
        <a:lstStyle/>
        <a:p>
          <a:endParaRPr lang="es-ES"/>
        </a:p>
      </dgm:t>
    </dgm:pt>
    <dgm:pt modelId="{0ABFB21B-3327-4E9E-86B6-94822005ACDA}" type="pres">
      <dgm:prSet presAssocID="{4D877EF4-1F43-44D2-917E-7689029902DC}" presName="rootText" presStyleLbl="node2" presStyleIdx="1" presStyleCnt="7" custScaleX="150313" custScaleY="117772" custLinFactNeighborX="15070" custLinFactNeighborY="171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47355AA-8526-4097-898A-28303D50B883}" type="pres">
      <dgm:prSet presAssocID="{4D877EF4-1F43-44D2-917E-7689029902DC}" presName="rootConnector" presStyleLbl="node2" presStyleIdx="1" presStyleCnt="7"/>
      <dgm:spPr/>
      <dgm:t>
        <a:bodyPr/>
        <a:lstStyle/>
        <a:p>
          <a:endParaRPr lang="es-ES"/>
        </a:p>
      </dgm:t>
    </dgm:pt>
    <dgm:pt modelId="{58AE821D-1F34-4B0F-AF7C-2DD648652C2B}" type="pres">
      <dgm:prSet presAssocID="{4D877EF4-1F43-44D2-917E-7689029902DC}" presName="hierChild4" presStyleCnt="0"/>
      <dgm:spPr/>
      <dgm:t>
        <a:bodyPr/>
        <a:lstStyle/>
        <a:p>
          <a:endParaRPr lang="es-ES"/>
        </a:p>
      </dgm:t>
    </dgm:pt>
    <dgm:pt modelId="{C9B19ADF-7FDE-4647-B522-C2168E0E64FE}" type="pres">
      <dgm:prSet presAssocID="{4D877EF4-1F43-44D2-917E-7689029902DC}" presName="hierChild5" presStyleCnt="0"/>
      <dgm:spPr/>
      <dgm:t>
        <a:bodyPr/>
        <a:lstStyle/>
        <a:p>
          <a:endParaRPr lang="es-ES"/>
        </a:p>
      </dgm:t>
    </dgm:pt>
    <dgm:pt modelId="{4930524C-CF5E-4548-B0CD-92E2A169738D}" type="pres">
      <dgm:prSet presAssocID="{404E7449-2B67-4742-AA91-9C903ECD8034}" presName="Name48" presStyleLbl="parChTrans1D2" presStyleIdx="2" presStyleCnt="7"/>
      <dgm:spPr/>
      <dgm:t>
        <a:bodyPr/>
        <a:lstStyle/>
        <a:p>
          <a:endParaRPr lang="es-ES"/>
        </a:p>
      </dgm:t>
    </dgm:pt>
    <dgm:pt modelId="{D1A71411-F197-4D38-AC41-3340762CF2A7}" type="pres">
      <dgm:prSet presAssocID="{02000282-3414-46BD-84CF-DC9ED904DAB3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93B09A7-8470-435D-94EA-7D94CB418E24}" type="pres">
      <dgm:prSet presAssocID="{02000282-3414-46BD-84CF-DC9ED904DAB3}" presName="rootComposite" presStyleCnt="0"/>
      <dgm:spPr/>
      <dgm:t>
        <a:bodyPr/>
        <a:lstStyle/>
        <a:p>
          <a:endParaRPr lang="es-ES"/>
        </a:p>
      </dgm:t>
    </dgm:pt>
    <dgm:pt modelId="{E925D684-A0BC-4E3D-852C-9F39155E2E99}" type="pres">
      <dgm:prSet presAssocID="{02000282-3414-46BD-84CF-DC9ED904DAB3}" presName="rootText" presStyleLbl="node2" presStyleIdx="2" presStyleCnt="7" custScaleX="150313" custScaleY="117772" custLinFactNeighborX="-13083" custLinFactNeighborY="110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80378B-A8EE-4657-8211-0F0D184A9FE4}" type="pres">
      <dgm:prSet presAssocID="{02000282-3414-46BD-84CF-DC9ED904DAB3}" presName="rootConnector" presStyleLbl="node2" presStyleIdx="2" presStyleCnt="7"/>
      <dgm:spPr/>
      <dgm:t>
        <a:bodyPr/>
        <a:lstStyle/>
        <a:p>
          <a:endParaRPr lang="es-ES"/>
        </a:p>
      </dgm:t>
    </dgm:pt>
    <dgm:pt modelId="{B0B3F7AB-DCE7-4034-988A-31688A063607}" type="pres">
      <dgm:prSet presAssocID="{02000282-3414-46BD-84CF-DC9ED904DAB3}" presName="hierChild4" presStyleCnt="0"/>
      <dgm:spPr/>
      <dgm:t>
        <a:bodyPr/>
        <a:lstStyle/>
        <a:p>
          <a:endParaRPr lang="es-ES"/>
        </a:p>
      </dgm:t>
    </dgm:pt>
    <dgm:pt modelId="{59FDB4AF-BCD6-4FA0-A195-71DFBAF9A66A}" type="pres">
      <dgm:prSet presAssocID="{02000282-3414-46BD-84CF-DC9ED904DAB3}" presName="hierChild5" presStyleCnt="0"/>
      <dgm:spPr/>
      <dgm:t>
        <a:bodyPr/>
        <a:lstStyle/>
        <a:p>
          <a:endParaRPr lang="es-ES"/>
        </a:p>
      </dgm:t>
    </dgm:pt>
    <dgm:pt modelId="{07BD457F-7FB3-4841-9D16-FACE57AFC528}" type="pres">
      <dgm:prSet presAssocID="{006B9525-BCA3-4D08-B896-16EFD43C9CAB}" presName="Name48" presStyleLbl="parChTrans1D2" presStyleIdx="3" presStyleCnt="7"/>
      <dgm:spPr/>
      <dgm:t>
        <a:bodyPr/>
        <a:lstStyle/>
        <a:p>
          <a:endParaRPr lang="es-ES"/>
        </a:p>
      </dgm:t>
    </dgm:pt>
    <dgm:pt modelId="{FC15B649-F6BF-458D-8702-06698ABA28C3}" type="pres">
      <dgm:prSet presAssocID="{F4D507FC-D6DD-46B0-B7F8-4B04EF22ECB4}" presName="hierRoot2" presStyleCnt="0">
        <dgm:presLayoutVars>
          <dgm:hierBranch val="init"/>
        </dgm:presLayoutVars>
      </dgm:prSet>
      <dgm:spPr/>
    </dgm:pt>
    <dgm:pt modelId="{6F5A5927-0268-4A22-BDAD-27A8327C2F3C}" type="pres">
      <dgm:prSet presAssocID="{F4D507FC-D6DD-46B0-B7F8-4B04EF22ECB4}" presName="rootComposite" presStyleCnt="0"/>
      <dgm:spPr/>
    </dgm:pt>
    <dgm:pt modelId="{D8D47807-07BC-4483-B45A-F3F0528C4B6D}" type="pres">
      <dgm:prSet presAssocID="{F4D507FC-D6DD-46B0-B7F8-4B04EF22ECB4}" presName="rootText" presStyleLbl="node2" presStyleIdx="3" presStyleCnt="7" custScaleX="150313" custScaleY="117772" custLinFactNeighborX="15070" custLinFactNeighborY="105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84BF8-BDBF-4401-AF49-9B2E22F5A241}" type="pres">
      <dgm:prSet presAssocID="{F4D507FC-D6DD-46B0-B7F8-4B04EF22ECB4}" presName="rootConnector" presStyleLbl="node2" presStyleIdx="3" presStyleCnt="7"/>
      <dgm:spPr/>
      <dgm:t>
        <a:bodyPr/>
        <a:lstStyle/>
        <a:p>
          <a:endParaRPr lang="es-ES"/>
        </a:p>
      </dgm:t>
    </dgm:pt>
    <dgm:pt modelId="{07B10614-F0CC-485D-9E2B-439ACD76E8CB}" type="pres">
      <dgm:prSet presAssocID="{F4D507FC-D6DD-46B0-B7F8-4B04EF22ECB4}" presName="hierChild4" presStyleCnt="0"/>
      <dgm:spPr/>
    </dgm:pt>
    <dgm:pt modelId="{A3F57E11-8D1D-4C89-AA7F-7F0283333469}" type="pres">
      <dgm:prSet presAssocID="{F4D507FC-D6DD-46B0-B7F8-4B04EF22ECB4}" presName="hierChild5" presStyleCnt="0"/>
      <dgm:spPr/>
    </dgm:pt>
    <dgm:pt modelId="{0FC86776-BFE5-4D6F-A91A-946DEE3CD989}" type="pres">
      <dgm:prSet presAssocID="{71AAABCD-C807-4247-BAEA-7F0063C19C70}" presName="Name48" presStyleLbl="parChTrans1D2" presStyleIdx="4" presStyleCnt="7"/>
      <dgm:spPr/>
      <dgm:t>
        <a:bodyPr/>
        <a:lstStyle/>
        <a:p>
          <a:endParaRPr lang="es-ES"/>
        </a:p>
      </dgm:t>
    </dgm:pt>
    <dgm:pt modelId="{5545E18F-F823-486F-B66F-78ACE2F8E9D3}" type="pres">
      <dgm:prSet presAssocID="{B9B5B9BF-66DE-4330-89FD-7204956359BE}" presName="hierRoot2" presStyleCnt="0">
        <dgm:presLayoutVars>
          <dgm:hierBranch val="init"/>
        </dgm:presLayoutVars>
      </dgm:prSet>
      <dgm:spPr/>
    </dgm:pt>
    <dgm:pt modelId="{F21D94A3-7704-4027-B718-A9401B1BF17F}" type="pres">
      <dgm:prSet presAssocID="{B9B5B9BF-66DE-4330-89FD-7204956359BE}" presName="rootComposite" presStyleCnt="0"/>
      <dgm:spPr/>
    </dgm:pt>
    <dgm:pt modelId="{EE0C9308-0D53-4C26-9FD8-7702AA132733}" type="pres">
      <dgm:prSet presAssocID="{B9B5B9BF-66DE-4330-89FD-7204956359BE}" presName="rootText" presStyleLbl="node2" presStyleIdx="4" presStyleCnt="7" custScaleX="150313" custScaleY="117772" custLinFactNeighborX="-13083" custLinFactNeighborY="40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E74090A-E2FC-4564-8161-F358BEBEB877}" type="pres">
      <dgm:prSet presAssocID="{B9B5B9BF-66DE-4330-89FD-7204956359BE}" presName="rootConnector" presStyleLbl="node2" presStyleIdx="4" presStyleCnt="7"/>
      <dgm:spPr/>
      <dgm:t>
        <a:bodyPr/>
        <a:lstStyle/>
        <a:p>
          <a:endParaRPr lang="es-ES"/>
        </a:p>
      </dgm:t>
    </dgm:pt>
    <dgm:pt modelId="{708D8C0D-C0C4-4C14-AF8D-EEC7E98255E4}" type="pres">
      <dgm:prSet presAssocID="{B9B5B9BF-66DE-4330-89FD-7204956359BE}" presName="hierChild4" presStyleCnt="0"/>
      <dgm:spPr/>
    </dgm:pt>
    <dgm:pt modelId="{7D1998A2-2AA6-4D86-BF3E-302386700FF8}" type="pres">
      <dgm:prSet presAssocID="{B9B5B9BF-66DE-4330-89FD-7204956359BE}" presName="hierChild5" presStyleCnt="0"/>
      <dgm:spPr/>
    </dgm:pt>
    <dgm:pt modelId="{0AC84D57-FB80-411A-BB60-7EC44783FFDE}" type="pres">
      <dgm:prSet presAssocID="{8EAE1CF2-A726-4411-8D32-5D76B68BF607}" presName="Name48" presStyleLbl="parChTrans1D2" presStyleIdx="5" presStyleCnt="7"/>
      <dgm:spPr/>
      <dgm:t>
        <a:bodyPr/>
        <a:lstStyle/>
        <a:p>
          <a:endParaRPr lang="es-ES"/>
        </a:p>
      </dgm:t>
    </dgm:pt>
    <dgm:pt modelId="{DF870A4D-C623-4D7B-943B-B51AC4A14878}" type="pres">
      <dgm:prSet presAssocID="{DA45C85B-8B70-4828-8601-8B464D4F6221}" presName="hierRoot2" presStyleCnt="0">
        <dgm:presLayoutVars>
          <dgm:hierBranch val="init"/>
        </dgm:presLayoutVars>
      </dgm:prSet>
      <dgm:spPr/>
    </dgm:pt>
    <dgm:pt modelId="{1B6C8823-C62C-4EEB-B503-8D0963F038BF}" type="pres">
      <dgm:prSet presAssocID="{DA45C85B-8B70-4828-8601-8B464D4F6221}" presName="rootComposite" presStyleCnt="0"/>
      <dgm:spPr/>
    </dgm:pt>
    <dgm:pt modelId="{139A1BAA-249E-44B4-9BB8-919FAB994E04}" type="pres">
      <dgm:prSet presAssocID="{DA45C85B-8B70-4828-8601-8B464D4F6221}" presName="rootText" presStyleLbl="node2" presStyleIdx="5" presStyleCnt="7" custScaleX="150313" custScaleY="117772" custLinFactNeighborX="15070" custLinFactNeighborY="40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089C451-76FF-473B-AC47-72933DACC82E}" type="pres">
      <dgm:prSet presAssocID="{DA45C85B-8B70-4828-8601-8B464D4F6221}" presName="rootConnector" presStyleLbl="node2" presStyleIdx="5" presStyleCnt="7"/>
      <dgm:spPr/>
      <dgm:t>
        <a:bodyPr/>
        <a:lstStyle/>
        <a:p>
          <a:endParaRPr lang="es-ES"/>
        </a:p>
      </dgm:t>
    </dgm:pt>
    <dgm:pt modelId="{779A1D76-CC68-45C1-A8BB-9B917D861C99}" type="pres">
      <dgm:prSet presAssocID="{DA45C85B-8B70-4828-8601-8B464D4F6221}" presName="hierChild4" presStyleCnt="0"/>
      <dgm:spPr/>
    </dgm:pt>
    <dgm:pt modelId="{CC094C18-FCDB-4B52-AECF-D7028F0B4581}" type="pres">
      <dgm:prSet presAssocID="{DA45C85B-8B70-4828-8601-8B464D4F6221}" presName="hierChild5" presStyleCnt="0"/>
      <dgm:spPr/>
    </dgm:pt>
    <dgm:pt modelId="{727D5CA2-5D35-49FD-BE86-090EFE9F22BE}" type="pres">
      <dgm:prSet presAssocID="{4602A943-ABDB-4540-8475-D23226E3842C}" presName="Name48" presStyleLbl="parChTrans1D2" presStyleIdx="6" presStyleCnt="7"/>
      <dgm:spPr/>
      <dgm:t>
        <a:bodyPr/>
        <a:lstStyle/>
        <a:p>
          <a:endParaRPr lang="es-ES"/>
        </a:p>
      </dgm:t>
    </dgm:pt>
    <dgm:pt modelId="{790557DE-32D7-42E9-B5E3-11F6B5700182}" type="pres">
      <dgm:prSet presAssocID="{BEF60C14-332A-41E3-A069-86486F8C309C}" presName="hierRoot2" presStyleCnt="0">
        <dgm:presLayoutVars>
          <dgm:hierBranch val="init"/>
        </dgm:presLayoutVars>
      </dgm:prSet>
      <dgm:spPr/>
    </dgm:pt>
    <dgm:pt modelId="{22A3315F-3C79-4317-8705-9A4E6BA0960E}" type="pres">
      <dgm:prSet presAssocID="{BEF60C14-332A-41E3-A069-86486F8C309C}" presName="rootComposite" presStyleCnt="0"/>
      <dgm:spPr/>
    </dgm:pt>
    <dgm:pt modelId="{FBB7B007-90CC-46FA-8224-429E00DE2D07}" type="pres">
      <dgm:prSet presAssocID="{BEF60C14-332A-41E3-A069-86486F8C309C}" presName="rootText" presStyleLbl="node2" presStyleIdx="6" presStyleCnt="7" custScaleX="150313" custScaleY="117772" custLinFactNeighborX="-130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2412E4-EF5F-4B71-A014-F6F77A5AC2C2}" type="pres">
      <dgm:prSet presAssocID="{BEF60C14-332A-41E3-A069-86486F8C309C}" presName="rootConnector" presStyleLbl="node2" presStyleIdx="6" presStyleCnt="7"/>
      <dgm:spPr/>
      <dgm:t>
        <a:bodyPr/>
        <a:lstStyle/>
        <a:p>
          <a:endParaRPr lang="es-ES"/>
        </a:p>
      </dgm:t>
    </dgm:pt>
    <dgm:pt modelId="{091CC97B-B0CC-42A7-81EA-9004129E8997}" type="pres">
      <dgm:prSet presAssocID="{BEF60C14-332A-41E3-A069-86486F8C309C}" presName="hierChild4" presStyleCnt="0"/>
      <dgm:spPr/>
    </dgm:pt>
    <dgm:pt modelId="{B8942207-FC62-4074-802A-85F22F3F4B22}" type="pres">
      <dgm:prSet presAssocID="{BEF60C14-332A-41E3-A069-86486F8C309C}" presName="hierChild5" presStyleCnt="0"/>
      <dgm:spPr/>
    </dgm:pt>
    <dgm:pt modelId="{06650329-5AFE-44EB-8B0F-CDF27DEF8F4A}" type="pres">
      <dgm:prSet presAssocID="{41568039-9809-4B2B-BA51-64E0E23C2BBE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EA40834-29CB-4903-AE85-7383EF9E19E6}" type="presOf" srcId="{4BE4B0D5-C840-466E-BADE-8371DE21C96F}" destId="{2F42FBE6-D417-431A-ADE9-34B6F5340E96}" srcOrd="0" destOrd="0" presId="urn:microsoft.com/office/officeart/2005/8/layout/orgChart1"/>
    <dgm:cxn modelId="{901056C3-E702-4BA0-84B8-42037964FE4A}" type="presOf" srcId="{DA45C85B-8B70-4828-8601-8B464D4F6221}" destId="{139A1BAA-249E-44B4-9BB8-919FAB994E04}" srcOrd="0" destOrd="0" presId="urn:microsoft.com/office/officeart/2005/8/layout/orgChart1"/>
    <dgm:cxn modelId="{9F7C433D-26AA-46BC-9FC4-AEDAA543CB91}" type="presOf" srcId="{DA45C85B-8B70-4828-8601-8B464D4F6221}" destId="{2089C451-76FF-473B-AC47-72933DACC82E}" srcOrd="1" destOrd="0" presId="urn:microsoft.com/office/officeart/2005/8/layout/orgChart1"/>
    <dgm:cxn modelId="{45404443-0413-47B7-A4F4-7FD9C8ECBA10}" srcId="{BD3D72B1-EEF6-4EB4-803A-A74A6B419346}" destId="{41568039-9809-4B2B-BA51-64E0E23C2BBE}" srcOrd="0" destOrd="0" parTransId="{ED044282-9709-409C-A329-2B868569F6BC}" sibTransId="{7DF3ADED-0B1E-4DCA-9C7E-A36145EED7EE}"/>
    <dgm:cxn modelId="{C3DAE1F7-D3EA-4837-84BC-94A86B83197C}" type="presOf" srcId="{BEF60C14-332A-41E3-A069-86486F8C309C}" destId="{E62412E4-EF5F-4B71-A014-F6F77A5AC2C2}" srcOrd="1" destOrd="0" presId="urn:microsoft.com/office/officeart/2005/8/layout/orgChart1"/>
    <dgm:cxn modelId="{F1B641FF-EAD3-46F3-B401-EACD8E49551F}" type="presOf" srcId="{BEF60C14-332A-41E3-A069-86486F8C309C}" destId="{FBB7B007-90CC-46FA-8224-429E00DE2D07}" srcOrd="0" destOrd="0" presId="urn:microsoft.com/office/officeart/2005/8/layout/orgChart1"/>
    <dgm:cxn modelId="{ED044315-C579-4C64-AB3C-63AE28BCACD2}" srcId="{41568039-9809-4B2B-BA51-64E0E23C2BBE}" destId="{DA45C85B-8B70-4828-8601-8B464D4F6221}" srcOrd="5" destOrd="0" parTransId="{8EAE1CF2-A726-4411-8D32-5D76B68BF607}" sibTransId="{CC3A8938-275B-4D04-A71B-1F0184F7E943}"/>
    <dgm:cxn modelId="{7D006B37-3BD7-40A9-AB5E-E808EC011BF3}" type="presOf" srcId="{02000282-3414-46BD-84CF-DC9ED904DAB3}" destId="{FA80378B-A8EE-4657-8211-0F0D184A9FE4}" srcOrd="1" destOrd="0" presId="urn:microsoft.com/office/officeart/2005/8/layout/orgChart1"/>
    <dgm:cxn modelId="{0448D99E-7A78-41C8-822A-424E44D44763}" type="presOf" srcId="{41568039-9809-4B2B-BA51-64E0E23C2BBE}" destId="{70A9E230-C9A9-40FC-B1B1-BF10ABFBEE55}" srcOrd="0" destOrd="0" presId="urn:microsoft.com/office/officeart/2005/8/layout/orgChart1"/>
    <dgm:cxn modelId="{1E32198E-F4E0-4570-B180-378D424CC21E}" type="presOf" srcId="{59DB3EEE-A1B0-4BFD-B588-35D0B0316511}" destId="{0F40E849-1A4B-41D9-90C8-AC12A6B208FF}" srcOrd="1" destOrd="0" presId="urn:microsoft.com/office/officeart/2005/8/layout/orgChart1"/>
    <dgm:cxn modelId="{664BB126-7CF5-465A-B3FF-B52D261E2AEE}" type="presOf" srcId="{59DB3EEE-A1B0-4BFD-B588-35D0B0316511}" destId="{708777CA-5F81-466A-9AC5-F4468F5DE8E6}" srcOrd="0" destOrd="0" presId="urn:microsoft.com/office/officeart/2005/8/layout/orgChart1"/>
    <dgm:cxn modelId="{B333C731-C9A4-44AA-BC98-425F5D7478F5}" type="presOf" srcId="{4D877EF4-1F43-44D2-917E-7689029902DC}" destId="{547355AA-8526-4097-898A-28303D50B883}" srcOrd="1" destOrd="0" presId="urn:microsoft.com/office/officeart/2005/8/layout/orgChart1"/>
    <dgm:cxn modelId="{7D29A63A-5AE0-4DCA-858D-31580705B130}" type="presOf" srcId="{006B9525-BCA3-4D08-B896-16EFD43C9CAB}" destId="{07BD457F-7FB3-4841-9D16-FACE57AFC528}" srcOrd="0" destOrd="0" presId="urn:microsoft.com/office/officeart/2005/8/layout/orgChart1"/>
    <dgm:cxn modelId="{4F878E9B-1103-4531-943B-1EA89DD800E8}" srcId="{41568039-9809-4B2B-BA51-64E0E23C2BBE}" destId="{4D877EF4-1F43-44D2-917E-7689029902DC}" srcOrd="1" destOrd="0" parTransId="{995F0135-B870-478D-A0CC-7CB59DDEE874}" sibTransId="{F7A3DA18-000B-47AF-9EB1-FA571905F47D}"/>
    <dgm:cxn modelId="{1B6DB4F4-F74F-47A8-B358-B32DFC88DE6F}" type="presOf" srcId="{F4D507FC-D6DD-46B0-B7F8-4B04EF22ECB4}" destId="{D8D47807-07BC-4483-B45A-F3F0528C4B6D}" srcOrd="0" destOrd="0" presId="urn:microsoft.com/office/officeart/2005/8/layout/orgChart1"/>
    <dgm:cxn modelId="{9CD2B76C-430D-4878-B96A-0680B552EB87}" type="presOf" srcId="{B9B5B9BF-66DE-4330-89FD-7204956359BE}" destId="{8E74090A-E2FC-4564-8161-F358BEBEB877}" srcOrd="1" destOrd="0" presId="urn:microsoft.com/office/officeart/2005/8/layout/orgChart1"/>
    <dgm:cxn modelId="{F62A3183-8AA2-45FB-B858-17EA20996B4D}" type="presOf" srcId="{71AAABCD-C807-4247-BAEA-7F0063C19C70}" destId="{0FC86776-BFE5-4D6F-A91A-946DEE3CD989}" srcOrd="0" destOrd="0" presId="urn:microsoft.com/office/officeart/2005/8/layout/orgChart1"/>
    <dgm:cxn modelId="{B0794678-1159-465C-B5CD-32CCAA59CEA6}" type="presOf" srcId="{41568039-9809-4B2B-BA51-64E0E23C2BBE}" destId="{63CBFE76-F89B-48C0-8AEC-606F1B722972}" srcOrd="1" destOrd="0" presId="urn:microsoft.com/office/officeart/2005/8/layout/orgChart1"/>
    <dgm:cxn modelId="{D483AB69-B8C2-41D0-9E20-E07DCF2AA62C}" type="presOf" srcId="{F4D507FC-D6DD-46B0-B7F8-4B04EF22ECB4}" destId="{45384BF8-BDBF-4401-AF49-9B2E22F5A241}" srcOrd="1" destOrd="0" presId="urn:microsoft.com/office/officeart/2005/8/layout/orgChart1"/>
    <dgm:cxn modelId="{450E65AC-1BA2-4B0A-B83E-5FC440F9C9A0}" type="presOf" srcId="{4D877EF4-1F43-44D2-917E-7689029902DC}" destId="{0ABFB21B-3327-4E9E-86B6-94822005ACDA}" srcOrd="0" destOrd="0" presId="urn:microsoft.com/office/officeart/2005/8/layout/orgChart1"/>
    <dgm:cxn modelId="{F8A282F7-6742-4843-A160-DC8B1CC99D75}" srcId="{41568039-9809-4B2B-BA51-64E0E23C2BBE}" destId="{F4D507FC-D6DD-46B0-B7F8-4B04EF22ECB4}" srcOrd="3" destOrd="0" parTransId="{006B9525-BCA3-4D08-B896-16EFD43C9CAB}" sibTransId="{C3A22318-E8EE-4ED8-8EF0-B5E1222D7418}"/>
    <dgm:cxn modelId="{0380D6AC-30CC-44BA-B30C-D51044669566}" srcId="{41568039-9809-4B2B-BA51-64E0E23C2BBE}" destId="{59DB3EEE-A1B0-4BFD-B588-35D0B0316511}" srcOrd="0" destOrd="0" parTransId="{4BE4B0D5-C840-466E-BADE-8371DE21C96F}" sibTransId="{9CEFFCF3-A452-4FDE-8491-24B41B7B3FED}"/>
    <dgm:cxn modelId="{F6C92981-BAB1-4760-B592-F1F8B622CD07}" srcId="{41568039-9809-4B2B-BA51-64E0E23C2BBE}" destId="{BEF60C14-332A-41E3-A069-86486F8C309C}" srcOrd="6" destOrd="0" parTransId="{4602A943-ABDB-4540-8475-D23226E3842C}" sibTransId="{7D110D21-0BF4-4BD6-B62E-3B9665840B25}"/>
    <dgm:cxn modelId="{05C6136D-1629-4E95-8C54-9E25C3454BFD}" srcId="{41568039-9809-4B2B-BA51-64E0E23C2BBE}" destId="{B9B5B9BF-66DE-4330-89FD-7204956359BE}" srcOrd="4" destOrd="0" parTransId="{71AAABCD-C807-4247-BAEA-7F0063C19C70}" sibTransId="{617033F5-8984-4E0C-86CB-4F84757AB6DC}"/>
    <dgm:cxn modelId="{FCFCD001-CF57-4836-856B-CA86BDE2611F}" type="presOf" srcId="{4602A943-ABDB-4540-8475-D23226E3842C}" destId="{727D5CA2-5D35-49FD-BE86-090EFE9F22BE}" srcOrd="0" destOrd="0" presId="urn:microsoft.com/office/officeart/2005/8/layout/orgChart1"/>
    <dgm:cxn modelId="{5A480FD4-7E8B-4DDC-83D2-2CF533B06DCB}" type="presOf" srcId="{404E7449-2B67-4742-AA91-9C903ECD8034}" destId="{4930524C-CF5E-4548-B0CD-92E2A169738D}" srcOrd="0" destOrd="0" presId="urn:microsoft.com/office/officeart/2005/8/layout/orgChart1"/>
    <dgm:cxn modelId="{13858AE3-6AC8-4C02-9603-3CD5EA6B11B7}" type="presOf" srcId="{B9B5B9BF-66DE-4330-89FD-7204956359BE}" destId="{EE0C9308-0D53-4C26-9FD8-7702AA132733}" srcOrd="0" destOrd="0" presId="urn:microsoft.com/office/officeart/2005/8/layout/orgChart1"/>
    <dgm:cxn modelId="{F8B3CAD5-6C80-42C5-A528-5DF17BA70FA9}" srcId="{41568039-9809-4B2B-BA51-64E0E23C2BBE}" destId="{02000282-3414-46BD-84CF-DC9ED904DAB3}" srcOrd="2" destOrd="0" parTransId="{404E7449-2B67-4742-AA91-9C903ECD8034}" sibTransId="{2DD199AC-CB54-4152-A6B1-84FAAB41882C}"/>
    <dgm:cxn modelId="{75C2F08B-0FF4-4BEA-8D42-1248B0110447}" type="presOf" srcId="{8EAE1CF2-A726-4411-8D32-5D76B68BF607}" destId="{0AC84D57-FB80-411A-BB60-7EC44783FFDE}" srcOrd="0" destOrd="0" presId="urn:microsoft.com/office/officeart/2005/8/layout/orgChart1"/>
    <dgm:cxn modelId="{96BDCFD3-31B9-42E8-BCC3-7EB764BAE5D7}" type="presOf" srcId="{995F0135-B870-478D-A0CC-7CB59DDEE874}" destId="{8195B4AE-2E2C-4EE4-B2BD-687A116651C5}" srcOrd="0" destOrd="0" presId="urn:microsoft.com/office/officeart/2005/8/layout/orgChart1"/>
    <dgm:cxn modelId="{96D6BBEC-40B6-4CB5-8571-3E934B7A2289}" type="presOf" srcId="{02000282-3414-46BD-84CF-DC9ED904DAB3}" destId="{E925D684-A0BC-4E3D-852C-9F39155E2E99}" srcOrd="0" destOrd="0" presId="urn:microsoft.com/office/officeart/2005/8/layout/orgChart1"/>
    <dgm:cxn modelId="{67D7C931-0EC1-4008-98FB-61AE2564088D}" type="presParOf" srcId="{B3263371-B20E-4D1C-87B0-F232DC5A756C}" destId="{BE7BFFF6-D3EC-4495-BCE7-5DF4B874AF15}" srcOrd="0" destOrd="0" presId="urn:microsoft.com/office/officeart/2005/8/layout/orgChart1"/>
    <dgm:cxn modelId="{5278FBF9-55F1-4155-8803-8A6E5FF49306}" type="presParOf" srcId="{BE7BFFF6-D3EC-4495-BCE7-5DF4B874AF15}" destId="{456E14B1-13E4-4C00-B8FE-DBB179A6C322}" srcOrd="0" destOrd="0" presId="urn:microsoft.com/office/officeart/2005/8/layout/orgChart1"/>
    <dgm:cxn modelId="{1603B229-588D-4C71-9906-B8F0549598D4}" type="presParOf" srcId="{456E14B1-13E4-4C00-B8FE-DBB179A6C322}" destId="{70A9E230-C9A9-40FC-B1B1-BF10ABFBEE55}" srcOrd="0" destOrd="0" presId="urn:microsoft.com/office/officeart/2005/8/layout/orgChart1"/>
    <dgm:cxn modelId="{A8588B3F-9477-4550-88C2-AFEC10D19C90}" type="presParOf" srcId="{456E14B1-13E4-4C00-B8FE-DBB179A6C322}" destId="{63CBFE76-F89B-48C0-8AEC-606F1B722972}" srcOrd="1" destOrd="0" presId="urn:microsoft.com/office/officeart/2005/8/layout/orgChart1"/>
    <dgm:cxn modelId="{6B994801-6862-4F07-B44F-5A7FBF01A95A}" type="presParOf" srcId="{BE7BFFF6-D3EC-4495-BCE7-5DF4B874AF15}" destId="{7F141823-6C57-4B4F-8222-266B963BF281}" srcOrd="1" destOrd="0" presId="urn:microsoft.com/office/officeart/2005/8/layout/orgChart1"/>
    <dgm:cxn modelId="{FC9A88C2-A6F0-455A-B2D6-A11A798F74FA}" type="presParOf" srcId="{7F141823-6C57-4B4F-8222-266B963BF281}" destId="{2F42FBE6-D417-431A-ADE9-34B6F5340E96}" srcOrd="0" destOrd="0" presId="urn:microsoft.com/office/officeart/2005/8/layout/orgChart1"/>
    <dgm:cxn modelId="{D098739B-E7E3-4602-8ECC-3C29C5D017F6}" type="presParOf" srcId="{7F141823-6C57-4B4F-8222-266B963BF281}" destId="{335E8C24-ED5B-479E-B75D-CD1621B61505}" srcOrd="1" destOrd="0" presId="urn:microsoft.com/office/officeart/2005/8/layout/orgChart1"/>
    <dgm:cxn modelId="{6FA74766-5DC7-45DF-AC32-4B2C21E8EB79}" type="presParOf" srcId="{335E8C24-ED5B-479E-B75D-CD1621B61505}" destId="{8B830508-8BBD-4E6C-8A1D-DD1A518C3BA2}" srcOrd="0" destOrd="0" presId="urn:microsoft.com/office/officeart/2005/8/layout/orgChart1"/>
    <dgm:cxn modelId="{C0670762-0605-4456-A0DC-16DE472E50F7}" type="presParOf" srcId="{8B830508-8BBD-4E6C-8A1D-DD1A518C3BA2}" destId="{708777CA-5F81-466A-9AC5-F4468F5DE8E6}" srcOrd="0" destOrd="0" presId="urn:microsoft.com/office/officeart/2005/8/layout/orgChart1"/>
    <dgm:cxn modelId="{6ACD0756-9569-4B5B-8616-48FF7997A885}" type="presParOf" srcId="{8B830508-8BBD-4E6C-8A1D-DD1A518C3BA2}" destId="{0F40E849-1A4B-41D9-90C8-AC12A6B208FF}" srcOrd="1" destOrd="0" presId="urn:microsoft.com/office/officeart/2005/8/layout/orgChart1"/>
    <dgm:cxn modelId="{247C3CFD-2481-44DD-B8CD-F0B12FBD82D4}" type="presParOf" srcId="{335E8C24-ED5B-479E-B75D-CD1621B61505}" destId="{89D7C76C-2C6F-44EE-9470-FBFF81D0476B}" srcOrd="1" destOrd="0" presId="urn:microsoft.com/office/officeart/2005/8/layout/orgChart1"/>
    <dgm:cxn modelId="{CDC11BE4-01D5-4943-94D1-589065991219}" type="presParOf" srcId="{335E8C24-ED5B-479E-B75D-CD1621B61505}" destId="{9DDD4259-F93B-44FE-996E-C508C58C548D}" srcOrd="2" destOrd="0" presId="urn:microsoft.com/office/officeart/2005/8/layout/orgChart1"/>
    <dgm:cxn modelId="{967A5F35-B29B-443F-ADB4-E0DB1B8DF65C}" type="presParOf" srcId="{7F141823-6C57-4B4F-8222-266B963BF281}" destId="{8195B4AE-2E2C-4EE4-B2BD-687A116651C5}" srcOrd="2" destOrd="0" presId="urn:microsoft.com/office/officeart/2005/8/layout/orgChart1"/>
    <dgm:cxn modelId="{B047B628-710C-4179-99A0-286B4F41955E}" type="presParOf" srcId="{7F141823-6C57-4B4F-8222-266B963BF281}" destId="{1C420A0A-F858-4224-86B7-B69DC180E1D4}" srcOrd="3" destOrd="0" presId="urn:microsoft.com/office/officeart/2005/8/layout/orgChart1"/>
    <dgm:cxn modelId="{7A9296A2-C2B2-40C9-9B56-8B1FA3FD3BD7}" type="presParOf" srcId="{1C420A0A-F858-4224-86B7-B69DC180E1D4}" destId="{0E417C75-59F8-4127-AAFE-D6E4A49CA8E8}" srcOrd="0" destOrd="0" presId="urn:microsoft.com/office/officeart/2005/8/layout/orgChart1"/>
    <dgm:cxn modelId="{0854C627-58F6-4A46-8BF8-3A6987E959E2}" type="presParOf" srcId="{0E417C75-59F8-4127-AAFE-D6E4A49CA8E8}" destId="{0ABFB21B-3327-4E9E-86B6-94822005ACDA}" srcOrd="0" destOrd="0" presId="urn:microsoft.com/office/officeart/2005/8/layout/orgChart1"/>
    <dgm:cxn modelId="{9FBF3553-A1F8-4D67-AC11-94113EE9520A}" type="presParOf" srcId="{0E417C75-59F8-4127-AAFE-D6E4A49CA8E8}" destId="{547355AA-8526-4097-898A-28303D50B883}" srcOrd="1" destOrd="0" presId="urn:microsoft.com/office/officeart/2005/8/layout/orgChart1"/>
    <dgm:cxn modelId="{2019711A-3F25-4856-93AB-0412CD76354D}" type="presParOf" srcId="{1C420A0A-F858-4224-86B7-B69DC180E1D4}" destId="{58AE821D-1F34-4B0F-AF7C-2DD648652C2B}" srcOrd="1" destOrd="0" presId="urn:microsoft.com/office/officeart/2005/8/layout/orgChart1"/>
    <dgm:cxn modelId="{94E3159C-1AF7-4B3C-BC65-2BDA6561243C}" type="presParOf" srcId="{1C420A0A-F858-4224-86B7-B69DC180E1D4}" destId="{C9B19ADF-7FDE-4647-B522-C2168E0E64FE}" srcOrd="2" destOrd="0" presId="urn:microsoft.com/office/officeart/2005/8/layout/orgChart1"/>
    <dgm:cxn modelId="{3B309ED1-509E-4CFE-9678-E1E187B8322E}" type="presParOf" srcId="{7F141823-6C57-4B4F-8222-266B963BF281}" destId="{4930524C-CF5E-4548-B0CD-92E2A169738D}" srcOrd="4" destOrd="0" presId="urn:microsoft.com/office/officeart/2005/8/layout/orgChart1"/>
    <dgm:cxn modelId="{5E4BDD34-8944-4BC4-AF5B-0D3E5D74EE5A}" type="presParOf" srcId="{7F141823-6C57-4B4F-8222-266B963BF281}" destId="{D1A71411-F197-4D38-AC41-3340762CF2A7}" srcOrd="5" destOrd="0" presId="urn:microsoft.com/office/officeart/2005/8/layout/orgChart1"/>
    <dgm:cxn modelId="{0D10184A-88B1-4B32-9DB7-E3B541E883F5}" type="presParOf" srcId="{D1A71411-F197-4D38-AC41-3340762CF2A7}" destId="{D93B09A7-8470-435D-94EA-7D94CB418E24}" srcOrd="0" destOrd="0" presId="urn:microsoft.com/office/officeart/2005/8/layout/orgChart1"/>
    <dgm:cxn modelId="{AA5534C3-5F03-4946-A5D7-72F0153A39DD}" type="presParOf" srcId="{D93B09A7-8470-435D-94EA-7D94CB418E24}" destId="{E925D684-A0BC-4E3D-852C-9F39155E2E99}" srcOrd="0" destOrd="0" presId="urn:microsoft.com/office/officeart/2005/8/layout/orgChart1"/>
    <dgm:cxn modelId="{BCC8C242-601F-4B3A-9E54-5CFCCE4D5D03}" type="presParOf" srcId="{D93B09A7-8470-435D-94EA-7D94CB418E24}" destId="{FA80378B-A8EE-4657-8211-0F0D184A9FE4}" srcOrd="1" destOrd="0" presId="urn:microsoft.com/office/officeart/2005/8/layout/orgChart1"/>
    <dgm:cxn modelId="{27841E7D-E104-4682-815B-0DD97EF8A3FE}" type="presParOf" srcId="{D1A71411-F197-4D38-AC41-3340762CF2A7}" destId="{B0B3F7AB-DCE7-4034-988A-31688A063607}" srcOrd="1" destOrd="0" presId="urn:microsoft.com/office/officeart/2005/8/layout/orgChart1"/>
    <dgm:cxn modelId="{FE50CDB1-FEA0-4C81-9216-33A33557B1F3}" type="presParOf" srcId="{D1A71411-F197-4D38-AC41-3340762CF2A7}" destId="{59FDB4AF-BCD6-4FA0-A195-71DFBAF9A66A}" srcOrd="2" destOrd="0" presId="urn:microsoft.com/office/officeart/2005/8/layout/orgChart1"/>
    <dgm:cxn modelId="{4F961D28-CCC0-4FBB-904E-F6920CDDB4EB}" type="presParOf" srcId="{7F141823-6C57-4B4F-8222-266B963BF281}" destId="{07BD457F-7FB3-4841-9D16-FACE57AFC528}" srcOrd="6" destOrd="0" presId="urn:microsoft.com/office/officeart/2005/8/layout/orgChart1"/>
    <dgm:cxn modelId="{4EB222EA-7FF1-4906-B512-5ED41D949DCE}" type="presParOf" srcId="{7F141823-6C57-4B4F-8222-266B963BF281}" destId="{FC15B649-F6BF-458D-8702-06698ABA28C3}" srcOrd="7" destOrd="0" presId="urn:microsoft.com/office/officeart/2005/8/layout/orgChart1"/>
    <dgm:cxn modelId="{1B4775B3-C36D-4E35-B1C8-7389E272FA3B}" type="presParOf" srcId="{FC15B649-F6BF-458D-8702-06698ABA28C3}" destId="{6F5A5927-0268-4A22-BDAD-27A8327C2F3C}" srcOrd="0" destOrd="0" presId="urn:microsoft.com/office/officeart/2005/8/layout/orgChart1"/>
    <dgm:cxn modelId="{657558E5-5F4C-4960-B0DB-61B508B1FB81}" type="presParOf" srcId="{6F5A5927-0268-4A22-BDAD-27A8327C2F3C}" destId="{D8D47807-07BC-4483-B45A-F3F0528C4B6D}" srcOrd="0" destOrd="0" presId="urn:microsoft.com/office/officeart/2005/8/layout/orgChart1"/>
    <dgm:cxn modelId="{1D75948A-A951-4363-886F-D07208B36953}" type="presParOf" srcId="{6F5A5927-0268-4A22-BDAD-27A8327C2F3C}" destId="{45384BF8-BDBF-4401-AF49-9B2E22F5A241}" srcOrd="1" destOrd="0" presId="urn:microsoft.com/office/officeart/2005/8/layout/orgChart1"/>
    <dgm:cxn modelId="{74977928-E782-4BBF-92D1-081F4C59D2F7}" type="presParOf" srcId="{FC15B649-F6BF-458D-8702-06698ABA28C3}" destId="{07B10614-F0CC-485D-9E2B-439ACD76E8CB}" srcOrd="1" destOrd="0" presId="urn:microsoft.com/office/officeart/2005/8/layout/orgChart1"/>
    <dgm:cxn modelId="{C0B56B19-9DA7-4F17-A569-8DFA937322F5}" type="presParOf" srcId="{FC15B649-F6BF-458D-8702-06698ABA28C3}" destId="{A3F57E11-8D1D-4C89-AA7F-7F0283333469}" srcOrd="2" destOrd="0" presId="urn:microsoft.com/office/officeart/2005/8/layout/orgChart1"/>
    <dgm:cxn modelId="{CEA49B93-176C-4657-A261-E1D470520AEF}" type="presParOf" srcId="{7F141823-6C57-4B4F-8222-266B963BF281}" destId="{0FC86776-BFE5-4D6F-A91A-946DEE3CD989}" srcOrd="8" destOrd="0" presId="urn:microsoft.com/office/officeart/2005/8/layout/orgChart1"/>
    <dgm:cxn modelId="{CB8A7D1C-F638-48CF-8237-A8FF81170703}" type="presParOf" srcId="{7F141823-6C57-4B4F-8222-266B963BF281}" destId="{5545E18F-F823-486F-B66F-78ACE2F8E9D3}" srcOrd="9" destOrd="0" presId="urn:microsoft.com/office/officeart/2005/8/layout/orgChart1"/>
    <dgm:cxn modelId="{D76589B0-E158-4EEC-AB41-FC83F7B2783B}" type="presParOf" srcId="{5545E18F-F823-486F-B66F-78ACE2F8E9D3}" destId="{F21D94A3-7704-4027-B718-A9401B1BF17F}" srcOrd="0" destOrd="0" presId="urn:microsoft.com/office/officeart/2005/8/layout/orgChart1"/>
    <dgm:cxn modelId="{CBCB6F4E-0227-4234-93B0-9C103E551D3E}" type="presParOf" srcId="{F21D94A3-7704-4027-B718-A9401B1BF17F}" destId="{EE0C9308-0D53-4C26-9FD8-7702AA132733}" srcOrd="0" destOrd="0" presId="urn:microsoft.com/office/officeart/2005/8/layout/orgChart1"/>
    <dgm:cxn modelId="{0AB80EF6-D2F2-468C-9B34-71A358F171FB}" type="presParOf" srcId="{F21D94A3-7704-4027-B718-A9401B1BF17F}" destId="{8E74090A-E2FC-4564-8161-F358BEBEB877}" srcOrd="1" destOrd="0" presId="urn:microsoft.com/office/officeart/2005/8/layout/orgChart1"/>
    <dgm:cxn modelId="{A9E65B34-67B7-44E1-8C2C-E4C741BC2CD3}" type="presParOf" srcId="{5545E18F-F823-486F-B66F-78ACE2F8E9D3}" destId="{708D8C0D-C0C4-4C14-AF8D-EEC7E98255E4}" srcOrd="1" destOrd="0" presId="urn:microsoft.com/office/officeart/2005/8/layout/orgChart1"/>
    <dgm:cxn modelId="{9E2E5610-4F56-4549-AD16-AFDFAEEC0701}" type="presParOf" srcId="{5545E18F-F823-486F-B66F-78ACE2F8E9D3}" destId="{7D1998A2-2AA6-4D86-BF3E-302386700FF8}" srcOrd="2" destOrd="0" presId="urn:microsoft.com/office/officeart/2005/8/layout/orgChart1"/>
    <dgm:cxn modelId="{557EE41B-31A7-4B69-A86C-669A38781D94}" type="presParOf" srcId="{7F141823-6C57-4B4F-8222-266B963BF281}" destId="{0AC84D57-FB80-411A-BB60-7EC44783FFDE}" srcOrd="10" destOrd="0" presId="urn:microsoft.com/office/officeart/2005/8/layout/orgChart1"/>
    <dgm:cxn modelId="{471D73B4-0550-4FC5-B20C-6FE64DCA4DBB}" type="presParOf" srcId="{7F141823-6C57-4B4F-8222-266B963BF281}" destId="{DF870A4D-C623-4D7B-943B-B51AC4A14878}" srcOrd="11" destOrd="0" presId="urn:microsoft.com/office/officeart/2005/8/layout/orgChart1"/>
    <dgm:cxn modelId="{12BFCC22-D55C-49D7-B63F-E41F2CEBFEA2}" type="presParOf" srcId="{DF870A4D-C623-4D7B-943B-B51AC4A14878}" destId="{1B6C8823-C62C-4EEB-B503-8D0963F038BF}" srcOrd="0" destOrd="0" presId="urn:microsoft.com/office/officeart/2005/8/layout/orgChart1"/>
    <dgm:cxn modelId="{4FF441E0-EB54-46C5-81E2-6FE1135CA8A7}" type="presParOf" srcId="{1B6C8823-C62C-4EEB-B503-8D0963F038BF}" destId="{139A1BAA-249E-44B4-9BB8-919FAB994E04}" srcOrd="0" destOrd="0" presId="urn:microsoft.com/office/officeart/2005/8/layout/orgChart1"/>
    <dgm:cxn modelId="{7E9DAB32-F408-4ED3-A57A-13C6D033624A}" type="presParOf" srcId="{1B6C8823-C62C-4EEB-B503-8D0963F038BF}" destId="{2089C451-76FF-473B-AC47-72933DACC82E}" srcOrd="1" destOrd="0" presId="urn:microsoft.com/office/officeart/2005/8/layout/orgChart1"/>
    <dgm:cxn modelId="{1ADDC56C-662E-4A7E-9148-2D5C2B366CB9}" type="presParOf" srcId="{DF870A4D-C623-4D7B-943B-B51AC4A14878}" destId="{779A1D76-CC68-45C1-A8BB-9B917D861C99}" srcOrd="1" destOrd="0" presId="urn:microsoft.com/office/officeart/2005/8/layout/orgChart1"/>
    <dgm:cxn modelId="{0E340B09-E5C4-4F12-BC4A-A0A28B682BCE}" type="presParOf" srcId="{DF870A4D-C623-4D7B-943B-B51AC4A14878}" destId="{CC094C18-FCDB-4B52-AECF-D7028F0B4581}" srcOrd="2" destOrd="0" presId="urn:microsoft.com/office/officeart/2005/8/layout/orgChart1"/>
    <dgm:cxn modelId="{0515D0FD-6063-42F0-A4ED-47BFB15897AC}" type="presParOf" srcId="{7F141823-6C57-4B4F-8222-266B963BF281}" destId="{727D5CA2-5D35-49FD-BE86-090EFE9F22BE}" srcOrd="12" destOrd="0" presId="urn:microsoft.com/office/officeart/2005/8/layout/orgChart1"/>
    <dgm:cxn modelId="{6BDCB56D-DEE8-4B46-BA42-879C1FB517AA}" type="presParOf" srcId="{7F141823-6C57-4B4F-8222-266B963BF281}" destId="{790557DE-32D7-42E9-B5E3-11F6B5700182}" srcOrd="13" destOrd="0" presId="urn:microsoft.com/office/officeart/2005/8/layout/orgChart1"/>
    <dgm:cxn modelId="{00E38709-304B-4558-A1D4-3E3AF0366FF3}" type="presParOf" srcId="{790557DE-32D7-42E9-B5E3-11F6B5700182}" destId="{22A3315F-3C79-4317-8705-9A4E6BA0960E}" srcOrd="0" destOrd="0" presId="urn:microsoft.com/office/officeart/2005/8/layout/orgChart1"/>
    <dgm:cxn modelId="{FC720971-2238-4961-A742-D4C6CFE73B01}" type="presParOf" srcId="{22A3315F-3C79-4317-8705-9A4E6BA0960E}" destId="{FBB7B007-90CC-46FA-8224-429E00DE2D07}" srcOrd="0" destOrd="0" presId="urn:microsoft.com/office/officeart/2005/8/layout/orgChart1"/>
    <dgm:cxn modelId="{24194D72-9E57-462F-9E52-C3AEFB7DEDC2}" type="presParOf" srcId="{22A3315F-3C79-4317-8705-9A4E6BA0960E}" destId="{E62412E4-EF5F-4B71-A014-F6F77A5AC2C2}" srcOrd="1" destOrd="0" presId="urn:microsoft.com/office/officeart/2005/8/layout/orgChart1"/>
    <dgm:cxn modelId="{F17ABAD3-2C1E-4A35-A2F0-EF6F43B0E50B}" type="presParOf" srcId="{790557DE-32D7-42E9-B5E3-11F6B5700182}" destId="{091CC97B-B0CC-42A7-81EA-9004129E8997}" srcOrd="1" destOrd="0" presId="urn:microsoft.com/office/officeart/2005/8/layout/orgChart1"/>
    <dgm:cxn modelId="{153CA62E-CCBA-42B5-896B-B5D17A2FE23A}" type="presParOf" srcId="{790557DE-32D7-42E9-B5E3-11F6B5700182}" destId="{B8942207-FC62-4074-802A-85F22F3F4B22}" srcOrd="2" destOrd="0" presId="urn:microsoft.com/office/officeart/2005/8/layout/orgChart1"/>
    <dgm:cxn modelId="{36605AF1-1790-4AC1-87F9-1D34FB226690}" type="presParOf" srcId="{BE7BFFF6-D3EC-4495-BCE7-5DF4B874AF15}" destId="{06650329-5AFE-44EB-8B0F-CDF27DEF8F4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Servicios </a:t>
          </a:r>
          <a:b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Generales y Estadísticas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7011CC-C1BA-4924-BBF8-34ECEEC1FD9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57233E-F551-4777-B500-FD7AACEA484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Auxiliares Administrativos(as)</a:t>
          </a:r>
        </a:p>
      </dgm:t>
    </dgm:pt>
    <dgm:pt modelId="{E638CFE6-A798-4A29-B4FB-A9415F3628E7}" type="parTrans" cxnId="{A92D55E3-2792-4FD6-8A57-CA1B76A98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85CA3F-70F3-494E-A5DD-34A978960F51}" type="sibTrans" cxnId="{A92D55E3-2792-4FD6-8A57-CA1B76A98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30475" custScaleY="133909" custLinFactNeighborX="279" custLinFactNeighborY="-21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FC644211-D8E9-4D0D-A861-52FA128CB66E}" type="pres">
      <dgm:prSet presAssocID="{BF3E0D77-B4B1-4899-A1CE-BDD510C85116}" presName="Name37" presStyleLbl="parChTrans1D2" presStyleIdx="0" presStyleCnt="2"/>
      <dgm:spPr/>
      <dgm:t>
        <a:bodyPr/>
        <a:lstStyle/>
        <a:p>
          <a:endParaRPr lang="es-ES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2" presStyleIdx="0" presStyleCnt="2" custScaleX="120174" custScaleY="121633" custLinFactNeighborY="18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2" presStyleIdx="0" presStyleCnt="2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306B8510-A0B5-4E99-A63A-7F82F5453A22}" type="pres">
      <dgm:prSet presAssocID="{E638CFE6-A798-4A29-B4FB-A9415F3628E7}" presName="Name37" presStyleLbl="parChTrans1D2" presStyleIdx="1" presStyleCnt="2"/>
      <dgm:spPr/>
      <dgm:t>
        <a:bodyPr/>
        <a:lstStyle/>
        <a:p>
          <a:endParaRPr lang="es-ES"/>
        </a:p>
      </dgm:t>
    </dgm:pt>
    <dgm:pt modelId="{8C4B9ABE-1AB1-4CA5-A375-E5930BD31685}" type="pres">
      <dgm:prSet presAssocID="{A957233E-F551-4777-B500-FD7AACEA4849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C5AC40F1-BDF2-459A-B24B-3580F88D7816}" type="pres">
      <dgm:prSet presAssocID="{A957233E-F551-4777-B500-FD7AACEA4849}" presName="rootComposite" presStyleCnt="0"/>
      <dgm:spPr/>
      <dgm:t>
        <a:bodyPr/>
        <a:lstStyle/>
        <a:p>
          <a:endParaRPr lang="es-ES"/>
        </a:p>
      </dgm:t>
    </dgm:pt>
    <dgm:pt modelId="{EC8D8000-E860-424E-AB97-0619DA1A3C77}" type="pres">
      <dgm:prSet presAssocID="{A957233E-F551-4777-B500-FD7AACEA4849}" presName="rootText" presStyleLbl="node2" presStyleIdx="1" presStyleCnt="2" custScaleX="120174" custScaleY="121633" custLinFactNeighborY="18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3AD2F29-A45C-45D4-976F-EE990386C9EA}" type="pres">
      <dgm:prSet presAssocID="{A957233E-F551-4777-B500-FD7AACEA4849}" presName="rootConnector" presStyleLbl="node2" presStyleIdx="1" presStyleCnt="2"/>
      <dgm:spPr/>
      <dgm:t>
        <a:bodyPr/>
        <a:lstStyle/>
        <a:p>
          <a:endParaRPr lang="es-ES"/>
        </a:p>
      </dgm:t>
    </dgm:pt>
    <dgm:pt modelId="{09EA912E-D25F-4719-B537-5CF07BBB1613}" type="pres">
      <dgm:prSet presAssocID="{A957233E-F551-4777-B500-FD7AACEA4849}" presName="hierChild4" presStyleCnt="0"/>
      <dgm:spPr/>
      <dgm:t>
        <a:bodyPr/>
        <a:lstStyle/>
        <a:p>
          <a:endParaRPr lang="es-ES"/>
        </a:p>
      </dgm:t>
    </dgm:pt>
    <dgm:pt modelId="{7532FD98-54BD-4A9A-B49D-5F744489DCD3}" type="pres">
      <dgm:prSet presAssocID="{A957233E-F551-4777-B500-FD7AACEA4849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A92D55E3-2792-4FD6-8A57-CA1B76A98702}" srcId="{9DEA55C1-E59C-4B5B-90DC-1D0B54C2B20C}" destId="{A957233E-F551-4777-B500-FD7AACEA4849}" srcOrd="1" destOrd="0" parTransId="{E638CFE6-A798-4A29-B4FB-A9415F3628E7}" sibTransId="{C185CA3F-70F3-494E-A5DD-34A978960F51}"/>
    <dgm:cxn modelId="{E201A0EC-2FEB-4A76-BEE1-0C8BF8CB1D5C}" type="presOf" srcId="{577011CC-C1BA-4924-BBF8-34ECEEC1FD90}" destId="{2A510A22-CF32-47FD-BC41-4E00F3C4B7C0}" srcOrd="0" destOrd="0" presId="urn:microsoft.com/office/officeart/2005/8/layout/orgChart1"/>
    <dgm:cxn modelId="{C39FCE32-5A18-4547-B6DB-8FD1A1E4F4B6}" type="presOf" srcId="{E638CFE6-A798-4A29-B4FB-A9415F3628E7}" destId="{306B8510-A0B5-4E99-A63A-7F82F5453A22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98AACBC1-77CB-46F0-BF37-09394DF7C3DB}" type="presOf" srcId="{A957233E-F551-4777-B500-FD7AACEA4849}" destId="{53AD2F29-A45C-45D4-976F-EE990386C9EA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27C9D358-3BDD-4470-9E6F-C5A607E25067}" type="presOf" srcId="{BF3E0D77-B4B1-4899-A1CE-BDD510C85116}" destId="{FC644211-D8E9-4D0D-A861-52FA128CB66E}" srcOrd="0" destOrd="0" presId="urn:microsoft.com/office/officeart/2005/8/layout/orgChart1"/>
    <dgm:cxn modelId="{25F32AFF-F2F5-43E5-9EBE-2FB789C5BFE5}" type="presOf" srcId="{A957233E-F551-4777-B500-FD7AACEA4849}" destId="{EC8D8000-E860-424E-AB97-0619DA1A3C77}" srcOrd="0" destOrd="0" presId="urn:microsoft.com/office/officeart/2005/8/layout/orgChart1"/>
    <dgm:cxn modelId="{6B33A6FB-6ED1-4130-8102-03C88F024B9F}" srcId="{9DEA55C1-E59C-4B5B-90DC-1D0B54C2B20C}" destId="{577011CC-C1BA-4924-BBF8-34ECEEC1FD90}" srcOrd="0" destOrd="0" parTransId="{BF3E0D77-B4B1-4899-A1CE-BDD510C85116}" sibTransId="{30700B08-D908-4EDB-AB7C-ABE4C4C153F2}"/>
    <dgm:cxn modelId="{3101730E-4195-4D7F-A4A7-7F83759B5C47}" type="presOf" srcId="{577011CC-C1BA-4924-BBF8-34ECEEC1FD90}" destId="{B2652C76-7E8A-4205-9A6B-024484E74241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16C4226-7E32-46BD-B7E0-DF1B73F9DD1E}" type="presParOf" srcId="{05E8A0F8-8F4A-4D16-B455-9B21EE5D83FA}" destId="{FC644211-D8E9-4D0D-A861-52FA128CB66E}" srcOrd="0" destOrd="0" presId="urn:microsoft.com/office/officeart/2005/8/layout/orgChart1"/>
    <dgm:cxn modelId="{B3D7AC47-4B5E-4B7D-BA31-3515B1A36B06}" type="presParOf" srcId="{05E8A0F8-8F4A-4D16-B455-9B21EE5D83FA}" destId="{EEA6541F-C27A-491F-A42D-60CEE0B7C87B}" srcOrd="1" destOrd="0" presId="urn:microsoft.com/office/officeart/2005/8/layout/orgChart1"/>
    <dgm:cxn modelId="{B0A6721A-3D8E-4CD4-A156-7F899B03EB0F}" type="presParOf" srcId="{EEA6541F-C27A-491F-A42D-60CEE0B7C87B}" destId="{A586B45E-6E31-44B5-90F3-1C56AF2C4AB2}" srcOrd="0" destOrd="0" presId="urn:microsoft.com/office/officeart/2005/8/layout/orgChart1"/>
    <dgm:cxn modelId="{1ED833CA-9E92-42AE-94E2-7E38BC5F2646}" type="presParOf" srcId="{A586B45E-6E31-44B5-90F3-1C56AF2C4AB2}" destId="{2A510A22-CF32-47FD-BC41-4E00F3C4B7C0}" srcOrd="0" destOrd="0" presId="urn:microsoft.com/office/officeart/2005/8/layout/orgChart1"/>
    <dgm:cxn modelId="{FB8F766A-696A-42FE-8E43-A65F1CB9C13E}" type="presParOf" srcId="{A586B45E-6E31-44B5-90F3-1C56AF2C4AB2}" destId="{B2652C76-7E8A-4205-9A6B-024484E74241}" srcOrd="1" destOrd="0" presId="urn:microsoft.com/office/officeart/2005/8/layout/orgChart1"/>
    <dgm:cxn modelId="{2EE87BCC-B2E0-479F-8864-834DF79F60E3}" type="presParOf" srcId="{EEA6541F-C27A-491F-A42D-60CEE0B7C87B}" destId="{E2C449E3-8257-401C-AC2B-0B4881F57F3F}" srcOrd="1" destOrd="0" presId="urn:microsoft.com/office/officeart/2005/8/layout/orgChart1"/>
    <dgm:cxn modelId="{1A3617DA-88AB-4220-BC70-F4F911C2753B}" type="presParOf" srcId="{EEA6541F-C27A-491F-A42D-60CEE0B7C87B}" destId="{9C635FDD-188D-4ECA-A46A-61554E7DC79C}" srcOrd="2" destOrd="0" presId="urn:microsoft.com/office/officeart/2005/8/layout/orgChart1"/>
    <dgm:cxn modelId="{D525902D-7351-44A7-842D-0BC939DDAC13}" type="presParOf" srcId="{05E8A0F8-8F4A-4D16-B455-9B21EE5D83FA}" destId="{306B8510-A0B5-4E99-A63A-7F82F5453A22}" srcOrd="2" destOrd="0" presId="urn:microsoft.com/office/officeart/2005/8/layout/orgChart1"/>
    <dgm:cxn modelId="{E08D3EF0-381C-47EB-AD2F-EEADAE6CCEFA}" type="presParOf" srcId="{05E8A0F8-8F4A-4D16-B455-9B21EE5D83FA}" destId="{8C4B9ABE-1AB1-4CA5-A375-E5930BD31685}" srcOrd="3" destOrd="0" presId="urn:microsoft.com/office/officeart/2005/8/layout/orgChart1"/>
    <dgm:cxn modelId="{C17B3489-2B90-41E1-9438-FA729E21AA51}" type="presParOf" srcId="{8C4B9ABE-1AB1-4CA5-A375-E5930BD31685}" destId="{C5AC40F1-BDF2-459A-B24B-3580F88D7816}" srcOrd="0" destOrd="0" presId="urn:microsoft.com/office/officeart/2005/8/layout/orgChart1"/>
    <dgm:cxn modelId="{450650D0-D929-4939-B0DA-22FE70BCFABA}" type="presParOf" srcId="{C5AC40F1-BDF2-459A-B24B-3580F88D7816}" destId="{EC8D8000-E860-424E-AB97-0619DA1A3C77}" srcOrd="0" destOrd="0" presId="urn:microsoft.com/office/officeart/2005/8/layout/orgChart1"/>
    <dgm:cxn modelId="{6B39774E-F144-4A08-A716-0F434D3DA549}" type="presParOf" srcId="{C5AC40F1-BDF2-459A-B24B-3580F88D7816}" destId="{53AD2F29-A45C-45D4-976F-EE990386C9EA}" srcOrd="1" destOrd="0" presId="urn:microsoft.com/office/officeart/2005/8/layout/orgChart1"/>
    <dgm:cxn modelId="{128EA2D7-BEB4-47C1-AEF5-763E159F0787}" type="presParOf" srcId="{8C4B9ABE-1AB1-4CA5-A375-E5930BD31685}" destId="{09EA912E-D25F-4719-B537-5CF07BBB1613}" srcOrd="1" destOrd="0" presId="urn:microsoft.com/office/officeart/2005/8/layout/orgChart1"/>
    <dgm:cxn modelId="{43659018-436B-4C51-B41E-FC2B7CD8DC7C}" type="presParOf" srcId="{8C4B9ABE-1AB1-4CA5-A375-E5930BD31685}" destId="{7532FD98-54BD-4A9A-B49D-5F744489DCD3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B412406-92BB-4D05-854C-259D6537772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DE3A71F-CE36-4B62-B02B-0B1AE94F3723}">
      <dgm:prSet phldrT="[Texto]"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Dispositivos para el Control </a:t>
          </a:r>
          <a:b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 la Velocidad e Informes al </a:t>
          </a:r>
          <a:r>
            <a:rPr lang="es-MX" altLang="es-MX" sz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M.P</a:t>
          </a:r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9F7E9A2E-F829-44E2-A0CA-E0BC16344915}" type="parTrans" cxnId="{F511BD58-B765-4FCB-9CC8-CE118EB3B400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C329918-7672-4541-A7F1-D542DBB9778E}" type="sibTrans" cxnId="{F511BD58-B765-4FCB-9CC8-CE118EB3B400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3CDE65-4EA0-48A6-B278-A64E67586496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gm:t>
    </dgm:pt>
    <dgm:pt modelId="{77797D20-FFCC-4F3F-B0C3-DDF0C97B5C54}" type="parTrans" cxnId="{38C2D333-2E7B-412F-8FB8-2B07419B3C50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B0994B7-8367-475E-8E5C-4BE2ECC31115}" type="sibTrans" cxnId="{38C2D333-2E7B-412F-8FB8-2B07419B3C50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AFD7B4-0791-472F-A04F-01CCE9F258D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de Área de Inspección</a:t>
          </a:r>
        </a:p>
      </dgm:t>
    </dgm:pt>
    <dgm:pt modelId="{FDA7FB2A-BFE8-4E94-98CF-BED60F381384}" type="parTrans" cxnId="{072DBE95-863B-48CC-980C-5E2EAF28B8E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774FEA-0D95-4B88-8583-B7DE0489288E}" type="sibTrans" cxnId="{072DBE95-863B-48CC-980C-5E2EAF28B8E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3418C2-1FA3-4FA3-B302-941EDE9D7C35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Oficial Eléctrico(a)</a:t>
          </a:r>
        </a:p>
      </dgm:t>
    </dgm:pt>
    <dgm:pt modelId="{647F3763-9454-415F-A4CA-8324CF2188DB}" type="parTrans" cxnId="{86144DA3-5891-4719-9923-3A5816E4296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20B81D-86F7-4858-B9C8-9C23A196E659}" type="sibTrans" cxnId="{86144DA3-5891-4719-9923-3A5816E4296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39CBCC7-5229-40F8-88F1-671F80662D32}" type="pres">
      <dgm:prSet presAssocID="{CB412406-92BB-4D05-854C-259D6537772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220D3F6-DC59-42A0-A15B-5319334BE364}" type="pres">
      <dgm:prSet presAssocID="{8DE3A71F-CE36-4B62-B02B-0B1AE94F3723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1CE5ED-DCA9-4160-B2D4-F0EB6CFABA15}" type="pres">
      <dgm:prSet presAssocID="{8DE3A71F-CE36-4B62-B02B-0B1AE94F3723}" presName="rootComposite1" presStyleCnt="0"/>
      <dgm:spPr/>
      <dgm:t>
        <a:bodyPr/>
        <a:lstStyle/>
        <a:p>
          <a:endParaRPr lang="es-ES"/>
        </a:p>
      </dgm:t>
    </dgm:pt>
    <dgm:pt modelId="{05BB1A5A-3C40-41BA-8085-036A51DA646E}" type="pres">
      <dgm:prSet presAssocID="{8DE3A71F-CE36-4B62-B02B-0B1AE94F3723}" presName="rootText1" presStyleLbl="node0" presStyleIdx="0" presStyleCnt="1" custScaleX="141824" custScaleY="1390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5F88BC-124A-47D8-B86B-41B1C0627362}" type="pres">
      <dgm:prSet presAssocID="{8DE3A71F-CE36-4B62-B02B-0B1AE94F372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3B5C6F6-01C1-4686-8811-4CBB6AFBF8F8}" type="pres">
      <dgm:prSet presAssocID="{8DE3A71F-CE36-4B62-B02B-0B1AE94F3723}" presName="hierChild2" presStyleCnt="0"/>
      <dgm:spPr/>
      <dgm:t>
        <a:bodyPr/>
        <a:lstStyle/>
        <a:p>
          <a:endParaRPr lang="es-ES"/>
        </a:p>
      </dgm:t>
    </dgm:pt>
    <dgm:pt modelId="{48364046-58CF-4EE1-8999-53D8C36B0F19}" type="pres">
      <dgm:prSet presAssocID="{77797D20-FFCC-4F3F-B0C3-DDF0C97B5C54}" presName="Name37" presStyleLbl="parChTrans1D2" presStyleIdx="0" presStyleCnt="2"/>
      <dgm:spPr/>
      <dgm:t>
        <a:bodyPr/>
        <a:lstStyle/>
        <a:p>
          <a:endParaRPr lang="es-ES"/>
        </a:p>
      </dgm:t>
    </dgm:pt>
    <dgm:pt modelId="{DC4347B3-BF51-4EA6-8004-3C0D05A20165}" type="pres">
      <dgm:prSet presAssocID="{823CDE65-4EA0-48A6-B278-A64E6758649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B6264B8A-D303-4C65-970E-E7DB83914885}" type="pres">
      <dgm:prSet presAssocID="{823CDE65-4EA0-48A6-B278-A64E67586496}" presName="rootComposite" presStyleCnt="0"/>
      <dgm:spPr/>
      <dgm:t>
        <a:bodyPr/>
        <a:lstStyle/>
        <a:p>
          <a:endParaRPr lang="es-ES"/>
        </a:p>
      </dgm:t>
    </dgm:pt>
    <dgm:pt modelId="{8ED23611-370E-4752-8650-254DEC247071}" type="pres">
      <dgm:prSet presAssocID="{823CDE65-4EA0-48A6-B278-A64E67586496}" presName="rootText" presStyleLbl="node2" presStyleIdx="0" presStyleCnt="2" custScaleY="93372" custLinFactNeighborY="222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240762E-964C-4605-9EF6-251C94A77793}" type="pres">
      <dgm:prSet presAssocID="{823CDE65-4EA0-48A6-B278-A64E67586496}" presName="rootConnector" presStyleLbl="node2" presStyleIdx="0" presStyleCnt="2"/>
      <dgm:spPr/>
      <dgm:t>
        <a:bodyPr/>
        <a:lstStyle/>
        <a:p>
          <a:endParaRPr lang="es-ES"/>
        </a:p>
      </dgm:t>
    </dgm:pt>
    <dgm:pt modelId="{FBA33658-5029-415E-9717-44783880B8B9}" type="pres">
      <dgm:prSet presAssocID="{823CDE65-4EA0-48A6-B278-A64E67586496}" presName="hierChild4" presStyleCnt="0"/>
      <dgm:spPr/>
      <dgm:t>
        <a:bodyPr/>
        <a:lstStyle/>
        <a:p>
          <a:endParaRPr lang="es-ES"/>
        </a:p>
      </dgm:t>
    </dgm:pt>
    <dgm:pt modelId="{2A8A7D83-CD5A-46A3-9CF5-30EBE7B04D7C}" type="pres">
      <dgm:prSet presAssocID="{823CDE65-4EA0-48A6-B278-A64E67586496}" presName="hierChild5" presStyleCnt="0"/>
      <dgm:spPr/>
      <dgm:t>
        <a:bodyPr/>
        <a:lstStyle/>
        <a:p>
          <a:endParaRPr lang="es-ES"/>
        </a:p>
      </dgm:t>
    </dgm:pt>
    <dgm:pt modelId="{D65324AB-3F80-4266-AA3E-E51937FCC5C8}" type="pres">
      <dgm:prSet presAssocID="{FDA7FB2A-BFE8-4E94-98CF-BED60F381384}" presName="Name37" presStyleLbl="parChTrans1D2" presStyleIdx="1" presStyleCnt="2"/>
      <dgm:spPr/>
      <dgm:t>
        <a:bodyPr/>
        <a:lstStyle/>
        <a:p>
          <a:endParaRPr lang="es-ES"/>
        </a:p>
      </dgm:t>
    </dgm:pt>
    <dgm:pt modelId="{4375110D-DA1E-4576-979C-260960440B51}" type="pres">
      <dgm:prSet presAssocID="{E5AFD7B4-0791-472F-A04F-01CCE9F258D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348BA825-7055-4E25-80CA-6A90FC17B466}" type="pres">
      <dgm:prSet presAssocID="{E5AFD7B4-0791-472F-A04F-01CCE9F258DB}" presName="rootComposite" presStyleCnt="0"/>
      <dgm:spPr/>
      <dgm:t>
        <a:bodyPr/>
        <a:lstStyle/>
        <a:p>
          <a:endParaRPr lang="es-ES"/>
        </a:p>
      </dgm:t>
    </dgm:pt>
    <dgm:pt modelId="{A9773C62-B610-44CE-AE30-3B78D88FC2D6}" type="pres">
      <dgm:prSet presAssocID="{E5AFD7B4-0791-472F-A04F-01CCE9F258DB}" presName="rootText" presStyleLbl="node2" presStyleIdx="1" presStyleCnt="2" custScaleY="93372" custLinFactNeighborY="222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97DC5D-0AA9-46C1-B2BE-2AF804D540D2}" type="pres">
      <dgm:prSet presAssocID="{E5AFD7B4-0791-472F-A04F-01CCE9F258DB}" presName="rootConnector" presStyleLbl="node2" presStyleIdx="1" presStyleCnt="2"/>
      <dgm:spPr/>
      <dgm:t>
        <a:bodyPr/>
        <a:lstStyle/>
        <a:p>
          <a:endParaRPr lang="es-ES"/>
        </a:p>
      </dgm:t>
    </dgm:pt>
    <dgm:pt modelId="{4FBEF959-660F-4693-922B-A59139558DA1}" type="pres">
      <dgm:prSet presAssocID="{E5AFD7B4-0791-472F-A04F-01CCE9F258DB}" presName="hierChild4" presStyleCnt="0"/>
      <dgm:spPr/>
      <dgm:t>
        <a:bodyPr/>
        <a:lstStyle/>
        <a:p>
          <a:endParaRPr lang="es-ES"/>
        </a:p>
      </dgm:t>
    </dgm:pt>
    <dgm:pt modelId="{E8DDD777-80C8-45EB-8496-9CBE53B92908}" type="pres">
      <dgm:prSet presAssocID="{647F3763-9454-415F-A4CA-8324CF2188DB}" presName="Name35" presStyleLbl="parChTrans1D3" presStyleIdx="0" presStyleCnt="1"/>
      <dgm:spPr/>
      <dgm:t>
        <a:bodyPr/>
        <a:lstStyle/>
        <a:p>
          <a:endParaRPr lang="es-ES"/>
        </a:p>
      </dgm:t>
    </dgm:pt>
    <dgm:pt modelId="{AA997C27-0CDD-4529-82BD-2AD5509F4BC6}" type="pres">
      <dgm:prSet presAssocID="{293418C2-1FA3-4FA3-B302-941EDE9D7C35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EEAED295-DD0B-4662-9E50-07EE1EC47EE6}" type="pres">
      <dgm:prSet presAssocID="{293418C2-1FA3-4FA3-B302-941EDE9D7C35}" presName="rootComposite" presStyleCnt="0"/>
      <dgm:spPr/>
      <dgm:t>
        <a:bodyPr/>
        <a:lstStyle/>
        <a:p>
          <a:endParaRPr lang="es-ES"/>
        </a:p>
      </dgm:t>
    </dgm:pt>
    <dgm:pt modelId="{148C1A72-1D85-4ACE-A6EA-43B5C6E15338}" type="pres">
      <dgm:prSet presAssocID="{293418C2-1FA3-4FA3-B302-941EDE9D7C35}" presName="rootText" presStyleLbl="node3" presStyleIdx="0" presStyleCnt="1" custScaleY="95574" custLinFactNeighborY="127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D39A724-98D3-4CA4-AADB-C101E9267728}" type="pres">
      <dgm:prSet presAssocID="{293418C2-1FA3-4FA3-B302-941EDE9D7C35}" presName="rootConnector" presStyleLbl="node3" presStyleIdx="0" presStyleCnt="1"/>
      <dgm:spPr/>
      <dgm:t>
        <a:bodyPr/>
        <a:lstStyle/>
        <a:p>
          <a:endParaRPr lang="es-ES"/>
        </a:p>
      </dgm:t>
    </dgm:pt>
    <dgm:pt modelId="{EA93E0A6-65AF-44ED-A536-245914A60309}" type="pres">
      <dgm:prSet presAssocID="{293418C2-1FA3-4FA3-B302-941EDE9D7C35}" presName="hierChild4" presStyleCnt="0"/>
      <dgm:spPr/>
      <dgm:t>
        <a:bodyPr/>
        <a:lstStyle/>
        <a:p>
          <a:endParaRPr lang="es-ES"/>
        </a:p>
      </dgm:t>
    </dgm:pt>
    <dgm:pt modelId="{E59200D1-10EE-4055-BDB3-6A8CADD229A8}" type="pres">
      <dgm:prSet presAssocID="{293418C2-1FA3-4FA3-B302-941EDE9D7C35}" presName="hierChild5" presStyleCnt="0"/>
      <dgm:spPr/>
      <dgm:t>
        <a:bodyPr/>
        <a:lstStyle/>
        <a:p>
          <a:endParaRPr lang="es-ES"/>
        </a:p>
      </dgm:t>
    </dgm:pt>
    <dgm:pt modelId="{062CC083-A035-4D51-B8ED-84F1CFC155C0}" type="pres">
      <dgm:prSet presAssocID="{E5AFD7B4-0791-472F-A04F-01CCE9F258DB}" presName="hierChild5" presStyleCnt="0"/>
      <dgm:spPr/>
      <dgm:t>
        <a:bodyPr/>
        <a:lstStyle/>
        <a:p>
          <a:endParaRPr lang="es-ES"/>
        </a:p>
      </dgm:t>
    </dgm:pt>
    <dgm:pt modelId="{C79FE9CE-28C9-4B43-9BCF-BD910CF078EB}" type="pres">
      <dgm:prSet presAssocID="{8DE3A71F-CE36-4B62-B02B-0B1AE94F3723}" presName="hierChild3" presStyleCnt="0"/>
      <dgm:spPr/>
      <dgm:t>
        <a:bodyPr/>
        <a:lstStyle/>
        <a:p>
          <a:endParaRPr lang="es-ES"/>
        </a:p>
      </dgm:t>
    </dgm:pt>
  </dgm:ptLst>
  <dgm:cxnLst>
    <dgm:cxn modelId="{38C2D333-2E7B-412F-8FB8-2B07419B3C50}" srcId="{8DE3A71F-CE36-4B62-B02B-0B1AE94F3723}" destId="{823CDE65-4EA0-48A6-B278-A64E67586496}" srcOrd="0" destOrd="0" parTransId="{77797D20-FFCC-4F3F-B0C3-DDF0C97B5C54}" sibTransId="{8B0994B7-8367-475E-8E5C-4BE2ECC31115}"/>
    <dgm:cxn modelId="{91962F62-D2EB-4EBD-B17A-B46D14B9EAF6}" type="presOf" srcId="{E5AFD7B4-0791-472F-A04F-01CCE9F258DB}" destId="{A9773C62-B610-44CE-AE30-3B78D88FC2D6}" srcOrd="0" destOrd="0" presId="urn:microsoft.com/office/officeart/2005/8/layout/orgChart1"/>
    <dgm:cxn modelId="{86144DA3-5891-4719-9923-3A5816E4296B}" srcId="{E5AFD7B4-0791-472F-A04F-01CCE9F258DB}" destId="{293418C2-1FA3-4FA3-B302-941EDE9D7C35}" srcOrd="0" destOrd="0" parTransId="{647F3763-9454-415F-A4CA-8324CF2188DB}" sibTransId="{7D20B81D-86F7-4858-B9C8-9C23A196E659}"/>
    <dgm:cxn modelId="{559C9797-E6CB-491E-A3E4-168E42391EB6}" type="presOf" srcId="{293418C2-1FA3-4FA3-B302-941EDE9D7C35}" destId="{148C1A72-1D85-4ACE-A6EA-43B5C6E15338}" srcOrd="0" destOrd="0" presId="urn:microsoft.com/office/officeart/2005/8/layout/orgChart1"/>
    <dgm:cxn modelId="{389C267B-9320-41EE-8927-3E59C6C4D665}" type="presOf" srcId="{647F3763-9454-415F-A4CA-8324CF2188DB}" destId="{E8DDD777-80C8-45EB-8496-9CBE53B92908}" srcOrd="0" destOrd="0" presId="urn:microsoft.com/office/officeart/2005/8/layout/orgChart1"/>
    <dgm:cxn modelId="{F511BD58-B765-4FCB-9CC8-CE118EB3B400}" srcId="{CB412406-92BB-4D05-854C-259D6537772C}" destId="{8DE3A71F-CE36-4B62-B02B-0B1AE94F3723}" srcOrd="0" destOrd="0" parTransId="{9F7E9A2E-F829-44E2-A0CA-E0BC16344915}" sibTransId="{8C329918-7672-4541-A7F1-D542DBB9778E}"/>
    <dgm:cxn modelId="{3984D368-7EC9-4145-BDFB-ABE411D9B055}" type="presOf" srcId="{E5AFD7B4-0791-472F-A04F-01CCE9F258DB}" destId="{8497DC5D-0AA9-46C1-B2BE-2AF804D540D2}" srcOrd="1" destOrd="0" presId="urn:microsoft.com/office/officeart/2005/8/layout/orgChart1"/>
    <dgm:cxn modelId="{EC4846A2-196C-45C9-981D-FDE907C2B6CB}" type="presOf" srcId="{FDA7FB2A-BFE8-4E94-98CF-BED60F381384}" destId="{D65324AB-3F80-4266-AA3E-E51937FCC5C8}" srcOrd="0" destOrd="0" presId="urn:microsoft.com/office/officeart/2005/8/layout/orgChart1"/>
    <dgm:cxn modelId="{41978FD7-7B42-4E92-BBF8-74CFCF5ECAF9}" type="presOf" srcId="{823CDE65-4EA0-48A6-B278-A64E67586496}" destId="{8ED23611-370E-4752-8650-254DEC247071}" srcOrd="0" destOrd="0" presId="urn:microsoft.com/office/officeart/2005/8/layout/orgChart1"/>
    <dgm:cxn modelId="{176F44C0-4BC3-43C5-A226-0C7E6F3572F6}" type="presOf" srcId="{8DE3A71F-CE36-4B62-B02B-0B1AE94F3723}" destId="{4A5F88BC-124A-47D8-B86B-41B1C0627362}" srcOrd="1" destOrd="0" presId="urn:microsoft.com/office/officeart/2005/8/layout/orgChart1"/>
    <dgm:cxn modelId="{3E233FCA-1CC8-48DA-B86E-4432E6760FC8}" type="presOf" srcId="{CB412406-92BB-4D05-854C-259D6537772C}" destId="{339CBCC7-5229-40F8-88F1-671F80662D32}" srcOrd="0" destOrd="0" presId="urn:microsoft.com/office/officeart/2005/8/layout/orgChart1"/>
    <dgm:cxn modelId="{072DBE95-863B-48CC-980C-5E2EAF28B8E8}" srcId="{8DE3A71F-CE36-4B62-B02B-0B1AE94F3723}" destId="{E5AFD7B4-0791-472F-A04F-01CCE9F258DB}" srcOrd="1" destOrd="0" parTransId="{FDA7FB2A-BFE8-4E94-98CF-BED60F381384}" sibTransId="{2A774FEA-0D95-4B88-8583-B7DE0489288E}"/>
    <dgm:cxn modelId="{98E8DDEE-3392-4B62-A832-A94241E91F2B}" type="presOf" srcId="{293418C2-1FA3-4FA3-B302-941EDE9D7C35}" destId="{5D39A724-98D3-4CA4-AADB-C101E9267728}" srcOrd="1" destOrd="0" presId="urn:microsoft.com/office/officeart/2005/8/layout/orgChart1"/>
    <dgm:cxn modelId="{40A8636D-6130-4B1B-9F45-FD21AD849299}" type="presOf" srcId="{8DE3A71F-CE36-4B62-B02B-0B1AE94F3723}" destId="{05BB1A5A-3C40-41BA-8085-036A51DA646E}" srcOrd="0" destOrd="0" presId="urn:microsoft.com/office/officeart/2005/8/layout/orgChart1"/>
    <dgm:cxn modelId="{65E61C99-1BE7-470E-A358-BC971AC7AB42}" type="presOf" srcId="{77797D20-FFCC-4F3F-B0C3-DDF0C97B5C54}" destId="{48364046-58CF-4EE1-8999-53D8C36B0F19}" srcOrd="0" destOrd="0" presId="urn:microsoft.com/office/officeart/2005/8/layout/orgChart1"/>
    <dgm:cxn modelId="{EC94FFD2-9BAD-4018-A533-C4839A090893}" type="presOf" srcId="{823CDE65-4EA0-48A6-B278-A64E67586496}" destId="{A240762E-964C-4605-9EF6-251C94A77793}" srcOrd="1" destOrd="0" presId="urn:microsoft.com/office/officeart/2005/8/layout/orgChart1"/>
    <dgm:cxn modelId="{4117CE52-A81E-4576-B3D0-B031387F66D4}" type="presParOf" srcId="{339CBCC7-5229-40F8-88F1-671F80662D32}" destId="{E220D3F6-DC59-42A0-A15B-5319334BE364}" srcOrd="0" destOrd="0" presId="urn:microsoft.com/office/officeart/2005/8/layout/orgChart1"/>
    <dgm:cxn modelId="{A2B06D9C-4DEA-4AE5-8B29-FA884C80DEC2}" type="presParOf" srcId="{E220D3F6-DC59-42A0-A15B-5319334BE364}" destId="{0D1CE5ED-DCA9-4160-B2D4-F0EB6CFABA15}" srcOrd="0" destOrd="0" presId="urn:microsoft.com/office/officeart/2005/8/layout/orgChart1"/>
    <dgm:cxn modelId="{726D7914-E9DE-4A4B-B7A7-5692FC52AEC0}" type="presParOf" srcId="{0D1CE5ED-DCA9-4160-B2D4-F0EB6CFABA15}" destId="{05BB1A5A-3C40-41BA-8085-036A51DA646E}" srcOrd="0" destOrd="0" presId="urn:microsoft.com/office/officeart/2005/8/layout/orgChart1"/>
    <dgm:cxn modelId="{74E96C1C-5EB7-402F-B9E5-50C78A8CFBC2}" type="presParOf" srcId="{0D1CE5ED-DCA9-4160-B2D4-F0EB6CFABA15}" destId="{4A5F88BC-124A-47D8-B86B-41B1C0627362}" srcOrd="1" destOrd="0" presId="urn:microsoft.com/office/officeart/2005/8/layout/orgChart1"/>
    <dgm:cxn modelId="{9D8A5E6C-BA7B-4AE8-98B7-50EF18B61089}" type="presParOf" srcId="{E220D3F6-DC59-42A0-A15B-5319334BE364}" destId="{33B5C6F6-01C1-4686-8811-4CBB6AFBF8F8}" srcOrd="1" destOrd="0" presId="urn:microsoft.com/office/officeart/2005/8/layout/orgChart1"/>
    <dgm:cxn modelId="{6A00E5BF-630F-44E5-9585-7A49FF7C085F}" type="presParOf" srcId="{33B5C6F6-01C1-4686-8811-4CBB6AFBF8F8}" destId="{48364046-58CF-4EE1-8999-53D8C36B0F19}" srcOrd="0" destOrd="0" presId="urn:microsoft.com/office/officeart/2005/8/layout/orgChart1"/>
    <dgm:cxn modelId="{30611A58-F49A-418F-90E4-4214976608B4}" type="presParOf" srcId="{33B5C6F6-01C1-4686-8811-4CBB6AFBF8F8}" destId="{DC4347B3-BF51-4EA6-8004-3C0D05A20165}" srcOrd="1" destOrd="0" presId="urn:microsoft.com/office/officeart/2005/8/layout/orgChart1"/>
    <dgm:cxn modelId="{477B790E-1682-4C9F-B7C7-558784D1AE40}" type="presParOf" srcId="{DC4347B3-BF51-4EA6-8004-3C0D05A20165}" destId="{B6264B8A-D303-4C65-970E-E7DB83914885}" srcOrd="0" destOrd="0" presId="urn:microsoft.com/office/officeart/2005/8/layout/orgChart1"/>
    <dgm:cxn modelId="{9AE5EA08-E4A7-4AB1-8D5E-9803FCE27D85}" type="presParOf" srcId="{B6264B8A-D303-4C65-970E-E7DB83914885}" destId="{8ED23611-370E-4752-8650-254DEC247071}" srcOrd="0" destOrd="0" presId="urn:microsoft.com/office/officeart/2005/8/layout/orgChart1"/>
    <dgm:cxn modelId="{1954884C-EF14-4E3C-9818-548F528C8F37}" type="presParOf" srcId="{B6264B8A-D303-4C65-970E-E7DB83914885}" destId="{A240762E-964C-4605-9EF6-251C94A77793}" srcOrd="1" destOrd="0" presId="urn:microsoft.com/office/officeart/2005/8/layout/orgChart1"/>
    <dgm:cxn modelId="{AD41EFF3-C0D6-4A2C-BEBC-63B1B1DE5F6D}" type="presParOf" srcId="{DC4347B3-BF51-4EA6-8004-3C0D05A20165}" destId="{FBA33658-5029-415E-9717-44783880B8B9}" srcOrd="1" destOrd="0" presId="urn:microsoft.com/office/officeart/2005/8/layout/orgChart1"/>
    <dgm:cxn modelId="{854D13A7-C856-4B8B-8E87-2525C1E78528}" type="presParOf" srcId="{DC4347B3-BF51-4EA6-8004-3C0D05A20165}" destId="{2A8A7D83-CD5A-46A3-9CF5-30EBE7B04D7C}" srcOrd="2" destOrd="0" presId="urn:microsoft.com/office/officeart/2005/8/layout/orgChart1"/>
    <dgm:cxn modelId="{F1D24659-0646-44A9-8006-DE11EF8CE85D}" type="presParOf" srcId="{33B5C6F6-01C1-4686-8811-4CBB6AFBF8F8}" destId="{D65324AB-3F80-4266-AA3E-E51937FCC5C8}" srcOrd="2" destOrd="0" presId="urn:microsoft.com/office/officeart/2005/8/layout/orgChart1"/>
    <dgm:cxn modelId="{03C7B3A4-9F8F-480A-8FD8-D49D4EAB7388}" type="presParOf" srcId="{33B5C6F6-01C1-4686-8811-4CBB6AFBF8F8}" destId="{4375110D-DA1E-4576-979C-260960440B51}" srcOrd="3" destOrd="0" presId="urn:microsoft.com/office/officeart/2005/8/layout/orgChart1"/>
    <dgm:cxn modelId="{A9CDFF8F-41DD-4DA8-B047-1CC0ED835F78}" type="presParOf" srcId="{4375110D-DA1E-4576-979C-260960440B51}" destId="{348BA825-7055-4E25-80CA-6A90FC17B466}" srcOrd="0" destOrd="0" presId="urn:microsoft.com/office/officeart/2005/8/layout/orgChart1"/>
    <dgm:cxn modelId="{9807BE7D-C1A4-4A1C-9D07-1773C1038B4C}" type="presParOf" srcId="{348BA825-7055-4E25-80CA-6A90FC17B466}" destId="{A9773C62-B610-44CE-AE30-3B78D88FC2D6}" srcOrd="0" destOrd="0" presId="urn:microsoft.com/office/officeart/2005/8/layout/orgChart1"/>
    <dgm:cxn modelId="{82FAED42-E43D-470F-B509-00AE2927BA12}" type="presParOf" srcId="{348BA825-7055-4E25-80CA-6A90FC17B466}" destId="{8497DC5D-0AA9-46C1-B2BE-2AF804D540D2}" srcOrd="1" destOrd="0" presId="urn:microsoft.com/office/officeart/2005/8/layout/orgChart1"/>
    <dgm:cxn modelId="{2642B817-10F2-4DA7-BBE1-AD212F1F3A02}" type="presParOf" srcId="{4375110D-DA1E-4576-979C-260960440B51}" destId="{4FBEF959-660F-4693-922B-A59139558DA1}" srcOrd="1" destOrd="0" presId="urn:microsoft.com/office/officeart/2005/8/layout/orgChart1"/>
    <dgm:cxn modelId="{CBEE82AD-9489-4A6E-B272-FFDDABAC11E3}" type="presParOf" srcId="{4FBEF959-660F-4693-922B-A59139558DA1}" destId="{E8DDD777-80C8-45EB-8496-9CBE53B92908}" srcOrd="0" destOrd="0" presId="urn:microsoft.com/office/officeart/2005/8/layout/orgChart1"/>
    <dgm:cxn modelId="{D70239A9-1E88-4636-9FF2-36AE7727B121}" type="presParOf" srcId="{4FBEF959-660F-4693-922B-A59139558DA1}" destId="{AA997C27-0CDD-4529-82BD-2AD5509F4BC6}" srcOrd="1" destOrd="0" presId="urn:microsoft.com/office/officeart/2005/8/layout/orgChart1"/>
    <dgm:cxn modelId="{1CEAA0CD-5F7D-4FF9-866C-21C739B1D161}" type="presParOf" srcId="{AA997C27-0CDD-4529-82BD-2AD5509F4BC6}" destId="{EEAED295-DD0B-4662-9E50-07EE1EC47EE6}" srcOrd="0" destOrd="0" presId="urn:microsoft.com/office/officeart/2005/8/layout/orgChart1"/>
    <dgm:cxn modelId="{EB39BDDB-8C2A-4ECE-92D9-29B3158B7E26}" type="presParOf" srcId="{EEAED295-DD0B-4662-9E50-07EE1EC47EE6}" destId="{148C1A72-1D85-4ACE-A6EA-43B5C6E15338}" srcOrd="0" destOrd="0" presId="urn:microsoft.com/office/officeart/2005/8/layout/orgChart1"/>
    <dgm:cxn modelId="{9B90CEC3-A992-4042-B4DD-72B0F8F8A35F}" type="presParOf" srcId="{EEAED295-DD0B-4662-9E50-07EE1EC47EE6}" destId="{5D39A724-98D3-4CA4-AADB-C101E9267728}" srcOrd="1" destOrd="0" presId="urn:microsoft.com/office/officeart/2005/8/layout/orgChart1"/>
    <dgm:cxn modelId="{6E3DB67C-68F2-4AD6-B100-A8B1C1CF80EB}" type="presParOf" srcId="{AA997C27-0CDD-4529-82BD-2AD5509F4BC6}" destId="{EA93E0A6-65AF-44ED-A536-245914A60309}" srcOrd="1" destOrd="0" presId="urn:microsoft.com/office/officeart/2005/8/layout/orgChart1"/>
    <dgm:cxn modelId="{5E5E9CD0-B43B-462B-A304-8CC70F514630}" type="presParOf" srcId="{AA997C27-0CDD-4529-82BD-2AD5509F4BC6}" destId="{E59200D1-10EE-4055-BDB3-6A8CADD229A8}" srcOrd="2" destOrd="0" presId="urn:microsoft.com/office/officeart/2005/8/layout/orgChart1"/>
    <dgm:cxn modelId="{B39820BB-83D1-4E40-B8F2-EB9022219003}" type="presParOf" srcId="{4375110D-DA1E-4576-979C-260960440B51}" destId="{062CC083-A035-4D51-B8ED-84F1CFC155C0}" srcOrd="2" destOrd="0" presId="urn:microsoft.com/office/officeart/2005/8/layout/orgChart1"/>
    <dgm:cxn modelId="{FFB65300-AD74-4762-A6D1-8764AF59E933}" type="presParOf" srcId="{E220D3F6-DC59-42A0-A15B-5319334BE364}" destId="{C79FE9CE-28C9-4B43-9BCF-BD910CF078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6BB06E7-F661-4EA0-8AAB-FE36105C39BE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28ED320-BBE7-46C8-A04A-2348EB20492C}">
      <dgm:prSet phldrT="[Texto]" custT="1"/>
      <dgm:spPr/>
      <dgm:t>
        <a:bodyPr/>
        <a:lstStyle/>
        <a:p>
          <a:r>
            <a:rPr lang="es-ES" sz="120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Semáforos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70D7AF-B759-4470-9D6E-0F21A2EA56BB}" type="parTrans" cxnId="{C438A97F-C637-45CD-A3CE-25CB50BEBA87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0A5C9A-D944-4F13-909B-EF63BBB4E128}" type="sibTrans" cxnId="{C438A97F-C637-45CD-A3CE-25CB50BEBA87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E4CFCF-C65B-4C0F-90FC-7F2ED70BB827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de área </a:t>
          </a:r>
          <a:b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 Semáforos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F210A9B-A804-47D7-9E55-8C6E8F92AF17}" type="parTrans" cxnId="{4DA5293C-72E2-4D52-AC1E-42F55C5D9223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82E9DAE-0A65-4A8E-9D7F-3C15D6F2F536}" type="sibTrans" cxnId="{4DA5293C-72E2-4D52-AC1E-42F55C5D9223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2D4F2C-35C1-4CDC-8774-DB10E6E7AAC4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Electricistas</a:t>
          </a:r>
          <a:b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endParaRPr lang="es-ES" sz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 Vial </a:t>
          </a:r>
        </a:p>
      </dgm:t>
    </dgm:pt>
    <dgm:pt modelId="{7CBC6CE7-7954-42A1-87D2-4843F9A4961A}" type="parTrans" cxnId="{9F7511D6-BFA8-42D3-8C02-2722017DED70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2FA8AA-2EAA-4D96-86B8-79F8143D0796}" type="sibTrans" cxnId="{9F7511D6-BFA8-42D3-8C02-2722017DED70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EB4CC1-6F6F-48B0-A51E-19631136B1FA}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de cuadrilla</a:t>
          </a:r>
        </a:p>
      </dgm:t>
    </dgm:pt>
    <dgm:pt modelId="{00847C6D-E074-4679-B209-94C6824D57D8}" type="sibTrans" cxnId="{4C40E773-2A15-4176-99CF-0D818164EAA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1A858F-5E5B-472D-A519-611BAD4A5BAC}" type="parTrans" cxnId="{4C40E773-2A15-4176-99CF-0D818164EAA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6904C84-5C80-41EA-AF7B-554559116DD0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Electricista</a:t>
          </a:r>
          <a:b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/>
          </a:r>
          <a:b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dirty="0" smtClean="0">
              <a:solidFill>
                <a:schemeClr val="tx1"/>
              </a:solidFill>
              <a:latin typeface="+mn-lt"/>
            </a:rPr>
            <a:t>Mayordomo(a)</a:t>
          </a:r>
          <a:endParaRPr lang="es-ES" sz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81D5F3-31BC-49DF-8E85-B834D9DCE3C4}" type="parTrans" cxnId="{DB10DEDD-301A-4A09-B1B9-B9083B94D846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547763-8377-4964-B07C-ED6043FFEB15}" type="sibTrans" cxnId="{DB10DEDD-301A-4A09-B1B9-B9083B94D846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5FE27F-BED6-4176-A42C-2748A791D0FB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Oficiales Eléctricos(as)</a:t>
          </a:r>
        </a:p>
      </dgm:t>
    </dgm:pt>
    <dgm:pt modelId="{18A909BC-B7C7-4615-8CF8-C810168E2BB6}" type="parTrans" cxnId="{72C2E3A9-6A88-46DF-9719-8237B3BF20C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F217160-5B9E-4C6F-82A6-66AC19DB7392}" type="sibTrans" cxnId="{72C2E3A9-6A88-46DF-9719-8237B3BF20C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8EEEBA-011A-47F8-B4D3-712F60D5CE93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Barrendero(a)</a:t>
          </a:r>
          <a:b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endParaRPr lang="es-ES" sz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</a:rPr>
            <a:t>Operador(a) Maquina Liviana</a:t>
          </a:r>
        </a:p>
      </dgm:t>
    </dgm:pt>
    <dgm:pt modelId="{7C285E70-8507-4678-A055-982D31423DC4}" type="parTrans" cxnId="{904E69E7-7F6A-46CB-8BE9-86857706211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9FBBAE-E0D0-431C-BF66-9B95E9B3A217}" type="sibTrans" cxnId="{904E69E7-7F6A-46CB-8BE9-86857706211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EF2B85-A912-49BA-81DB-BD90CB08776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gm:t>
    </dgm:pt>
    <dgm:pt modelId="{C91DA400-D91A-488B-AFF3-C554DF935AE6}" type="parTrans" cxnId="{398873E0-D705-47BE-A7FF-53F232E4069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D121D0-9D47-41CA-A98E-03BF8F6CB6A5}" type="sibTrans" cxnId="{398873E0-D705-47BE-A7FF-53F232E4069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58B02E9-341F-49FA-8C3C-B5D01BF9F3CF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</a:rPr>
            <a:t>Chofer</a:t>
          </a:r>
          <a:endParaRPr lang="es-ES" sz="1200" dirty="0"/>
        </a:p>
      </dgm:t>
    </dgm:pt>
    <dgm:pt modelId="{A912C0D4-64A9-4CAA-BB8F-436A7F681CBD}" type="parTrans" cxnId="{E6AB42C1-FD07-4CB3-9BFD-8EB586BF2CEA}">
      <dgm:prSet/>
      <dgm:spPr/>
      <dgm:t>
        <a:bodyPr/>
        <a:lstStyle/>
        <a:p>
          <a:endParaRPr lang="es-ES"/>
        </a:p>
      </dgm:t>
    </dgm:pt>
    <dgm:pt modelId="{055DA30A-D0B2-4955-AD0F-25A4AE199BF1}" type="sibTrans" cxnId="{E6AB42C1-FD07-4CB3-9BFD-8EB586BF2CEA}">
      <dgm:prSet/>
      <dgm:spPr/>
      <dgm:t>
        <a:bodyPr/>
        <a:lstStyle/>
        <a:p>
          <a:endParaRPr lang="es-ES"/>
        </a:p>
      </dgm:t>
    </dgm:pt>
    <dgm:pt modelId="{21F1C1D2-A93A-48F2-B7D2-C1152235A15C}" type="pres">
      <dgm:prSet presAssocID="{A6BB06E7-F661-4EA0-8AAB-FE36105C39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95A204C-B52E-488A-9F6C-77CAEA4C0222}" type="pres">
      <dgm:prSet presAssocID="{A28ED320-BBE7-46C8-A04A-2348EB20492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D336522-045C-47F9-AED9-7BA5A4EA3596}" type="pres">
      <dgm:prSet presAssocID="{A28ED320-BBE7-46C8-A04A-2348EB20492C}" presName="rootComposite1" presStyleCnt="0"/>
      <dgm:spPr/>
      <dgm:t>
        <a:bodyPr/>
        <a:lstStyle/>
        <a:p>
          <a:endParaRPr lang="es-ES"/>
        </a:p>
      </dgm:t>
    </dgm:pt>
    <dgm:pt modelId="{7585E820-53C4-4D11-B4E4-3CBED65BC753}" type="pres">
      <dgm:prSet presAssocID="{A28ED320-BBE7-46C8-A04A-2348EB20492C}" presName="rootText1" presStyleLbl="node0" presStyleIdx="0" presStyleCnt="1" custScaleX="157080" custScaleY="47523" custLinFactNeighborY="578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CE941BD-792D-4492-B661-242721A2A215}" type="pres">
      <dgm:prSet presAssocID="{A28ED320-BBE7-46C8-A04A-2348EB20492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B4B4416-025E-4D6F-93F0-F278ADEC9691}" type="pres">
      <dgm:prSet presAssocID="{A28ED320-BBE7-46C8-A04A-2348EB20492C}" presName="hierChild2" presStyleCnt="0"/>
      <dgm:spPr/>
      <dgm:t>
        <a:bodyPr/>
        <a:lstStyle/>
        <a:p>
          <a:endParaRPr lang="es-ES"/>
        </a:p>
      </dgm:t>
    </dgm:pt>
    <dgm:pt modelId="{38074FDE-9075-4930-A30D-757A4E2683E1}" type="pres">
      <dgm:prSet presAssocID="{1F210A9B-A804-47D7-9E55-8C6E8F92AF17}" presName="Name37" presStyleLbl="parChTrans1D2" presStyleIdx="0" presStyleCnt="1"/>
      <dgm:spPr/>
      <dgm:t>
        <a:bodyPr/>
        <a:lstStyle/>
        <a:p>
          <a:endParaRPr lang="es-ES"/>
        </a:p>
      </dgm:t>
    </dgm:pt>
    <dgm:pt modelId="{6516E76E-8E68-4FF6-AC5F-FB45B169C989}" type="pres">
      <dgm:prSet presAssocID="{07E4CFCF-C65B-4C0F-90FC-7F2ED70BB827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4D8B0B03-3DA6-43EC-BB67-0032124BF321}" type="pres">
      <dgm:prSet presAssocID="{07E4CFCF-C65B-4C0F-90FC-7F2ED70BB827}" presName="rootComposite" presStyleCnt="0"/>
      <dgm:spPr/>
      <dgm:t>
        <a:bodyPr/>
        <a:lstStyle/>
        <a:p>
          <a:endParaRPr lang="es-ES"/>
        </a:p>
      </dgm:t>
    </dgm:pt>
    <dgm:pt modelId="{E9433D56-2905-418C-B1D9-4F102380A1BE}" type="pres">
      <dgm:prSet presAssocID="{07E4CFCF-C65B-4C0F-90FC-7F2ED70BB827}" presName="rootText" presStyleLbl="node2" presStyleIdx="0" presStyleCnt="1" custScaleX="157080" custScaleY="88089" custLinFactNeighborX="-427" custLinFactNeighborY="47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BF3DA9-0854-4BE7-B2FF-B7CDBAFCDD6B}" type="pres">
      <dgm:prSet presAssocID="{07E4CFCF-C65B-4C0F-90FC-7F2ED70BB827}" presName="rootConnector" presStyleLbl="node2" presStyleIdx="0" presStyleCnt="1"/>
      <dgm:spPr/>
      <dgm:t>
        <a:bodyPr/>
        <a:lstStyle/>
        <a:p>
          <a:endParaRPr lang="es-ES"/>
        </a:p>
      </dgm:t>
    </dgm:pt>
    <dgm:pt modelId="{0B61BC76-87A0-44C8-987F-1B35AC8E5B91}" type="pres">
      <dgm:prSet presAssocID="{07E4CFCF-C65B-4C0F-90FC-7F2ED70BB827}" presName="hierChild4" presStyleCnt="0"/>
      <dgm:spPr/>
      <dgm:t>
        <a:bodyPr/>
        <a:lstStyle/>
        <a:p>
          <a:endParaRPr lang="es-ES"/>
        </a:p>
      </dgm:t>
    </dgm:pt>
    <dgm:pt modelId="{12FB386E-E2D2-47E1-85EF-678502763701}" type="pres">
      <dgm:prSet presAssocID="{D31A858F-5E5B-472D-A519-611BAD4A5BAC}" presName="Name35" presStyleLbl="parChTrans1D3" presStyleIdx="0" presStyleCnt="1"/>
      <dgm:spPr/>
      <dgm:t>
        <a:bodyPr/>
        <a:lstStyle/>
        <a:p>
          <a:endParaRPr lang="es-ES"/>
        </a:p>
      </dgm:t>
    </dgm:pt>
    <dgm:pt modelId="{51B1A0C6-5822-4B8D-A44A-EA0527E8115D}" type="pres">
      <dgm:prSet presAssocID="{F1EB4CC1-6F6F-48B0-A51E-19631136B1FA}" presName="hierRoot2" presStyleCnt="0">
        <dgm:presLayoutVars>
          <dgm:hierBranch val="hang"/>
        </dgm:presLayoutVars>
      </dgm:prSet>
      <dgm:spPr/>
      <dgm:t>
        <a:bodyPr/>
        <a:lstStyle/>
        <a:p>
          <a:endParaRPr lang="es-ES"/>
        </a:p>
      </dgm:t>
    </dgm:pt>
    <dgm:pt modelId="{FBA56076-B14A-4559-B9E1-7D620100E043}" type="pres">
      <dgm:prSet presAssocID="{F1EB4CC1-6F6F-48B0-A51E-19631136B1FA}" presName="rootComposite" presStyleCnt="0"/>
      <dgm:spPr/>
      <dgm:t>
        <a:bodyPr/>
        <a:lstStyle/>
        <a:p>
          <a:endParaRPr lang="es-ES"/>
        </a:p>
      </dgm:t>
    </dgm:pt>
    <dgm:pt modelId="{C20582BB-EE42-4BF7-A2CA-8F85D9C287E1}" type="pres">
      <dgm:prSet presAssocID="{F1EB4CC1-6F6F-48B0-A51E-19631136B1FA}" presName="rootText" presStyleLbl="node3" presStyleIdx="0" presStyleCnt="1" custScaleX="157097" custScaleY="108336" custLinFactNeighborY="3551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0F81E21-3BC2-4C9A-B138-ABCEAD397AD9}" type="pres">
      <dgm:prSet presAssocID="{F1EB4CC1-6F6F-48B0-A51E-19631136B1FA}" presName="rootConnector" presStyleLbl="node3" presStyleIdx="0" presStyleCnt="1"/>
      <dgm:spPr/>
      <dgm:t>
        <a:bodyPr/>
        <a:lstStyle/>
        <a:p>
          <a:endParaRPr lang="es-ES"/>
        </a:p>
      </dgm:t>
    </dgm:pt>
    <dgm:pt modelId="{B724230D-3A22-452A-BDC9-90DDF52C712F}" type="pres">
      <dgm:prSet presAssocID="{F1EB4CC1-6F6F-48B0-A51E-19631136B1FA}" presName="hierChild4" presStyleCnt="0"/>
      <dgm:spPr/>
      <dgm:t>
        <a:bodyPr/>
        <a:lstStyle/>
        <a:p>
          <a:endParaRPr lang="es-ES"/>
        </a:p>
      </dgm:t>
    </dgm:pt>
    <dgm:pt modelId="{63400E3D-607E-4BBE-816A-136DBC0588DB}" type="pres">
      <dgm:prSet presAssocID="{7CBC6CE7-7954-42A1-87D2-4843F9A4961A}" presName="Name48" presStyleLbl="parChTrans1D4" presStyleIdx="0" presStyleCnt="6"/>
      <dgm:spPr/>
      <dgm:t>
        <a:bodyPr/>
        <a:lstStyle/>
        <a:p>
          <a:endParaRPr lang="es-ES"/>
        </a:p>
      </dgm:t>
    </dgm:pt>
    <dgm:pt modelId="{3F2687DA-E60E-4551-BD04-F0E2318A870E}" type="pres">
      <dgm:prSet presAssocID="{842D4F2C-35C1-4CDC-8774-DB10E6E7AAC4}" presName="hierRoot2" presStyleCnt="0">
        <dgm:presLayoutVars>
          <dgm:hierBranch val="hang"/>
        </dgm:presLayoutVars>
      </dgm:prSet>
      <dgm:spPr/>
      <dgm:t>
        <a:bodyPr/>
        <a:lstStyle/>
        <a:p>
          <a:endParaRPr lang="es-ES"/>
        </a:p>
      </dgm:t>
    </dgm:pt>
    <dgm:pt modelId="{2D5FB683-4418-44C2-AC96-5ACB6A17F55F}" type="pres">
      <dgm:prSet presAssocID="{842D4F2C-35C1-4CDC-8774-DB10E6E7AAC4}" presName="rootComposite" presStyleCnt="0"/>
      <dgm:spPr/>
      <dgm:t>
        <a:bodyPr/>
        <a:lstStyle/>
        <a:p>
          <a:endParaRPr lang="es-ES"/>
        </a:p>
      </dgm:t>
    </dgm:pt>
    <dgm:pt modelId="{B6247806-CB34-4042-A5EC-918BBB17DE97}" type="pres">
      <dgm:prSet presAssocID="{842D4F2C-35C1-4CDC-8774-DB10E6E7AAC4}" presName="rootText" presStyleLbl="node4" presStyleIdx="0" presStyleCnt="6" custScaleX="163714" custScaleY="116102" custLinFactNeighborX="-868" custLinFactNeighborY="296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238180-C4FE-4B5E-BC54-8FA6DE377838}" type="pres">
      <dgm:prSet presAssocID="{842D4F2C-35C1-4CDC-8774-DB10E6E7AAC4}" presName="rootConnector" presStyleLbl="node4" presStyleIdx="0" presStyleCnt="6"/>
      <dgm:spPr/>
      <dgm:t>
        <a:bodyPr/>
        <a:lstStyle/>
        <a:p>
          <a:endParaRPr lang="es-ES"/>
        </a:p>
      </dgm:t>
    </dgm:pt>
    <dgm:pt modelId="{82E3380D-E67A-4237-90FD-80B8733104B3}" type="pres">
      <dgm:prSet presAssocID="{842D4F2C-35C1-4CDC-8774-DB10E6E7AAC4}" presName="hierChild4" presStyleCnt="0"/>
      <dgm:spPr/>
      <dgm:t>
        <a:bodyPr/>
        <a:lstStyle/>
        <a:p>
          <a:endParaRPr lang="es-ES"/>
        </a:p>
      </dgm:t>
    </dgm:pt>
    <dgm:pt modelId="{252FF9C3-0EAC-46EA-A0D1-30A263E62667}" type="pres">
      <dgm:prSet presAssocID="{842D4F2C-35C1-4CDC-8774-DB10E6E7AAC4}" presName="hierChild5" presStyleCnt="0"/>
      <dgm:spPr/>
      <dgm:t>
        <a:bodyPr/>
        <a:lstStyle/>
        <a:p>
          <a:endParaRPr lang="es-ES"/>
        </a:p>
      </dgm:t>
    </dgm:pt>
    <dgm:pt modelId="{0696D01E-DA49-4773-B566-E52A47E63468}" type="pres">
      <dgm:prSet presAssocID="{A081D5F3-31BC-49DF-8E85-B834D9DCE3C4}" presName="Name48" presStyleLbl="parChTrans1D4" presStyleIdx="1" presStyleCnt="6"/>
      <dgm:spPr/>
      <dgm:t>
        <a:bodyPr/>
        <a:lstStyle/>
        <a:p>
          <a:endParaRPr lang="es-ES"/>
        </a:p>
      </dgm:t>
    </dgm:pt>
    <dgm:pt modelId="{5D80C874-D841-4443-8480-56556B9EAB0D}" type="pres">
      <dgm:prSet presAssocID="{66904C84-5C80-41EA-AF7B-554559116DD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881AE6B-0F12-4125-A6B9-289CA91592C1}" type="pres">
      <dgm:prSet presAssocID="{66904C84-5C80-41EA-AF7B-554559116DD0}" presName="rootComposite" presStyleCnt="0"/>
      <dgm:spPr/>
      <dgm:t>
        <a:bodyPr/>
        <a:lstStyle/>
        <a:p>
          <a:endParaRPr lang="es-ES"/>
        </a:p>
      </dgm:t>
    </dgm:pt>
    <dgm:pt modelId="{53F01C84-9805-4F0B-8837-4611087CE438}" type="pres">
      <dgm:prSet presAssocID="{66904C84-5C80-41EA-AF7B-554559116DD0}" presName="rootText" presStyleLbl="node4" presStyleIdx="1" presStyleCnt="6" custScaleX="163714" custScaleY="116102" custLinFactNeighborX="-868" custLinFactNeighborY="296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1DA9051-3304-4AA4-9A72-EB8374CE48DC}" type="pres">
      <dgm:prSet presAssocID="{66904C84-5C80-41EA-AF7B-554559116DD0}" presName="rootConnector" presStyleLbl="node4" presStyleIdx="1" presStyleCnt="6"/>
      <dgm:spPr/>
      <dgm:t>
        <a:bodyPr/>
        <a:lstStyle/>
        <a:p>
          <a:endParaRPr lang="es-ES"/>
        </a:p>
      </dgm:t>
    </dgm:pt>
    <dgm:pt modelId="{47E0AC0C-97EA-4F61-8FA8-A62785EDF06A}" type="pres">
      <dgm:prSet presAssocID="{66904C84-5C80-41EA-AF7B-554559116DD0}" presName="hierChild4" presStyleCnt="0"/>
      <dgm:spPr/>
      <dgm:t>
        <a:bodyPr/>
        <a:lstStyle/>
        <a:p>
          <a:endParaRPr lang="es-ES"/>
        </a:p>
      </dgm:t>
    </dgm:pt>
    <dgm:pt modelId="{25392559-4ADF-4C58-BCB8-7C8676B3F17B}" type="pres">
      <dgm:prSet presAssocID="{66904C84-5C80-41EA-AF7B-554559116DD0}" presName="hierChild5" presStyleCnt="0"/>
      <dgm:spPr/>
      <dgm:t>
        <a:bodyPr/>
        <a:lstStyle/>
        <a:p>
          <a:endParaRPr lang="es-ES"/>
        </a:p>
      </dgm:t>
    </dgm:pt>
    <dgm:pt modelId="{C7482AF7-FD42-4213-B845-375A80809797}" type="pres">
      <dgm:prSet presAssocID="{18A909BC-B7C7-4615-8CF8-C810168E2BB6}" presName="Name48" presStyleLbl="parChTrans1D4" presStyleIdx="2" presStyleCnt="6"/>
      <dgm:spPr/>
      <dgm:t>
        <a:bodyPr/>
        <a:lstStyle/>
        <a:p>
          <a:endParaRPr lang="es-ES"/>
        </a:p>
      </dgm:t>
    </dgm:pt>
    <dgm:pt modelId="{81B680B9-E324-4342-A354-07707C7A7778}" type="pres">
      <dgm:prSet presAssocID="{B95FE27F-BED6-4176-A42C-2748A791D0FB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31236C9-006F-4117-B802-772041B49685}" type="pres">
      <dgm:prSet presAssocID="{B95FE27F-BED6-4176-A42C-2748A791D0FB}" presName="rootComposite" presStyleCnt="0"/>
      <dgm:spPr/>
      <dgm:t>
        <a:bodyPr/>
        <a:lstStyle/>
        <a:p>
          <a:endParaRPr lang="es-ES"/>
        </a:p>
      </dgm:t>
    </dgm:pt>
    <dgm:pt modelId="{BBA6F383-7BEC-4C45-948A-0F7744B8035D}" type="pres">
      <dgm:prSet presAssocID="{B95FE27F-BED6-4176-A42C-2748A791D0FB}" presName="rootText" presStyleLbl="node4" presStyleIdx="2" presStyleCnt="6" custScaleX="163714" custScaleY="109860" custLinFactNeighborX="-868" custLinFactNeighborY="63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B5C8BDC-B757-4905-82B0-562F5B3585E2}" type="pres">
      <dgm:prSet presAssocID="{B95FE27F-BED6-4176-A42C-2748A791D0FB}" presName="rootConnector" presStyleLbl="node4" presStyleIdx="2" presStyleCnt="6"/>
      <dgm:spPr/>
      <dgm:t>
        <a:bodyPr/>
        <a:lstStyle/>
        <a:p>
          <a:endParaRPr lang="es-ES"/>
        </a:p>
      </dgm:t>
    </dgm:pt>
    <dgm:pt modelId="{20589148-01FF-4774-BBC2-EBF8E3A522FE}" type="pres">
      <dgm:prSet presAssocID="{B95FE27F-BED6-4176-A42C-2748A791D0FB}" presName="hierChild4" presStyleCnt="0"/>
      <dgm:spPr/>
      <dgm:t>
        <a:bodyPr/>
        <a:lstStyle/>
        <a:p>
          <a:endParaRPr lang="es-ES"/>
        </a:p>
      </dgm:t>
    </dgm:pt>
    <dgm:pt modelId="{90ED29DD-023C-401B-A0A5-38646132C2E1}" type="pres">
      <dgm:prSet presAssocID="{B95FE27F-BED6-4176-A42C-2748A791D0FB}" presName="hierChild5" presStyleCnt="0"/>
      <dgm:spPr/>
      <dgm:t>
        <a:bodyPr/>
        <a:lstStyle/>
        <a:p>
          <a:endParaRPr lang="es-ES"/>
        </a:p>
      </dgm:t>
    </dgm:pt>
    <dgm:pt modelId="{F5B7F583-09B9-4AB9-BB11-14DFB4E5CF09}" type="pres">
      <dgm:prSet presAssocID="{7C285E70-8507-4678-A055-982D31423DC4}" presName="Name48" presStyleLbl="parChTrans1D4" presStyleIdx="3" presStyleCnt="6"/>
      <dgm:spPr/>
      <dgm:t>
        <a:bodyPr/>
        <a:lstStyle/>
        <a:p>
          <a:endParaRPr lang="es-ES"/>
        </a:p>
      </dgm:t>
    </dgm:pt>
    <dgm:pt modelId="{E918690F-7DF2-41F9-964B-E13FA534B84C}" type="pres">
      <dgm:prSet presAssocID="{6C8EEEBA-011A-47F8-B4D3-712F60D5CE93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1FF4FB2-52D8-41C9-B884-7F6E2302AF66}" type="pres">
      <dgm:prSet presAssocID="{6C8EEEBA-011A-47F8-B4D3-712F60D5CE93}" presName="rootComposite" presStyleCnt="0"/>
      <dgm:spPr/>
      <dgm:t>
        <a:bodyPr/>
        <a:lstStyle/>
        <a:p>
          <a:endParaRPr lang="es-ES"/>
        </a:p>
      </dgm:t>
    </dgm:pt>
    <dgm:pt modelId="{403121BC-1C74-4DF1-AB1E-63939F2C4D1C}" type="pres">
      <dgm:prSet presAssocID="{6C8EEEBA-011A-47F8-B4D3-712F60D5CE93}" presName="rootText" presStyleLbl="node4" presStyleIdx="3" presStyleCnt="6" custScaleX="163714" custScaleY="109860" custLinFactNeighborX="-868" custLinFactNeighborY="63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9DEC843-B9CF-44EB-9027-CB48245EDD30}" type="pres">
      <dgm:prSet presAssocID="{6C8EEEBA-011A-47F8-B4D3-712F60D5CE93}" presName="rootConnector" presStyleLbl="node4" presStyleIdx="3" presStyleCnt="6"/>
      <dgm:spPr/>
      <dgm:t>
        <a:bodyPr/>
        <a:lstStyle/>
        <a:p>
          <a:endParaRPr lang="es-ES"/>
        </a:p>
      </dgm:t>
    </dgm:pt>
    <dgm:pt modelId="{AC12D4C2-5391-478C-A0FC-75220F388F5C}" type="pres">
      <dgm:prSet presAssocID="{6C8EEEBA-011A-47F8-B4D3-712F60D5CE93}" presName="hierChild4" presStyleCnt="0"/>
      <dgm:spPr/>
      <dgm:t>
        <a:bodyPr/>
        <a:lstStyle/>
        <a:p>
          <a:endParaRPr lang="es-ES"/>
        </a:p>
      </dgm:t>
    </dgm:pt>
    <dgm:pt modelId="{71E0A99C-CCEB-4783-9BFC-4A8E2402828E}" type="pres">
      <dgm:prSet presAssocID="{6C8EEEBA-011A-47F8-B4D3-712F60D5CE93}" presName="hierChild5" presStyleCnt="0"/>
      <dgm:spPr/>
      <dgm:t>
        <a:bodyPr/>
        <a:lstStyle/>
        <a:p>
          <a:endParaRPr lang="es-ES"/>
        </a:p>
      </dgm:t>
    </dgm:pt>
    <dgm:pt modelId="{515CA79F-51B5-460B-B970-CACFD14C8544}" type="pres">
      <dgm:prSet presAssocID="{C91DA400-D91A-488B-AFF3-C554DF935AE6}" presName="Name48" presStyleLbl="parChTrans1D4" presStyleIdx="4" presStyleCnt="6"/>
      <dgm:spPr/>
      <dgm:t>
        <a:bodyPr/>
        <a:lstStyle/>
        <a:p>
          <a:endParaRPr lang="es-ES"/>
        </a:p>
      </dgm:t>
    </dgm:pt>
    <dgm:pt modelId="{D4EBD2EF-C25E-4466-BFB2-0D140F5D9879}" type="pres">
      <dgm:prSet presAssocID="{D8EF2B85-A912-49BA-81DB-BD90CB087767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6966890-B5E1-46C3-9FD4-499648221620}" type="pres">
      <dgm:prSet presAssocID="{D8EF2B85-A912-49BA-81DB-BD90CB087767}" presName="rootComposite" presStyleCnt="0"/>
      <dgm:spPr/>
      <dgm:t>
        <a:bodyPr/>
        <a:lstStyle/>
        <a:p>
          <a:endParaRPr lang="es-ES"/>
        </a:p>
      </dgm:t>
    </dgm:pt>
    <dgm:pt modelId="{78E9A9A1-49A4-44A8-8458-752180FBF2C1}" type="pres">
      <dgm:prSet presAssocID="{D8EF2B85-A912-49BA-81DB-BD90CB087767}" presName="rootText" presStyleLbl="node4" presStyleIdx="4" presStyleCnt="6" custScaleX="163609" custScaleY="88280" custLinFactNeighborX="-868" custLinFactNeighborY="-15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225D35-B24D-4E7A-8E71-6FF6EDEED9C1}" type="pres">
      <dgm:prSet presAssocID="{D8EF2B85-A912-49BA-81DB-BD90CB087767}" presName="rootConnector" presStyleLbl="node4" presStyleIdx="4" presStyleCnt="6"/>
      <dgm:spPr/>
      <dgm:t>
        <a:bodyPr/>
        <a:lstStyle/>
        <a:p>
          <a:endParaRPr lang="es-ES"/>
        </a:p>
      </dgm:t>
    </dgm:pt>
    <dgm:pt modelId="{23AD8207-2AF5-4A25-AE7B-82E43318257B}" type="pres">
      <dgm:prSet presAssocID="{D8EF2B85-A912-49BA-81DB-BD90CB087767}" presName="hierChild4" presStyleCnt="0"/>
      <dgm:spPr/>
      <dgm:t>
        <a:bodyPr/>
        <a:lstStyle/>
        <a:p>
          <a:endParaRPr lang="es-ES"/>
        </a:p>
      </dgm:t>
    </dgm:pt>
    <dgm:pt modelId="{C8B4ECBE-57AC-4AEF-AA46-3B3FDB2F60B9}" type="pres">
      <dgm:prSet presAssocID="{D8EF2B85-A912-49BA-81DB-BD90CB087767}" presName="hierChild5" presStyleCnt="0"/>
      <dgm:spPr/>
      <dgm:t>
        <a:bodyPr/>
        <a:lstStyle/>
        <a:p>
          <a:endParaRPr lang="es-ES"/>
        </a:p>
      </dgm:t>
    </dgm:pt>
    <dgm:pt modelId="{548B9874-DF9F-44DD-9FAA-11279A86B7C0}" type="pres">
      <dgm:prSet presAssocID="{A912C0D4-64A9-4CAA-BB8F-436A7F681CBD}" presName="Name48" presStyleLbl="parChTrans1D4" presStyleIdx="5" presStyleCnt="6"/>
      <dgm:spPr/>
      <dgm:t>
        <a:bodyPr/>
        <a:lstStyle/>
        <a:p>
          <a:endParaRPr lang="es-ES"/>
        </a:p>
      </dgm:t>
    </dgm:pt>
    <dgm:pt modelId="{57B96EEA-F143-4449-95F8-1C5190DB565E}" type="pres">
      <dgm:prSet presAssocID="{958B02E9-341F-49FA-8C3C-B5D01BF9F3CF}" presName="hierRoot2" presStyleCnt="0">
        <dgm:presLayoutVars>
          <dgm:hierBranch val="init"/>
        </dgm:presLayoutVars>
      </dgm:prSet>
      <dgm:spPr/>
    </dgm:pt>
    <dgm:pt modelId="{A2667672-E4C4-4B47-90AC-5A960D08D12D}" type="pres">
      <dgm:prSet presAssocID="{958B02E9-341F-49FA-8C3C-B5D01BF9F3CF}" presName="rootComposite" presStyleCnt="0"/>
      <dgm:spPr/>
    </dgm:pt>
    <dgm:pt modelId="{D886AC77-2E3E-45E7-A067-7230E7692686}" type="pres">
      <dgm:prSet presAssocID="{958B02E9-341F-49FA-8C3C-B5D01BF9F3CF}" presName="rootText" presStyleLbl="node4" presStyleIdx="5" presStyleCnt="6" custScaleX="163609" custScaleY="88280" custLinFactNeighborY="-145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880DD3-2227-4926-A725-DBD7ED65DD66}" type="pres">
      <dgm:prSet presAssocID="{958B02E9-341F-49FA-8C3C-B5D01BF9F3CF}" presName="rootConnector" presStyleLbl="node4" presStyleIdx="5" presStyleCnt="6"/>
      <dgm:spPr/>
      <dgm:t>
        <a:bodyPr/>
        <a:lstStyle/>
        <a:p>
          <a:endParaRPr lang="es-ES"/>
        </a:p>
      </dgm:t>
    </dgm:pt>
    <dgm:pt modelId="{42DCF3C1-2FBF-4277-A156-E1270F9FD3E5}" type="pres">
      <dgm:prSet presAssocID="{958B02E9-341F-49FA-8C3C-B5D01BF9F3CF}" presName="hierChild4" presStyleCnt="0"/>
      <dgm:spPr/>
    </dgm:pt>
    <dgm:pt modelId="{4210B0A0-4400-44D6-B331-CA246084749D}" type="pres">
      <dgm:prSet presAssocID="{958B02E9-341F-49FA-8C3C-B5D01BF9F3CF}" presName="hierChild5" presStyleCnt="0"/>
      <dgm:spPr/>
    </dgm:pt>
    <dgm:pt modelId="{F3F29BB2-7FED-4C69-80EC-5E71BC11FF3E}" type="pres">
      <dgm:prSet presAssocID="{F1EB4CC1-6F6F-48B0-A51E-19631136B1FA}" presName="hierChild5" presStyleCnt="0"/>
      <dgm:spPr/>
      <dgm:t>
        <a:bodyPr/>
        <a:lstStyle/>
        <a:p>
          <a:endParaRPr lang="es-ES"/>
        </a:p>
      </dgm:t>
    </dgm:pt>
    <dgm:pt modelId="{B2F3D4A1-776E-4976-81A5-9099A39780BB}" type="pres">
      <dgm:prSet presAssocID="{07E4CFCF-C65B-4C0F-90FC-7F2ED70BB827}" presName="hierChild5" presStyleCnt="0"/>
      <dgm:spPr/>
      <dgm:t>
        <a:bodyPr/>
        <a:lstStyle/>
        <a:p>
          <a:endParaRPr lang="es-ES"/>
        </a:p>
      </dgm:t>
    </dgm:pt>
    <dgm:pt modelId="{A9219E00-DB6B-4EA8-A35D-96A974BFE6D9}" type="pres">
      <dgm:prSet presAssocID="{A28ED320-BBE7-46C8-A04A-2348EB20492C}" presName="hierChild3" presStyleCnt="0"/>
      <dgm:spPr/>
      <dgm:t>
        <a:bodyPr/>
        <a:lstStyle/>
        <a:p>
          <a:endParaRPr lang="es-ES"/>
        </a:p>
      </dgm:t>
    </dgm:pt>
  </dgm:ptLst>
  <dgm:cxnLst>
    <dgm:cxn modelId="{A19CA36B-AAD0-4A82-BE5E-91DE5A039EE7}" type="presOf" srcId="{07E4CFCF-C65B-4C0F-90FC-7F2ED70BB827}" destId="{F8BF3DA9-0854-4BE7-B2FF-B7CDBAFCDD6B}" srcOrd="1" destOrd="0" presId="urn:microsoft.com/office/officeart/2005/8/layout/orgChart1"/>
    <dgm:cxn modelId="{DB10DEDD-301A-4A09-B1B9-B9083B94D846}" srcId="{F1EB4CC1-6F6F-48B0-A51E-19631136B1FA}" destId="{66904C84-5C80-41EA-AF7B-554559116DD0}" srcOrd="1" destOrd="0" parTransId="{A081D5F3-31BC-49DF-8E85-B834D9DCE3C4}" sibTransId="{FB547763-8377-4964-B07C-ED6043FFEB15}"/>
    <dgm:cxn modelId="{59C61A01-A3B3-472A-8DA1-E0AFF9A02506}" type="presOf" srcId="{66904C84-5C80-41EA-AF7B-554559116DD0}" destId="{31DA9051-3304-4AA4-9A72-EB8374CE48DC}" srcOrd="1" destOrd="0" presId="urn:microsoft.com/office/officeart/2005/8/layout/orgChart1"/>
    <dgm:cxn modelId="{4C40E773-2A15-4176-99CF-0D818164EAAA}" srcId="{07E4CFCF-C65B-4C0F-90FC-7F2ED70BB827}" destId="{F1EB4CC1-6F6F-48B0-A51E-19631136B1FA}" srcOrd="0" destOrd="0" parTransId="{D31A858F-5E5B-472D-A519-611BAD4A5BAC}" sibTransId="{00847C6D-E074-4679-B209-94C6824D57D8}"/>
    <dgm:cxn modelId="{E2854610-89E4-4F7F-A569-71F3F329FC53}" type="presOf" srcId="{842D4F2C-35C1-4CDC-8774-DB10E6E7AAC4}" destId="{F2238180-C4FE-4B5E-BC54-8FA6DE377838}" srcOrd="1" destOrd="0" presId="urn:microsoft.com/office/officeart/2005/8/layout/orgChart1"/>
    <dgm:cxn modelId="{920AED20-05C6-45AC-9FB5-9C4ACDD250CF}" type="presOf" srcId="{B95FE27F-BED6-4176-A42C-2748A791D0FB}" destId="{BBA6F383-7BEC-4C45-948A-0F7744B8035D}" srcOrd="0" destOrd="0" presId="urn:microsoft.com/office/officeart/2005/8/layout/orgChart1"/>
    <dgm:cxn modelId="{B2EEB87E-103A-41AE-8A04-C1FA623993CF}" type="presOf" srcId="{D8EF2B85-A912-49BA-81DB-BD90CB087767}" destId="{78E9A9A1-49A4-44A8-8458-752180FBF2C1}" srcOrd="0" destOrd="0" presId="urn:microsoft.com/office/officeart/2005/8/layout/orgChart1"/>
    <dgm:cxn modelId="{DA158014-AF87-4D7A-BB51-D0B271E0639B}" type="presOf" srcId="{18A909BC-B7C7-4615-8CF8-C810168E2BB6}" destId="{C7482AF7-FD42-4213-B845-375A80809797}" srcOrd="0" destOrd="0" presId="urn:microsoft.com/office/officeart/2005/8/layout/orgChart1"/>
    <dgm:cxn modelId="{5D305D17-5D74-414F-A4FF-0CFF48AD6078}" type="presOf" srcId="{07E4CFCF-C65B-4C0F-90FC-7F2ED70BB827}" destId="{E9433D56-2905-418C-B1D9-4F102380A1BE}" srcOrd="0" destOrd="0" presId="urn:microsoft.com/office/officeart/2005/8/layout/orgChart1"/>
    <dgm:cxn modelId="{8B25AE5B-5DB3-4D11-8C26-C03098DF95F8}" type="presOf" srcId="{F1EB4CC1-6F6F-48B0-A51E-19631136B1FA}" destId="{C20582BB-EE42-4BF7-A2CA-8F85D9C287E1}" srcOrd="0" destOrd="0" presId="urn:microsoft.com/office/officeart/2005/8/layout/orgChart1"/>
    <dgm:cxn modelId="{C438A97F-C637-45CD-A3CE-25CB50BEBA87}" srcId="{A6BB06E7-F661-4EA0-8AAB-FE36105C39BE}" destId="{A28ED320-BBE7-46C8-A04A-2348EB20492C}" srcOrd="0" destOrd="0" parTransId="{8770D7AF-B759-4470-9D6E-0F21A2EA56BB}" sibTransId="{C80A5C9A-D944-4F13-909B-EF63BBB4E128}"/>
    <dgm:cxn modelId="{79452D2F-AC44-4BBD-9C63-F779B5D54B11}" type="presOf" srcId="{D8EF2B85-A912-49BA-81DB-BD90CB087767}" destId="{88225D35-B24D-4E7A-8E71-6FF6EDEED9C1}" srcOrd="1" destOrd="0" presId="urn:microsoft.com/office/officeart/2005/8/layout/orgChart1"/>
    <dgm:cxn modelId="{E6AB42C1-FD07-4CB3-9BFD-8EB586BF2CEA}" srcId="{F1EB4CC1-6F6F-48B0-A51E-19631136B1FA}" destId="{958B02E9-341F-49FA-8C3C-B5D01BF9F3CF}" srcOrd="5" destOrd="0" parTransId="{A912C0D4-64A9-4CAA-BB8F-436A7F681CBD}" sibTransId="{055DA30A-D0B2-4955-AD0F-25A4AE199BF1}"/>
    <dgm:cxn modelId="{A2791691-DE9F-498C-8194-02BC5F849DC9}" type="presOf" srcId="{958B02E9-341F-49FA-8C3C-B5D01BF9F3CF}" destId="{D886AC77-2E3E-45E7-A067-7230E7692686}" srcOrd="0" destOrd="0" presId="urn:microsoft.com/office/officeart/2005/8/layout/orgChart1"/>
    <dgm:cxn modelId="{0111E41B-8FE9-441A-A8FA-D5B0D5333318}" type="presOf" srcId="{958B02E9-341F-49FA-8C3C-B5D01BF9F3CF}" destId="{A4880DD3-2227-4926-A725-DBD7ED65DD66}" srcOrd="1" destOrd="0" presId="urn:microsoft.com/office/officeart/2005/8/layout/orgChart1"/>
    <dgm:cxn modelId="{2325BD5E-18DD-4321-AC10-6A93B6ECD19E}" type="presOf" srcId="{A912C0D4-64A9-4CAA-BB8F-436A7F681CBD}" destId="{548B9874-DF9F-44DD-9FAA-11279A86B7C0}" srcOrd="0" destOrd="0" presId="urn:microsoft.com/office/officeart/2005/8/layout/orgChart1"/>
    <dgm:cxn modelId="{C4C080F6-A3B3-49DB-A09F-B8EBE4495332}" type="presOf" srcId="{66904C84-5C80-41EA-AF7B-554559116DD0}" destId="{53F01C84-9805-4F0B-8837-4611087CE438}" srcOrd="0" destOrd="0" presId="urn:microsoft.com/office/officeart/2005/8/layout/orgChart1"/>
    <dgm:cxn modelId="{418BEAFB-3CC5-4A4F-94EB-E61D39B4B4C2}" type="presOf" srcId="{A28ED320-BBE7-46C8-A04A-2348EB20492C}" destId="{5CE941BD-792D-4492-B661-242721A2A215}" srcOrd="1" destOrd="0" presId="urn:microsoft.com/office/officeart/2005/8/layout/orgChart1"/>
    <dgm:cxn modelId="{904E69E7-7F6A-46CB-8BE9-86857706211E}" srcId="{F1EB4CC1-6F6F-48B0-A51E-19631136B1FA}" destId="{6C8EEEBA-011A-47F8-B4D3-712F60D5CE93}" srcOrd="3" destOrd="0" parTransId="{7C285E70-8507-4678-A055-982D31423DC4}" sibTransId="{C89FBBAE-E0D0-431C-BF66-9B95E9B3A217}"/>
    <dgm:cxn modelId="{148B0E19-6ACD-48D7-8472-171E3857A4FA}" type="presOf" srcId="{A081D5F3-31BC-49DF-8E85-B834D9DCE3C4}" destId="{0696D01E-DA49-4773-B566-E52A47E63468}" srcOrd="0" destOrd="0" presId="urn:microsoft.com/office/officeart/2005/8/layout/orgChart1"/>
    <dgm:cxn modelId="{4DA5293C-72E2-4D52-AC1E-42F55C5D9223}" srcId="{A28ED320-BBE7-46C8-A04A-2348EB20492C}" destId="{07E4CFCF-C65B-4C0F-90FC-7F2ED70BB827}" srcOrd="0" destOrd="0" parTransId="{1F210A9B-A804-47D7-9E55-8C6E8F92AF17}" sibTransId="{E82E9DAE-0A65-4A8E-9D7F-3C15D6F2F536}"/>
    <dgm:cxn modelId="{05ADA0AA-2FFC-4139-94FE-E88C73BAA746}" type="presOf" srcId="{7C285E70-8507-4678-A055-982D31423DC4}" destId="{F5B7F583-09B9-4AB9-BB11-14DFB4E5CF09}" srcOrd="0" destOrd="0" presId="urn:microsoft.com/office/officeart/2005/8/layout/orgChart1"/>
    <dgm:cxn modelId="{2D19469B-E023-47C7-9E4F-3334CEFF011F}" type="presOf" srcId="{D31A858F-5E5B-472D-A519-611BAD4A5BAC}" destId="{12FB386E-E2D2-47E1-85EF-678502763701}" srcOrd="0" destOrd="0" presId="urn:microsoft.com/office/officeart/2005/8/layout/orgChart1"/>
    <dgm:cxn modelId="{AE5D3ADF-CB34-422B-B36D-A3EC85B8492A}" type="presOf" srcId="{7CBC6CE7-7954-42A1-87D2-4843F9A4961A}" destId="{63400E3D-607E-4BBE-816A-136DBC0588DB}" srcOrd="0" destOrd="0" presId="urn:microsoft.com/office/officeart/2005/8/layout/orgChart1"/>
    <dgm:cxn modelId="{635A813F-AE40-4D47-A010-3C6704BF473D}" type="presOf" srcId="{842D4F2C-35C1-4CDC-8774-DB10E6E7AAC4}" destId="{B6247806-CB34-4042-A5EC-918BBB17DE97}" srcOrd="0" destOrd="0" presId="urn:microsoft.com/office/officeart/2005/8/layout/orgChart1"/>
    <dgm:cxn modelId="{C66F2984-B872-4EEB-BC44-9D40EEEAA729}" type="presOf" srcId="{1F210A9B-A804-47D7-9E55-8C6E8F92AF17}" destId="{38074FDE-9075-4930-A30D-757A4E2683E1}" srcOrd="0" destOrd="0" presId="urn:microsoft.com/office/officeart/2005/8/layout/orgChart1"/>
    <dgm:cxn modelId="{BDBE8244-D45A-4880-9AC9-B681000FB4DF}" type="presOf" srcId="{A28ED320-BBE7-46C8-A04A-2348EB20492C}" destId="{7585E820-53C4-4D11-B4E4-3CBED65BC753}" srcOrd="0" destOrd="0" presId="urn:microsoft.com/office/officeart/2005/8/layout/orgChart1"/>
    <dgm:cxn modelId="{1F67D15E-2CD9-4A5B-93D6-267368A2ECA9}" type="presOf" srcId="{C91DA400-D91A-488B-AFF3-C554DF935AE6}" destId="{515CA79F-51B5-460B-B970-CACFD14C8544}" srcOrd="0" destOrd="0" presId="urn:microsoft.com/office/officeart/2005/8/layout/orgChart1"/>
    <dgm:cxn modelId="{17FC2B64-D6DB-4679-B1E1-D6D71CFA24EE}" type="presOf" srcId="{6C8EEEBA-011A-47F8-B4D3-712F60D5CE93}" destId="{403121BC-1C74-4DF1-AB1E-63939F2C4D1C}" srcOrd="0" destOrd="0" presId="urn:microsoft.com/office/officeart/2005/8/layout/orgChart1"/>
    <dgm:cxn modelId="{804A072B-A14D-4CC9-950D-2369D39FEADF}" type="presOf" srcId="{B95FE27F-BED6-4176-A42C-2748A791D0FB}" destId="{DB5C8BDC-B757-4905-82B0-562F5B3585E2}" srcOrd="1" destOrd="0" presId="urn:microsoft.com/office/officeart/2005/8/layout/orgChart1"/>
    <dgm:cxn modelId="{398873E0-D705-47BE-A7FF-53F232E40695}" srcId="{F1EB4CC1-6F6F-48B0-A51E-19631136B1FA}" destId="{D8EF2B85-A912-49BA-81DB-BD90CB087767}" srcOrd="4" destOrd="0" parTransId="{C91DA400-D91A-488B-AFF3-C554DF935AE6}" sibTransId="{A4D121D0-9D47-41CA-A98E-03BF8F6CB6A5}"/>
    <dgm:cxn modelId="{E7A7986D-F763-4F1E-840C-B0B03C394B87}" type="presOf" srcId="{6C8EEEBA-011A-47F8-B4D3-712F60D5CE93}" destId="{79DEC843-B9CF-44EB-9027-CB48245EDD30}" srcOrd="1" destOrd="0" presId="urn:microsoft.com/office/officeart/2005/8/layout/orgChart1"/>
    <dgm:cxn modelId="{47C6CF11-22A3-47CA-B285-1211A3499412}" type="presOf" srcId="{A6BB06E7-F661-4EA0-8AAB-FE36105C39BE}" destId="{21F1C1D2-A93A-48F2-B7D2-C1152235A15C}" srcOrd="0" destOrd="0" presId="urn:microsoft.com/office/officeart/2005/8/layout/orgChart1"/>
    <dgm:cxn modelId="{72C2E3A9-6A88-46DF-9719-8237B3BF20C4}" srcId="{F1EB4CC1-6F6F-48B0-A51E-19631136B1FA}" destId="{B95FE27F-BED6-4176-A42C-2748A791D0FB}" srcOrd="2" destOrd="0" parTransId="{18A909BC-B7C7-4615-8CF8-C810168E2BB6}" sibTransId="{4F217160-5B9E-4C6F-82A6-66AC19DB7392}"/>
    <dgm:cxn modelId="{9F7511D6-BFA8-42D3-8C02-2722017DED70}" srcId="{F1EB4CC1-6F6F-48B0-A51E-19631136B1FA}" destId="{842D4F2C-35C1-4CDC-8774-DB10E6E7AAC4}" srcOrd="0" destOrd="0" parTransId="{7CBC6CE7-7954-42A1-87D2-4843F9A4961A}" sibTransId="{402FA8AA-2EAA-4D96-86B8-79F8143D0796}"/>
    <dgm:cxn modelId="{20F165DA-ECC2-430F-87D2-1B60955BAB0F}" type="presOf" srcId="{F1EB4CC1-6F6F-48B0-A51E-19631136B1FA}" destId="{30F81E21-3BC2-4C9A-B138-ABCEAD397AD9}" srcOrd="1" destOrd="0" presId="urn:microsoft.com/office/officeart/2005/8/layout/orgChart1"/>
    <dgm:cxn modelId="{EA120CF9-CEEB-4006-A0C9-6F2D261D1FB4}" type="presParOf" srcId="{21F1C1D2-A93A-48F2-B7D2-C1152235A15C}" destId="{595A204C-B52E-488A-9F6C-77CAEA4C0222}" srcOrd="0" destOrd="0" presId="urn:microsoft.com/office/officeart/2005/8/layout/orgChart1"/>
    <dgm:cxn modelId="{664EEDC0-E3C5-4857-A8F1-9F757CFEA2A8}" type="presParOf" srcId="{595A204C-B52E-488A-9F6C-77CAEA4C0222}" destId="{CD336522-045C-47F9-AED9-7BA5A4EA3596}" srcOrd="0" destOrd="0" presId="urn:microsoft.com/office/officeart/2005/8/layout/orgChart1"/>
    <dgm:cxn modelId="{3E49A3E3-85C3-47E4-94DE-624B888E16E1}" type="presParOf" srcId="{CD336522-045C-47F9-AED9-7BA5A4EA3596}" destId="{7585E820-53C4-4D11-B4E4-3CBED65BC753}" srcOrd="0" destOrd="0" presId="urn:microsoft.com/office/officeart/2005/8/layout/orgChart1"/>
    <dgm:cxn modelId="{6A14F774-C9B9-4856-9BD5-19285BCBB742}" type="presParOf" srcId="{CD336522-045C-47F9-AED9-7BA5A4EA3596}" destId="{5CE941BD-792D-4492-B661-242721A2A215}" srcOrd="1" destOrd="0" presId="urn:microsoft.com/office/officeart/2005/8/layout/orgChart1"/>
    <dgm:cxn modelId="{AB5F978D-28CE-447B-8FF9-08DBABF00B8B}" type="presParOf" srcId="{595A204C-B52E-488A-9F6C-77CAEA4C0222}" destId="{3B4B4416-025E-4D6F-93F0-F278ADEC9691}" srcOrd="1" destOrd="0" presId="urn:microsoft.com/office/officeart/2005/8/layout/orgChart1"/>
    <dgm:cxn modelId="{A24C76BB-5250-45B3-97A0-CD88AFFF64BF}" type="presParOf" srcId="{3B4B4416-025E-4D6F-93F0-F278ADEC9691}" destId="{38074FDE-9075-4930-A30D-757A4E2683E1}" srcOrd="0" destOrd="0" presId="urn:microsoft.com/office/officeart/2005/8/layout/orgChart1"/>
    <dgm:cxn modelId="{2EFCD916-2797-4EF0-B9E1-29406E417264}" type="presParOf" srcId="{3B4B4416-025E-4D6F-93F0-F278ADEC9691}" destId="{6516E76E-8E68-4FF6-AC5F-FB45B169C989}" srcOrd="1" destOrd="0" presId="urn:microsoft.com/office/officeart/2005/8/layout/orgChart1"/>
    <dgm:cxn modelId="{A8F85EA4-21C2-4332-9655-D5C751306E75}" type="presParOf" srcId="{6516E76E-8E68-4FF6-AC5F-FB45B169C989}" destId="{4D8B0B03-3DA6-43EC-BB67-0032124BF321}" srcOrd="0" destOrd="0" presId="urn:microsoft.com/office/officeart/2005/8/layout/orgChart1"/>
    <dgm:cxn modelId="{111AE5B6-F81F-43C7-9D61-1470F89809B2}" type="presParOf" srcId="{4D8B0B03-3DA6-43EC-BB67-0032124BF321}" destId="{E9433D56-2905-418C-B1D9-4F102380A1BE}" srcOrd="0" destOrd="0" presId="urn:microsoft.com/office/officeart/2005/8/layout/orgChart1"/>
    <dgm:cxn modelId="{ADFE2F11-9FD0-409A-BF66-6C04BBF1AF9E}" type="presParOf" srcId="{4D8B0B03-3DA6-43EC-BB67-0032124BF321}" destId="{F8BF3DA9-0854-4BE7-B2FF-B7CDBAFCDD6B}" srcOrd="1" destOrd="0" presId="urn:microsoft.com/office/officeart/2005/8/layout/orgChart1"/>
    <dgm:cxn modelId="{056D3ABF-0F31-4ADE-9507-1520B5ED4484}" type="presParOf" srcId="{6516E76E-8E68-4FF6-AC5F-FB45B169C989}" destId="{0B61BC76-87A0-44C8-987F-1B35AC8E5B91}" srcOrd="1" destOrd="0" presId="urn:microsoft.com/office/officeart/2005/8/layout/orgChart1"/>
    <dgm:cxn modelId="{62A6536B-11A9-4D12-A1BE-0C81896F3D10}" type="presParOf" srcId="{0B61BC76-87A0-44C8-987F-1B35AC8E5B91}" destId="{12FB386E-E2D2-47E1-85EF-678502763701}" srcOrd="0" destOrd="0" presId="urn:microsoft.com/office/officeart/2005/8/layout/orgChart1"/>
    <dgm:cxn modelId="{3358A8F0-68DD-4EC6-A376-22E0A9E7B21F}" type="presParOf" srcId="{0B61BC76-87A0-44C8-987F-1B35AC8E5B91}" destId="{51B1A0C6-5822-4B8D-A44A-EA0527E8115D}" srcOrd="1" destOrd="0" presId="urn:microsoft.com/office/officeart/2005/8/layout/orgChart1"/>
    <dgm:cxn modelId="{B129CEA0-08D2-4C54-8A63-CFAE623E4359}" type="presParOf" srcId="{51B1A0C6-5822-4B8D-A44A-EA0527E8115D}" destId="{FBA56076-B14A-4559-B9E1-7D620100E043}" srcOrd="0" destOrd="0" presId="urn:microsoft.com/office/officeart/2005/8/layout/orgChart1"/>
    <dgm:cxn modelId="{0F6DE2D4-9E48-46BB-91CD-21C2871B8E63}" type="presParOf" srcId="{FBA56076-B14A-4559-B9E1-7D620100E043}" destId="{C20582BB-EE42-4BF7-A2CA-8F85D9C287E1}" srcOrd="0" destOrd="0" presId="urn:microsoft.com/office/officeart/2005/8/layout/orgChart1"/>
    <dgm:cxn modelId="{D3197E7D-ABC0-439F-95D6-96221EB7145A}" type="presParOf" srcId="{FBA56076-B14A-4559-B9E1-7D620100E043}" destId="{30F81E21-3BC2-4C9A-B138-ABCEAD397AD9}" srcOrd="1" destOrd="0" presId="urn:microsoft.com/office/officeart/2005/8/layout/orgChart1"/>
    <dgm:cxn modelId="{DEB0E8E2-CEAD-4DAD-8405-D85F0EF61879}" type="presParOf" srcId="{51B1A0C6-5822-4B8D-A44A-EA0527E8115D}" destId="{B724230D-3A22-452A-BDC9-90DDF52C712F}" srcOrd="1" destOrd="0" presId="urn:microsoft.com/office/officeart/2005/8/layout/orgChart1"/>
    <dgm:cxn modelId="{E8528D1D-E176-45A2-8ABC-9CB98FC92B2F}" type="presParOf" srcId="{B724230D-3A22-452A-BDC9-90DDF52C712F}" destId="{63400E3D-607E-4BBE-816A-136DBC0588DB}" srcOrd="0" destOrd="0" presId="urn:microsoft.com/office/officeart/2005/8/layout/orgChart1"/>
    <dgm:cxn modelId="{F501C1BB-3582-444A-91B3-579A9C2EB4EE}" type="presParOf" srcId="{B724230D-3A22-452A-BDC9-90DDF52C712F}" destId="{3F2687DA-E60E-4551-BD04-F0E2318A870E}" srcOrd="1" destOrd="0" presId="urn:microsoft.com/office/officeart/2005/8/layout/orgChart1"/>
    <dgm:cxn modelId="{A65829F7-2647-4D3B-B47F-97A9E76C43F5}" type="presParOf" srcId="{3F2687DA-E60E-4551-BD04-F0E2318A870E}" destId="{2D5FB683-4418-44C2-AC96-5ACB6A17F55F}" srcOrd="0" destOrd="0" presId="urn:microsoft.com/office/officeart/2005/8/layout/orgChart1"/>
    <dgm:cxn modelId="{28B7A2F2-970B-4D7F-B5F1-1294C9E4FBA7}" type="presParOf" srcId="{2D5FB683-4418-44C2-AC96-5ACB6A17F55F}" destId="{B6247806-CB34-4042-A5EC-918BBB17DE97}" srcOrd="0" destOrd="0" presId="urn:microsoft.com/office/officeart/2005/8/layout/orgChart1"/>
    <dgm:cxn modelId="{C5BEA395-2408-4134-8973-240BDB52DA98}" type="presParOf" srcId="{2D5FB683-4418-44C2-AC96-5ACB6A17F55F}" destId="{F2238180-C4FE-4B5E-BC54-8FA6DE377838}" srcOrd="1" destOrd="0" presId="urn:microsoft.com/office/officeart/2005/8/layout/orgChart1"/>
    <dgm:cxn modelId="{1591FE61-EF58-4369-8CA0-1D45211A53D0}" type="presParOf" srcId="{3F2687DA-E60E-4551-BD04-F0E2318A870E}" destId="{82E3380D-E67A-4237-90FD-80B8733104B3}" srcOrd="1" destOrd="0" presId="urn:microsoft.com/office/officeart/2005/8/layout/orgChart1"/>
    <dgm:cxn modelId="{991AD3E9-1976-4956-9D07-D92289C4EF06}" type="presParOf" srcId="{3F2687DA-E60E-4551-BD04-F0E2318A870E}" destId="{252FF9C3-0EAC-46EA-A0D1-30A263E62667}" srcOrd="2" destOrd="0" presId="urn:microsoft.com/office/officeart/2005/8/layout/orgChart1"/>
    <dgm:cxn modelId="{8BA31F6C-7410-489A-B02F-08377A1201E1}" type="presParOf" srcId="{B724230D-3A22-452A-BDC9-90DDF52C712F}" destId="{0696D01E-DA49-4773-B566-E52A47E63468}" srcOrd="2" destOrd="0" presId="urn:microsoft.com/office/officeart/2005/8/layout/orgChart1"/>
    <dgm:cxn modelId="{B4173FFA-565A-419E-8256-2FABCF8E8FB4}" type="presParOf" srcId="{B724230D-3A22-452A-BDC9-90DDF52C712F}" destId="{5D80C874-D841-4443-8480-56556B9EAB0D}" srcOrd="3" destOrd="0" presId="urn:microsoft.com/office/officeart/2005/8/layout/orgChart1"/>
    <dgm:cxn modelId="{9647F0D5-4312-43F4-9AB7-835C692B882C}" type="presParOf" srcId="{5D80C874-D841-4443-8480-56556B9EAB0D}" destId="{D881AE6B-0F12-4125-A6B9-289CA91592C1}" srcOrd="0" destOrd="0" presId="urn:microsoft.com/office/officeart/2005/8/layout/orgChart1"/>
    <dgm:cxn modelId="{0FA600B8-0A3B-4FBB-869F-65CA7E00482D}" type="presParOf" srcId="{D881AE6B-0F12-4125-A6B9-289CA91592C1}" destId="{53F01C84-9805-4F0B-8837-4611087CE438}" srcOrd="0" destOrd="0" presId="urn:microsoft.com/office/officeart/2005/8/layout/orgChart1"/>
    <dgm:cxn modelId="{64F5E742-FC7B-4CEA-BDCC-0CD2F5670E42}" type="presParOf" srcId="{D881AE6B-0F12-4125-A6B9-289CA91592C1}" destId="{31DA9051-3304-4AA4-9A72-EB8374CE48DC}" srcOrd="1" destOrd="0" presId="urn:microsoft.com/office/officeart/2005/8/layout/orgChart1"/>
    <dgm:cxn modelId="{56D11BA8-5377-4C6F-AB56-1078B1D397A4}" type="presParOf" srcId="{5D80C874-D841-4443-8480-56556B9EAB0D}" destId="{47E0AC0C-97EA-4F61-8FA8-A62785EDF06A}" srcOrd="1" destOrd="0" presId="urn:microsoft.com/office/officeart/2005/8/layout/orgChart1"/>
    <dgm:cxn modelId="{A7C01F6B-0A73-4C25-A5CD-EDC4438389F1}" type="presParOf" srcId="{5D80C874-D841-4443-8480-56556B9EAB0D}" destId="{25392559-4ADF-4C58-BCB8-7C8676B3F17B}" srcOrd="2" destOrd="0" presId="urn:microsoft.com/office/officeart/2005/8/layout/orgChart1"/>
    <dgm:cxn modelId="{159B6D1C-410A-455A-A6DB-B221E34E86E7}" type="presParOf" srcId="{B724230D-3A22-452A-BDC9-90DDF52C712F}" destId="{C7482AF7-FD42-4213-B845-375A80809797}" srcOrd="4" destOrd="0" presId="urn:microsoft.com/office/officeart/2005/8/layout/orgChart1"/>
    <dgm:cxn modelId="{F3E0D08B-F17F-4745-BCA0-8297C31CBF29}" type="presParOf" srcId="{B724230D-3A22-452A-BDC9-90DDF52C712F}" destId="{81B680B9-E324-4342-A354-07707C7A7778}" srcOrd="5" destOrd="0" presId="urn:microsoft.com/office/officeart/2005/8/layout/orgChart1"/>
    <dgm:cxn modelId="{2784ED72-EF35-46C3-A8E0-7F44FA81B244}" type="presParOf" srcId="{81B680B9-E324-4342-A354-07707C7A7778}" destId="{531236C9-006F-4117-B802-772041B49685}" srcOrd="0" destOrd="0" presId="urn:microsoft.com/office/officeart/2005/8/layout/orgChart1"/>
    <dgm:cxn modelId="{1F283090-521B-4A21-B2A9-C4926A5A380E}" type="presParOf" srcId="{531236C9-006F-4117-B802-772041B49685}" destId="{BBA6F383-7BEC-4C45-948A-0F7744B8035D}" srcOrd="0" destOrd="0" presId="urn:microsoft.com/office/officeart/2005/8/layout/orgChart1"/>
    <dgm:cxn modelId="{89511D38-0634-48F6-8CF3-FE99F3DB0A8B}" type="presParOf" srcId="{531236C9-006F-4117-B802-772041B49685}" destId="{DB5C8BDC-B757-4905-82B0-562F5B3585E2}" srcOrd="1" destOrd="0" presId="urn:microsoft.com/office/officeart/2005/8/layout/orgChart1"/>
    <dgm:cxn modelId="{CD8F94A8-6CAF-4923-A59A-218667D4D419}" type="presParOf" srcId="{81B680B9-E324-4342-A354-07707C7A7778}" destId="{20589148-01FF-4774-BBC2-EBF8E3A522FE}" srcOrd="1" destOrd="0" presId="urn:microsoft.com/office/officeart/2005/8/layout/orgChart1"/>
    <dgm:cxn modelId="{BF213C53-BF01-4635-966B-B3AFFD96F731}" type="presParOf" srcId="{81B680B9-E324-4342-A354-07707C7A7778}" destId="{90ED29DD-023C-401B-A0A5-38646132C2E1}" srcOrd="2" destOrd="0" presId="urn:microsoft.com/office/officeart/2005/8/layout/orgChart1"/>
    <dgm:cxn modelId="{F997B589-5A5C-4FD0-B402-55322CFA8696}" type="presParOf" srcId="{B724230D-3A22-452A-BDC9-90DDF52C712F}" destId="{F5B7F583-09B9-4AB9-BB11-14DFB4E5CF09}" srcOrd="6" destOrd="0" presId="urn:microsoft.com/office/officeart/2005/8/layout/orgChart1"/>
    <dgm:cxn modelId="{303419AD-18CA-4E0D-8F9E-D85C3229AE46}" type="presParOf" srcId="{B724230D-3A22-452A-BDC9-90DDF52C712F}" destId="{E918690F-7DF2-41F9-964B-E13FA534B84C}" srcOrd="7" destOrd="0" presId="urn:microsoft.com/office/officeart/2005/8/layout/orgChart1"/>
    <dgm:cxn modelId="{8C73B91A-8A33-4295-B1E0-989EB0C8EE22}" type="presParOf" srcId="{E918690F-7DF2-41F9-964B-E13FA534B84C}" destId="{01FF4FB2-52D8-41C9-B884-7F6E2302AF66}" srcOrd="0" destOrd="0" presId="urn:microsoft.com/office/officeart/2005/8/layout/orgChart1"/>
    <dgm:cxn modelId="{390D3563-8349-4014-86C3-54BFB712566D}" type="presParOf" srcId="{01FF4FB2-52D8-41C9-B884-7F6E2302AF66}" destId="{403121BC-1C74-4DF1-AB1E-63939F2C4D1C}" srcOrd="0" destOrd="0" presId="urn:microsoft.com/office/officeart/2005/8/layout/orgChart1"/>
    <dgm:cxn modelId="{32C5A498-1FE3-4F68-9996-E5210702C506}" type="presParOf" srcId="{01FF4FB2-52D8-41C9-B884-7F6E2302AF66}" destId="{79DEC843-B9CF-44EB-9027-CB48245EDD30}" srcOrd="1" destOrd="0" presId="urn:microsoft.com/office/officeart/2005/8/layout/orgChart1"/>
    <dgm:cxn modelId="{F14FF3B7-31C7-497C-AC87-5880DDDA259F}" type="presParOf" srcId="{E918690F-7DF2-41F9-964B-E13FA534B84C}" destId="{AC12D4C2-5391-478C-A0FC-75220F388F5C}" srcOrd="1" destOrd="0" presId="urn:microsoft.com/office/officeart/2005/8/layout/orgChart1"/>
    <dgm:cxn modelId="{62D1319C-A438-453A-99BC-69422A5B9CD4}" type="presParOf" srcId="{E918690F-7DF2-41F9-964B-E13FA534B84C}" destId="{71E0A99C-CCEB-4783-9BFC-4A8E2402828E}" srcOrd="2" destOrd="0" presId="urn:microsoft.com/office/officeart/2005/8/layout/orgChart1"/>
    <dgm:cxn modelId="{E3ED057B-A7DF-4B5F-9065-353D5D53439A}" type="presParOf" srcId="{B724230D-3A22-452A-BDC9-90DDF52C712F}" destId="{515CA79F-51B5-460B-B970-CACFD14C8544}" srcOrd="8" destOrd="0" presId="urn:microsoft.com/office/officeart/2005/8/layout/orgChart1"/>
    <dgm:cxn modelId="{F64C1505-0305-40EA-A1B4-4F3BEC594980}" type="presParOf" srcId="{B724230D-3A22-452A-BDC9-90DDF52C712F}" destId="{D4EBD2EF-C25E-4466-BFB2-0D140F5D9879}" srcOrd="9" destOrd="0" presId="urn:microsoft.com/office/officeart/2005/8/layout/orgChart1"/>
    <dgm:cxn modelId="{20501818-BE49-47AE-AEB7-91483F8C7CC1}" type="presParOf" srcId="{D4EBD2EF-C25E-4466-BFB2-0D140F5D9879}" destId="{56966890-B5E1-46C3-9FD4-499648221620}" srcOrd="0" destOrd="0" presId="urn:microsoft.com/office/officeart/2005/8/layout/orgChart1"/>
    <dgm:cxn modelId="{14C8E01A-3063-4461-B777-EA093D28405A}" type="presParOf" srcId="{56966890-B5E1-46C3-9FD4-499648221620}" destId="{78E9A9A1-49A4-44A8-8458-752180FBF2C1}" srcOrd="0" destOrd="0" presId="urn:microsoft.com/office/officeart/2005/8/layout/orgChart1"/>
    <dgm:cxn modelId="{1C8930F3-3E67-47EA-B464-134BFE4FE1FF}" type="presParOf" srcId="{56966890-B5E1-46C3-9FD4-499648221620}" destId="{88225D35-B24D-4E7A-8E71-6FF6EDEED9C1}" srcOrd="1" destOrd="0" presId="urn:microsoft.com/office/officeart/2005/8/layout/orgChart1"/>
    <dgm:cxn modelId="{DAC3E8B0-8B9A-44C0-8ADE-43A29032C205}" type="presParOf" srcId="{D4EBD2EF-C25E-4466-BFB2-0D140F5D9879}" destId="{23AD8207-2AF5-4A25-AE7B-82E43318257B}" srcOrd="1" destOrd="0" presId="urn:microsoft.com/office/officeart/2005/8/layout/orgChart1"/>
    <dgm:cxn modelId="{80EC663B-DBDC-4E43-8EC8-0613345B7A37}" type="presParOf" srcId="{D4EBD2EF-C25E-4466-BFB2-0D140F5D9879}" destId="{C8B4ECBE-57AC-4AEF-AA46-3B3FDB2F60B9}" srcOrd="2" destOrd="0" presId="urn:microsoft.com/office/officeart/2005/8/layout/orgChart1"/>
    <dgm:cxn modelId="{64003DCC-1E92-4C8A-8CC4-35C78923F5B3}" type="presParOf" srcId="{B724230D-3A22-452A-BDC9-90DDF52C712F}" destId="{548B9874-DF9F-44DD-9FAA-11279A86B7C0}" srcOrd="10" destOrd="0" presId="urn:microsoft.com/office/officeart/2005/8/layout/orgChart1"/>
    <dgm:cxn modelId="{6C7E98EA-77AD-48FB-9FB2-57ADDCFCB396}" type="presParOf" srcId="{B724230D-3A22-452A-BDC9-90DDF52C712F}" destId="{57B96EEA-F143-4449-95F8-1C5190DB565E}" srcOrd="11" destOrd="0" presId="urn:microsoft.com/office/officeart/2005/8/layout/orgChart1"/>
    <dgm:cxn modelId="{53372841-C464-4592-939D-42BDBC1939EA}" type="presParOf" srcId="{57B96EEA-F143-4449-95F8-1C5190DB565E}" destId="{A2667672-E4C4-4B47-90AC-5A960D08D12D}" srcOrd="0" destOrd="0" presId="urn:microsoft.com/office/officeart/2005/8/layout/orgChart1"/>
    <dgm:cxn modelId="{0323E0A7-BC60-4319-8C98-8AADFDC1E67E}" type="presParOf" srcId="{A2667672-E4C4-4B47-90AC-5A960D08D12D}" destId="{D886AC77-2E3E-45E7-A067-7230E7692686}" srcOrd="0" destOrd="0" presId="urn:microsoft.com/office/officeart/2005/8/layout/orgChart1"/>
    <dgm:cxn modelId="{8EDA8C40-F9DB-45D3-B312-B174E9098C53}" type="presParOf" srcId="{A2667672-E4C4-4B47-90AC-5A960D08D12D}" destId="{A4880DD3-2227-4926-A725-DBD7ED65DD66}" srcOrd="1" destOrd="0" presId="urn:microsoft.com/office/officeart/2005/8/layout/orgChart1"/>
    <dgm:cxn modelId="{9378AA9A-10D2-4AB7-97CD-A1E93F0047BE}" type="presParOf" srcId="{57B96EEA-F143-4449-95F8-1C5190DB565E}" destId="{42DCF3C1-2FBF-4277-A156-E1270F9FD3E5}" srcOrd="1" destOrd="0" presId="urn:microsoft.com/office/officeart/2005/8/layout/orgChart1"/>
    <dgm:cxn modelId="{1BA95FA5-5CD2-40DD-9D2F-65119B3127B4}" type="presParOf" srcId="{57B96EEA-F143-4449-95F8-1C5190DB565E}" destId="{4210B0A0-4400-44D6-B331-CA246084749D}" srcOrd="2" destOrd="0" presId="urn:microsoft.com/office/officeart/2005/8/layout/orgChart1"/>
    <dgm:cxn modelId="{FD8FBC29-0357-437B-A0EF-2E66CFBD6B43}" type="presParOf" srcId="{51B1A0C6-5822-4B8D-A44A-EA0527E8115D}" destId="{F3F29BB2-7FED-4C69-80EC-5E71BC11FF3E}" srcOrd="2" destOrd="0" presId="urn:microsoft.com/office/officeart/2005/8/layout/orgChart1"/>
    <dgm:cxn modelId="{D89F5B10-3050-468B-8F50-1FA5528E387A}" type="presParOf" srcId="{6516E76E-8E68-4FF6-AC5F-FB45B169C989}" destId="{B2F3D4A1-776E-4976-81A5-9099A39780BB}" srcOrd="2" destOrd="0" presId="urn:microsoft.com/office/officeart/2005/8/layout/orgChart1"/>
    <dgm:cxn modelId="{5CE52563-6C68-4309-96EC-98A299C1ABF1}" type="presParOf" srcId="{595A204C-B52E-488A-9F6C-77CAEA4C0222}" destId="{A9219E00-DB6B-4EA8-A35D-96A974BFE6D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C187C9D-5D1B-456A-9345-162115C12F10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A4B5B64-4712-451E-B689-03DC9181ADDD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Control de Almacenes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53C4D4-37B2-40ED-AF41-EE0714E56859}" type="parTrans" cxnId="{3B5D451E-C200-4010-9DDC-D329EDF1C3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FE626D-F112-4F77-8703-794AC7ECB69C}" type="sibTrans" cxnId="{3B5D451E-C200-4010-9DDC-D329EDF1C3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74F18D8-E41F-4556-A660-690622FBE80A}">
      <dgm:prSet phldrT="[Texto]"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</a:t>
          </a:r>
          <a:r>
            <a:rPr lang="es-ES" sz="12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 </a:t>
          </a:r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Almacén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6E5E45-8815-483A-8179-511103840965}" type="parTrans" cxnId="{68332AAE-11C8-4454-BF49-4CEF79A71AE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BC7F559-4ABE-45FB-BB8D-2CC20211AD1D}" type="sibTrans" cxnId="{68332AAE-11C8-4454-BF49-4CEF79A71AE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19F570-9CB7-4555-84EA-3D70F0AC7ECE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Taller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84AFA3-BB5B-4E3F-955B-EF2687D90376}" type="parTrans" cxnId="{9A64C3A6-3EE4-454E-81D0-51ABCD829F3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F07776-B8D2-486D-9AB6-E738ACBACA2F}" type="sibTrans" cxnId="{9A64C3A6-3EE4-454E-81D0-51ABCD829F3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D7CE7E-7223-4D9E-9F62-9FFA76B72F58}">
      <dgm:prSet phldrT="[Texto]" custT="1"/>
      <dgm:spPr/>
      <dgm:t>
        <a:bodyPr/>
        <a:lstStyle/>
        <a:p>
          <a:r>
            <a:rPr lang="es-ES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</a:t>
          </a: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 Área Laboratorio Semáforos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BB0BE5-F809-41AB-AA22-F727172D582C}" type="parTrans" cxnId="{C3CC213A-4346-481D-8068-20BCC36C298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056D9F-00DA-475B-9940-29B4E89B832B}" type="sibTrans" cxnId="{C3CC213A-4346-481D-8068-20BCC36C298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518718-C124-4076-9E3C-3D04ACAF1BAC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Soldador(a)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BB98070-959C-4A58-9CB3-1865076ADBBE}" type="parTrans" cxnId="{399B68BB-9A54-4B9F-B765-7E3234E07967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366634-6BA9-42AF-AC78-A6F3F0426407}" type="sibTrans" cxnId="{399B68BB-9A54-4B9F-B765-7E3234E07967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F68EAE-9D63-48F6-BDA8-E69BA88646F2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b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endParaRPr lang="es-ES" sz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96BB7BB-4084-411E-8F64-5E1355850375}" type="parTrans" cxnId="{266720EF-2B14-42FA-AF9A-180D0E50FCB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9515C6-8520-4E60-B6AB-C9E22FE1898F}" type="sibTrans" cxnId="{266720EF-2B14-42FA-AF9A-180D0E50FCB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F2485C-1297-48A1-B62F-907BD9BA475F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Almacén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D68D97-C4E6-4941-843F-8B8CFDC35FA1}" type="parTrans" cxnId="{C515A732-C172-4358-9F1A-424B3D04E3A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B6F6FBD-E8D1-4D05-8D13-960B7363E9A2}" type="sibTrans" cxnId="{C515A732-C172-4358-9F1A-424B3D04E3A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8E70A6-E933-4F31-A89B-C3F02D61534D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Taller de Soldadura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0BD7FE-007B-4363-9B1C-341CE596B2F0}" type="parTrans" cxnId="{EF6344EA-3DFD-43F3-8E71-5589BB2DC25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BAC628-DD91-4E8D-8F69-A4D5F8E247DF}" type="sibTrans" cxnId="{EF6344EA-3DFD-43F3-8E71-5589BB2DC25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7EBC91A-06B9-4024-B868-9584DB7EE04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Laboratorio de Semáforos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72D1CC1-CEF6-47A5-A078-D200708C4159}" type="parTrans" cxnId="{01FDB22A-5301-49C9-9596-3B4A5D7AFC8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0BC0827-FB9A-4CC7-9664-AF3167FEABC2}" type="sibTrans" cxnId="{01FDB22A-5301-49C9-9596-3B4A5D7AFC8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B21F96-EB38-495E-B1CA-2E075E298B81}" type="pres">
      <dgm:prSet presAssocID="{4C187C9D-5D1B-456A-9345-162115C12F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E876B18-7FF4-4EA7-87F9-C24428A0C13A}" type="pres">
      <dgm:prSet presAssocID="{6A4B5B64-4712-451E-B689-03DC9181ADDD}" presName="hierRoot1" presStyleCnt="0">
        <dgm:presLayoutVars>
          <dgm:hierBranch val="init"/>
        </dgm:presLayoutVars>
      </dgm:prSet>
      <dgm:spPr/>
    </dgm:pt>
    <dgm:pt modelId="{41173B01-A187-45FB-88E2-C8B0FF2DB8F5}" type="pres">
      <dgm:prSet presAssocID="{6A4B5B64-4712-451E-B689-03DC9181ADDD}" presName="rootComposite1" presStyleCnt="0"/>
      <dgm:spPr/>
    </dgm:pt>
    <dgm:pt modelId="{411BA0EB-CC4C-46FE-A9EC-06CEB319AECF}" type="pres">
      <dgm:prSet presAssocID="{6A4B5B64-4712-451E-B689-03DC9181ADDD}" presName="rootText1" presStyleLbl="node0" presStyleIdx="0" presStyleCnt="1" custScaleX="125981" custScaleY="89156" custLinFactNeighborX="849" custLinFactNeighborY="14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4446F27-62DA-47FC-A746-BB76115B6D53}" type="pres">
      <dgm:prSet presAssocID="{6A4B5B64-4712-451E-B689-03DC9181ADD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50B96EE9-22CC-4E5C-846F-8BFC1A42B7C8}" type="pres">
      <dgm:prSet presAssocID="{6A4B5B64-4712-451E-B689-03DC9181ADDD}" presName="hierChild2" presStyleCnt="0"/>
      <dgm:spPr/>
    </dgm:pt>
    <dgm:pt modelId="{A3F50394-A250-48C8-BCD9-C0199A36F9E1}" type="pres">
      <dgm:prSet presAssocID="{B2D68D97-C4E6-4941-843F-8B8CFDC35FA1}" presName="Name37" presStyleLbl="parChTrans1D2" presStyleIdx="0" presStyleCnt="3"/>
      <dgm:spPr/>
      <dgm:t>
        <a:bodyPr/>
        <a:lstStyle/>
        <a:p>
          <a:endParaRPr lang="es-ES"/>
        </a:p>
      </dgm:t>
    </dgm:pt>
    <dgm:pt modelId="{1E87B508-771C-44AD-9E1A-891528536818}" type="pres">
      <dgm:prSet presAssocID="{F7F2485C-1297-48A1-B62F-907BD9BA475F}" presName="hierRoot2" presStyleCnt="0">
        <dgm:presLayoutVars>
          <dgm:hierBranch/>
        </dgm:presLayoutVars>
      </dgm:prSet>
      <dgm:spPr/>
    </dgm:pt>
    <dgm:pt modelId="{96BBB209-830C-4D57-9B3F-1C4703BAB74F}" type="pres">
      <dgm:prSet presAssocID="{F7F2485C-1297-48A1-B62F-907BD9BA475F}" presName="rootComposite" presStyleCnt="0"/>
      <dgm:spPr/>
    </dgm:pt>
    <dgm:pt modelId="{F1F797D9-9667-4B15-80BC-7B2CB7C10A65}" type="pres">
      <dgm:prSet presAssocID="{F7F2485C-1297-48A1-B62F-907BD9BA475F}" presName="rootText" presStyleLbl="node2" presStyleIdx="0" presStyleCnt="3" custScaleX="120846" custScaleY="51312" custLinFactNeighborX="-3" custLinFactNeighborY="3094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5FEA01-A5A8-424D-98DC-6B7A6BDE1828}" type="pres">
      <dgm:prSet presAssocID="{F7F2485C-1297-48A1-B62F-907BD9BA475F}" presName="rootConnector" presStyleLbl="node2" presStyleIdx="0" presStyleCnt="3"/>
      <dgm:spPr/>
      <dgm:t>
        <a:bodyPr/>
        <a:lstStyle/>
        <a:p>
          <a:endParaRPr lang="es-ES"/>
        </a:p>
      </dgm:t>
    </dgm:pt>
    <dgm:pt modelId="{74D444FA-C7E6-4816-812C-14521E27AA87}" type="pres">
      <dgm:prSet presAssocID="{F7F2485C-1297-48A1-B62F-907BD9BA475F}" presName="hierChild4" presStyleCnt="0"/>
      <dgm:spPr/>
    </dgm:pt>
    <dgm:pt modelId="{D4CC8644-8250-4024-8000-D6C18388500F}" type="pres">
      <dgm:prSet presAssocID="{2F6E5E45-8815-483A-8179-511103840965}" presName="Name35" presStyleLbl="parChTrans1D3" presStyleIdx="0" presStyleCnt="3"/>
      <dgm:spPr/>
      <dgm:t>
        <a:bodyPr/>
        <a:lstStyle/>
        <a:p>
          <a:endParaRPr lang="es-ES"/>
        </a:p>
      </dgm:t>
    </dgm:pt>
    <dgm:pt modelId="{2939E3F8-8EAA-41A8-89FE-FCAAD8A66E9F}" type="pres">
      <dgm:prSet presAssocID="{D74F18D8-E41F-4556-A660-690622FBE80A}" presName="hierRoot2" presStyleCnt="0">
        <dgm:presLayoutVars>
          <dgm:hierBranch/>
        </dgm:presLayoutVars>
      </dgm:prSet>
      <dgm:spPr/>
    </dgm:pt>
    <dgm:pt modelId="{540BF5A6-C586-4E9E-97B7-6B7BB2C15E74}" type="pres">
      <dgm:prSet presAssocID="{D74F18D8-E41F-4556-A660-690622FBE80A}" presName="rootComposite" presStyleCnt="0"/>
      <dgm:spPr/>
    </dgm:pt>
    <dgm:pt modelId="{05145C15-1E93-4976-BC1A-75C34948C60F}" type="pres">
      <dgm:prSet presAssocID="{D74F18D8-E41F-4556-A660-690622FBE80A}" presName="rootText" presStyleLbl="node3" presStyleIdx="0" presStyleCnt="3" custScaleX="120846" custScaleY="79141" custLinFactNeighborX="-3" custLinFactNeighborY="198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0740C1F-B022-46D7-ABFA-D62F89B86852}" type="pres">
      <dgm:prSet presAssocID="{D74F18D8-E41F-4556-A660-690622FBE80A}" presName="rootConnector" presStyleLbl="node3" presStyleIdx="0" presStyleCnt="3"/>
      <dgm:spPr/>
      <dgm:t>
        <a:bodyPr/>
        <a:lstStyle/>
        <a:p>
          <a:endParaRPr lang="es-ES"/>
        </a:p>
      </dgm:t>
    </dgm:pt>
    <dgm:pt modelId="{5E200BF0-138A-423F-8FD7-62FC1EADFA54}" type="pres">
      <dgm:prSet presAssocID="{D74F18D8-E41F-4556-A660-690622FBE80A}" presName="hierChild4" presStyleCnt="0"/>
      <dgm:spPr/>
    </dgm:pt>
    <dgm:pt modelId="{15E31A7F-CC4E-479A-87B1-9F58BC5A1104}" type="pres">
      <dgm:prSet presAssocID="{896BB7BB-4084-411E-8F64-5E1355850375}" presName="Name35" presStyleLbl="parChTrans1D4" presStyleIdx="0" presStyleCnt="2"/>
      <dgm:spPr/>
      <dgm:t>
        <a:bodyPr/>
        <a:lstStyle/>
        <a:p>
          <a:endParaRPr lang="es-ES"/>
        </a:p>
      </dgm:t>
    </dgm:pt>
    <dgm:pt modelId="{3E4632D2-8219-4261-9638-C228D84E7EE8}" type="pres">
      <dgm:prSet presAssocID="{34F68EAE-9D63-48F6-BDA8-E69BA88646F2}" presName="hierRoot2" presStyleCnt="0">
        <dgm:presLayoutVars>
          <dgm:hierBranch val="init"/>
        </dgm:presLayoutVars>
      </dgm:prSet>
      <dgm:spPr/>
    </dgm:pt>
    <dgm:pt modelId="{179D58FB-1151-40F1-B43C-73DA96E6EF38}" type="pres">
      <dgm:prSet presAssocID="{34F68EAE-9D63-48F6-BDA8-E69BA88646F2}" presName="rootComposite" presStyleCnt="0"/>
      <dgm:spPr/>
    </dgm:pt>
    <dgm:pt modelId="{9C5BA629-69FA-4208-9F23-57B2BD9AB140}" type="pres">
      <dgm:prSet presAssocID="{34F68EAE-9D63-48F6-BDA8-E69BA88646F2}" presName="rootText" presStyleLbl="node4" presStyleIdx="0" presStyleCnt="2" custScaleX="120846" custScaleY="101876" custLinFactNeighborX="-3" custLinFactNeighborY="97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8FBDDB-25D1-45E9-B2D0-10316293B599}" type="pres">
      <dgm:prSet presAssocID="{34F68EAE-9D63-48F6-BDA8-E69BA88646F2}" presName="rootConnector" presStyleLbl="node4" presStyleIdx="0" presStyleCnt="2"/>
      <dgm:spPr/>
      <dgm:t>
        <a:bodyPr/>
        <a:lstStyle/>
        <a:p>
          <a:endParaRPr lang="es-ES"/>
        </a:p>
      </dgm:t>
    </dgm:pt>
    <dgm:pt modelId="{4A2F99F2-23BC-43A6-AC76-68E2F52D3CEB}" type="pres">
      <dgm:prSet presAssocID="{34F68EAE-9D63-48F6-BDA8-E69BA88646F2}" presName="hierChild4" presStyleCnt="0"/>
      <dgm:spPr/>
    </dgm:pt>
    <dgm:pt modelId="{FD423193-56F3-4486-BE6D-B4C73291F6AF}" type="pres">
      <dgm:prSet presAssocID="{34F68EAE-9D63-48F6-BDA8-E69BA88646F2}" presName="hierChild5" presStyleCnt="0"/>
      <dgm:spPr/>
    </dgm:pt>
    <dgm:pt modelId="{B0F430C8-2E9F-42E3-A7D4-F8A2A8F122DA}" type="pres">
      <dgm:prSet presAssocID="{D74F18D8-E41F-4556-A660-690622FBE80A}" presName="hierChild5" presStyleCnt="0"/>
      <dgm:spPr/>
    </dgm:pt>
    <dgm:pt modelId="{547AB1E2-7A28-4084-811B-2FE2A87D3304}" type="pres">
      <dgm:prSet presAssocID="{F7F2485C-1297-48A1-B62F-907BD9BA475F}" presName="hierChild5" presStyleCnt="0"/>
      <dgm:spPr/>
    </dgm:pt>
    <dgm:pt modelId="{2583CB1B-6BF9-4B99-B71E-BC1294DE3E04}" type="pres">
      <dgm:prSet presAssocID="{ED0BD7FE-007B-4363-9B1C-341CE596B2F0}" presName="Name37" presStyleLbl="parChTrans1D2" presStyleIdx="1" presStyleCnt="3"/>
      <dgm:spPr/>
      <dgm:t>
        <a:bodyPr/>
        <a:lstStyle/>
        <a:p>
          <a:endParaRPr lang="es-ES"/>
        </a:p>
      </dgm:t>
    </dgm:pt>
    <dgm:pt modelId="{34DEB22B-1C9E-48CC-9118-0AB2D12406AD}" type="pres">
      <dgm:prSet presAssocID="{678E70A6-E933-4F31-A89B-C3F02D61534D}" presName="hierRoot2" presStyleCnt="0">
        <dgm:presLayoutVars>
          <dgm:hierBranch val="init"/>
        </dgm:presLayoutVars>
      </dgm:prSet>
      <dgm:spPr/>
    </dgm:pt>
    <dgm:pt modelId="{1FCAB83C-BF8F-4729-8F2A-8E347A53607C}" type="pres">
      <dgm:prSet presAssocID="{678E70A6-E933-4F31-A89B-C3F02D61534D}" presName="rootComposite" presStyleCnt="0"/>
      <dgm:spPr/>
    </dgm:pt>
    <dgm:pt modelId="{763A8A05-7A77-46EC-968F-9AAB0C9C66A5}" type="pres">
      <dgm:prSet presAssocID="{678E70A6-E933-4F31-A89B-C3F02D61534D}" presName="rootText" presStyleLbl="node2" presStyleIdx="1" presStyleCnt="3" custScaleX="120846" custScaleY="51312" custLinFactNeighborX="716" custLinFactNeighborY="3094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D56800F-F695-485D-B84D-55DF8AB4E85D}" type="pres">
      <dgm:prSet presAssocID="{678E70A6-E933-4F31-A89B-C3F02D61534D}" presName="rootConnector" presStyleLbl="node2" presStyleIdx="1" presStyleCnt="3"/>
      <dgm:spPr/>
      <dgm:t>
        <a:bodyPr/>
        <a:lstStyle/>
        <a:p>
          <a:endParaRPr lang="es-ES"/>
        </a:p>
      </dgm:t>
    </dgm:pt>
    <dgm:pt modelId="{0FCE306B-A609-49C8-8FB0-951623205239}" type="pres">
      <dgm:prSet presAssocID="{678E70A6-E933-4F31-A89B-C3F02D61534D}" presName="hierChild4" presStyleCnt="0"/>
      <dgm:spPr/>
    </dgm:pt>
    <dgm:pt modelId="{FC0B8F25-7E63-4C4D-B89E-1CC8BE20B614}" type="pres">
      <dgm:prSet presAssocID="{FE84AFA3-BB5B-4E3F-955B-EF2687D90376}" presName="Name37" presStyleLbl="parChTrans1D3" presStyleIdx="1" presStyleCnt="3"/>
      <dgm:spPr/>
      <dgm:t>
        <a:bodyPr/>
        <a:lstStyle/>
        <a:p>
          <a:endParaRPr lang="es-ES"/>
        </a:p>
      </dgm:t>
    </dgm:pt>
    <dgm:pt modelId="{6EAA0D9C-76BA-46AA-B206-0F7DC52F84E1}" type="pres">
      <dgm:prSet presAssocID="{8519F570-9CB7-4555-84EA-3D70F0AC7ECE}" presName="hierRoot2" presStyleCnt="0">
        <dgm:presLayoutVars>
          <dgm:hierBranch/>
        </dgm:presLayoutVars>
      </dgm:prSet>
      <dgm:spPr/>
    </dgm:pt>
    <dgm:pt modelId="{5EF0EF9A-2339-44A3-8776-87B18360FE14}" type="pres">
      <dgm:prSet presAssocID="{8519F570-9CB7-4555-84EA-3D70F0AC7ECE}" presName="rootComposite" presStyleCnt="0"/>
      <dgm:spPr/>
    </dgm:pt>
    <dgm:pt modelId="{B54B808F-BF72-44E5-9AB4-6817368A5043}" type="pres">
      <dgm:prSet presAssocID="{8519F570-9CB7-4555-84EA-3D70F0AC7ECE}" presName="rootText" presStyleLbl="node3" presStyleIdx="1" presStyleCnt="3" custScaleX="120846" custScaleY="79141" custLinFactNeighborX="716" custLinFactNeighborY="198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4F00C3-727E-48E1-9C21-1E87F871ECA6}" type="pres">
      <dgm:prSet presAssocID="{8519F570-9CB7-4555-84EA-3D70F0AC7ECE}" presName="rootConnector" presStyleLbl="node3" presStyleIdx="1" presStyleCnt="3"/>
      <dgm:spPr/>
      <dgm:t>
        <a:bodyPr/>
        <a:lstStyle/>
        <a:p>
          <a:endParaRPr lang="es-ES"/>
        </a:p>
      </dgm:t>
    </dgm:pt>
    <dgm:pt modelId="{02ADDAF9-57FE-432B-9530-5421FAFF3C92}" type="pres">
      <dgm:prSet presAssocID="{8519F570-9CB7-4555-84EA-3D70F0AC7ECE}" presName="hierChild4" presStyleCnt="0"/>
      <dgm:spPr/>
    </dgm:pt>
    <dgm:pt modelId="{4651DA27-B89A-45BC-8E82-E02A913E8CA7}" type="pres">
      <dgm:prSet presAssocID="{4BB98070-959C-4A58-9CB3-1865076ADBBE}" presName="Name35" presStyleLbl="parChTrans1D4" presStyleIdx="1" presStyleCnt="2"/>
      <dgm:spPr/>
      <dgm:t>
        <a:bodyPr/>
        <a:lstStyle/>
        <a:p>
          <a:endParaRPr lang="es-ES"/>
        </a:p>
      </dgm:t>
    </dgm:pt>
    <dgm:pt modelId="{2F60D29D-6BA9-400A-89FD-4BACC1268DB2}" type="pres">
      <dgm:prSet presAssocID="{63518718-C124-4076-9E3C-3D04ACAF1BAC}" presName="hierRoot2" presStyleCnt="0">
        <dgm:presLayoutVars>
          <dgm:hierBranch val="init"/>
        </dgm:presLayoutVars>
      </dgm:prSet>
      <dgm:spPr/>
    </dgm:pt>
    <dgm:pt modelId="{1A3FF99D-87C4-454D-B691-22E631B249A1}" type="pres">
      <dgm:prSet presAssocID="{63518718-C124-4076-9E3C-3D04ACAF1BAC}" presName="rootComposite" presStyleCnt="0"/>
      <dgm:spPr/>
    </dgm:pt>
    <dgm:pt modelId="{01F5A920-8C0B-4560-8C67-75B7A98B9D5B}" type="pres">
      <dgm:prSet presAssocID="{63518718-C124-4076-9E3C-3D04ACAF1BAC}" presName="rootText" presStyleLbl="node4" presStyleIdx="1" presStyleCnt="2" custScaleX="120846" custScaleY="101876" custLinFactNeighborX="716" custLinFactNeighborY="97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EF7B6DB-3865-4145-9618-1B9304F65AC8}" type="pres">
      <dgm:prSet presAssocID="{63518718-C124-4076-9E3C-3D04ACAF1BAC}" presName="rootConnector" presStyleLbl="node4" presStyleIdx="1" presStyleCnt="2"/>
      <dgm:spPr/>
      <dgm:t>
        <a:bodyPr/>
        <a:lstStyle/>
        <a:p>
          <a:endParaRPr lang="es-ES"/>
        </a:p>
      </dgm:t>
    </dgm:pt>
    <dgm:pt modelId="{5E6EC9F6-9879-484C-98A4-1ABDAFA407A9}" type="pres">
      <dgm:prSet presAssocID="{63518718-C124-4076-9E3C-3D04ACAF1BAC}" presName="hierChild4" presStyleCnt="0"/>
      <dgm:spPr/>
    </dgm:pt>
    <dgm:pt modelId="{41219D4A-8048-48AE-ACCA-52B080848075}" type="pres">
      <dgm:prSet presAssocID="{63518718-C124-4076-9E3C-3D04ACAF1BAC}" presName="hierChild5" presStyleCnt="0"/>
      <dgm:spPr/>
    </dgm:pt>
    <dgm:pt modelId="{11AD18F1-D06C-4CDB-A481-5E9C0481D2FA}" type="pres">
      <dgm:prSet presAssocID="{8519F570-9CB7-4555-84EA-3D70F0AC7ECE}" presName="hierChild5" presStyleCnt="0"/>
      <dgm:spPr/>
    </dgm:pt>
    <dgm:pt modelId="{0C063A0B-0F70-421E-A212-1297B783D8DD}" type="pres">
      <dgm:prSet presAssocID="{678E70A6-E933-4F31-A89B-C3F02D61534D}" presName="hierChild5" presStyleCnt="0"/>
      <dgm:spPr/>
    </dgm:pt>
    <dgm:pt modelId="{351446F5-4CAA-4617-827D-C9D1AE97CFF4}" type="pres">
      <dgm:prSet presAssocID="{772D1CC1-CEF6-47A5-A078-D200708C4159}" presName="Name37" presStyleLbl="parChTrans1D2" presStyleIdx="2" presStyleCnt="3"/>
      <dgm:spPr/>
      <dgm:t>
        <a:bodyPr/>
        <a:lstStyle/>
        <a:p>
          <a:endParaRPr lang="es-ES"/>
        </a:p>
      </dgm:t>
    </dgm:pt>
    <dgm:pt modelId="{B14B5309-A43A-4501-9742-D520675D0D41}" type="pres">
      <dgm:prSet presAssocID="{37EBC91A-06B9-4024-B868-9584DB7EE049}" presName="hierRoot2" presStyleCnt="0">
        <dgm:presLayoutVars>
          <dgm:hierBranch/>
        </dgm:presLayoutVars>
      </dgm:prSet>
      <dgm:spPr/>
    </dgm:pt>
    <dgm:pt modelId="{8E5D69FD-12F4-4435-AB96-8A02460127F0}" type="pres">
      <dgm:prSet presAssocID="{37EBC91A-06B9-4024-B868-9584DB7EE049}" presName="rootComposite" presStyleCnt="0"/>
      <dgm:spPr/>
    </dgm:pt>
    <dgm:pt modelId="{955AFB65-CCC0-44B8-B070-27A896B0A005}" type="pres">
      <dgm:prSet presAssocID="{37EBC91A-06B9-4024-B868-9584DB7EE049}" presName="rootText" presStyleLbl="node2" presStyleIdx="2" presStyleCnt="3" custScaleX="120846" custScaleY="51312" custLinFactNeighborY="3094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5F1DBF-0321-49E1-B62C-2718BCFC3F6C}" type="pres">
      <dgm:prSet presAssocID="{37EBC91A-06B9-4024-B868-9584DB7EE049}" presName="rootConnector" presStyleLbl="node2" presStyleIdx="2" presStyleCnt="3"/>
      <dgm:spPr/>
      <dgm:t>
        <a:bodyPr/>
        <a:lstStyle/>
        <a:p>
          <a:endParaRPr lang="es-ES"/>
        </a:p>
      </dgm:t>
    </dgm:pt>
    <dgm:pt modelId="{3597BAA7-CF77-40CB-B9A3-0B108B9AEDE2}" type="pres">
      <dgm:prSet presAssocID="{37EBC91A-06B9-4024-B868-9584DB7EE049}" presName="hierChild4" presStyleCnt="0"/>
      <dgm:spPr/>
    </dgm:pt>
    <dgm:pt modelId="{1AE35DE5-187A-4BC1-A750-EED9F899480A}" type="pres">
      <dgm:prSet presAssocID="{D6BB0BE5-F809-41AB-AA22-F727172D582C}" presName="Name35" presStyleLbl="parChTrans1D3" presStyleIdx="2" presStyleCnt="3"/>
      <dgm:spPr/>
      <dgm:t>
        <a:bodyPr/>
        <a:lstStyle/>
        <a:p>
          <a:endParaRPr lang="es-ES"/>
        </a:p>
      </dgm:t>
    </dgm:pt>
    <dgm:pt modelId="{3CE743EC-BDE9-4425-AC82-123012A76304}" type="pres">
      <dgm:prSet presAssocID="{F8D7CE7E-7223-4D9E-9F62-9FFA76B72F58}" presName="hierRoot2" presStyleCnt="0">
        <dgm:presLayoutVars>
          <dgm:hierBranch/>
        </dgm:presLayoutVars>
      </dgm:prSet>
      <dgm:spPr/>
    </dgm:pt>
    <dgm:pt modelId="{A96BAE6B-4A69-4787-A20E-DFDE7B4B5AC5}" type="pres">
      <dgm:prSet presAssocID="{F8D7CE7E-7223-4D9E-9F62-9FFA76B72F58}" presName="rootComposite" presStyleCnt="0"/>
      <dgm:spPr/>
    </dgm:pt>
    <dgm:pt modelId="{3547A0F3-0011-4AAF-B472-7A194424716D}" type="pres">
      <dgm:prSet presAssocID="{F8D7CE7E-7223-4D9E-9F62-9FFA76B72F58}" presName="rootText" presStyleLbl="node3" presStyleIdx="2" presStyleCnt="3" custScaleX="120846" custScaleY="79141" custLinFactNeighborY="198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B777A01-817A-4FFE-B401-753285D03D92}" type="pres">
      <dgm:prSet presAssocID="{F8D7CE7E-7223-4D9E-9F62-9FFA76B72F58}" presName="rootConnector" presStyleLbl="node3" presStyleIdx="2" presStyleCnt="3"/>
      <dgm:spPr/>
      <dgm:t>
        <a:bodyPr/>
        <a:lstStyle/>
        <a:p>
          <a:endParaRPr lang="es-ES"/>
        </a:p>
      </dgm:t>
    </dgm:pt>
    <dgm:pt modelId="{584A6DCC-F1C5-474E-9CF7-D3640EA4D050}" type="pres">
      <dgm:prSet presAssocID="{F8D7CE7E-7223-4D9E-9F62-9FFA76B72F58}" presName="hierChild4" presStyleCnt="0"/>
      <dgm:spPr/>
    </dgm:pt>
    <dgm:pt modelId="{6F8D7C71-F8E0-4047-A86F-684AD4222559}" type="pres">
      <dgm:prSet presAssocID="{F8D7CE7E-7223-4D9E-9F62-9FFA76B72F58}" presName="hierChild5" presStyleCnt="0"/>
      <dgm:spPr/>
    </dgm:pt>
    <dgm:pt modelId="{FD7BBAD7-EDA2-4001-8C36-B50CD7F275BF}" type="pres">
      <dgm:prSet presAssocID="{37EBC91A-06B9-4024-B868-9584DB7EE049}" presName="hierChild5" presStyleCnt="0"/>
      <dgm:spPr/>
    </dgm:pt>
    <dgm:pt modelId="{3DAE43D2-46F8-44A0-8F67-870BD92BD949}" type="pres">
      <dgm:prSet presAssocID="{6A4B5B64-4712-451E-B689-03DC9181ADDD}" presName="hierChild3" presStyleCnt="0"/>
      <dgm:spPr/>
    </dgm:pt>
  </dgm:ptLst>
  <dgm:cxnLst>
    <dgm:cxn modelId="{C6BE3FC9-3865-4BE6-A39B-E20CCE421AA0}" type="presOf" srcId="{F8D7CE7E-7223-4D9E-9F62-9FFA76B72F58}" destId="{3547A0F3-0011-4AAF-B472-7A194424716D}" srcOrd="0" destOrd="0" presId="urn:microsoft.com/office/officeart/2005/8/layout/orgChart1"/>
    <dgm:cxn modelId="{D27DA84B-4124-41B7-BE4E-27967C4EF182}" type="presOf" srcId="{D6BB0BE5-F809-41AB-AA22-F727172D582C}" destId="{1AE35DE5-187A-4BC1-A750-EED9F899480A}" srcOrd="0" destOrd="0" presId="urn:microsoft.com/office/officeart/2005/8/layout/orgChart1"/>
    <dgm:cxn modelId="{266720EF-2B14-42FA-AF9A-180D0E50FCBB}" srcId="{D74F18D8-E41F-4556-A660-690622FBE80A}" destId="{34F68EAE-9D63-48F6-BDA8-E69BA88646F2}" srcOrd="0" destOrd="0" parTransId="{896BB7BB-4084-411E-8F64-5E1355850375}" sibTransId="{1C9515C6-8520-4E60-B6AB-C9E22FE1898F}"/>
    <dgm:cxn modelId="{C6BA9306-E48A-4C2D-9E4C-0CBB7B6202FB}" type="presOf" srcId="{772D1CC1-CEF6-47A5-A078-D200708C4159}" destId="{351446F5-4CAA-4617-827D-C9D1AE97CFF4}" srcOrd="0" destOrd="0" presId="urn:microsoft.com/office/officeart/2005/8/layout/orgChart1"/>
    <dgm:cxn modelId="{BF2B7CFD-1F05-4B96-A958-2A6B090062E4}" type="presOf" srcId="{D74F18D8-E41F-4556-A660-690622FBE80A}" destId="{05145C15-1E93-4976-BC1A-75C34948C60F}" srcOrd="0" destOrd="0" presId="urn:microsoft.com/office/officeart/2005/8/layout/orgChart1"/>
    <dgm:cxn modelId="{7E27C37B-956C-4483-BDE4-459E56AE10A4}" type="presOf" srcId="{896BB7BB-4084-411E-8F64-5E1355850375}" destId="{15E31A7F-CC4E-479A-87B1-9F58BC5A1104}" srcOrd="0" destOrd="0" presId="urn:microsoft.com/office/officeart/2005/8/layout/orgChart1"/>
    <dgm:cxn modelId="{826D771D-3118-4D77-A135-30DF320BBBA9}" type="presOf" srcId="{34F68EAE-9D63-48F6-BDA8-E69BA88646F2}" destId="{6F8FBDDB-25D1-45E9-B2D0-10316293B599}" srcOrd="1" destOrd="0" presId="urn:microsoft.com/office/officeart/2005/8/layout/orgChart1"/>
    <dgm:cxn modelId="{2938B09C-8742-4B83-B1FD-31F7DE5A5F48}" type="presOf" srcId="{678E70A6-E933-4F31-A89B-C3F02D61534D}" destId="{ED56800F-F695-485D-B84D-55DF8AB4E85D}" srcOrd="1" destOrd="0" presId="urn:microsoft.com/office/officeart/2005/8/layout/orgChart1"/>
    <dgm:cxn modelId="{9A64C3A6-3EE4-454E-81D0-51ABCD829F31}" srcId="{678E70A6-E933-4F31-A89B-C3F02D61534D}" destId="{8519F570-9CB7-4555-84EA-3D70F0AC7ECE}" srcOrd="0" destOrd="0" parTransId="{FE84AFA3-BB5B-4E3F-955B-EF2687D90376}" sibTransId="{9BF07776-B8D2-486D-9AB6-E738ACBACA2F}"/>
    <dgm:cxn modelId="{ABF38439-D9E1-454A-97E1-11AA23373EF5}" type="presOf" srcId="{F7F2485C-1297-48A1-B62F-907BD9BA475F}" destId="{F1F797D9-9667-4B15-80BC-7B2CB7C10A65}" srcOrd="0" destOrd="0" presId="urn:microsoft.com/office/officeart/2005/8/layout/orgChart1"/>
    <dgm:cxn modelId="{022936CA-0F3D-4BEB-B8C8-C2BD40C56162}" type="presOf" srcId="{6A4B5B64-4712-451E-B689-03DC9181ADDD}" destId="{411BA0EB-CC4C-46FE-A9EC-06CEB319AECF}" srcOrd="0" destOrd="0" presId="urn:microsoft.com/office/officeart/2005/8/layout/orgChart1"/>
    <dgm:cxn modelId="{C3CC213A-4346-481D-8068-20BCC36C298F}" srcId="{37EBC91A-06B9-4024-B868-9584DB7EE049}" destId="{F8D7CE7E-7223-4D9E-9F62-9FFA76B72F58}" srcOrd="0" destOrd="0" parTransId="{D6BB0BE5-F809-41AB-AA22-F727172D582C}" sibTransId="{C6056D9F-00DA-475B-9940-29B4E89B832B}"/>
    <dgm:cxn modelId="{155DCD26-3429-4C9B-B424-8F9B58B1FF43}" type="presOf" srcId="{63518718-C124-4076-9E3C-3D04ACAF1BAC}" destId="{4EF7B6DB-3865-4145-9618-1B9304F65AC8}" srcOrd="1" destOrd="0" presId="urn:microsoft.com/office/officeart/2005/8/layout/orgChart1"/>
    <dgm:cxn modelId="{0DE33FD6-065D-44DC-A886-83F7DECE4F12}" type="presOf" srcId="{4C187C9D-5D1B-456A-9345-162115C12F10}" destId="{64B21F96-EB38-495E-B1CA-2E075E298B81}" srcOrd="0" destOrd="0" presId="urn:microsoft.com/office/officeart/2005/8/layout/orgChart1"/>
    <dgm:cxn modelId="{8A4E7A56-9562-49C5-9013-3E609FEF3008}" type="presOf" srcId="{678E70A6-E933-4F31-A89B-C3F02D61534D}" destId="{763A8A05-7A77-46EC-968F-9AAB0C9C66A5}" srcOrd="0" destOrd="0" presId="urn:microsoft.com/office/officeart/2005/8/layout/orgChart1"/>
    <dgm:cxn modelId="{E43A1E6A-D584-4468-898B-74E65253C1A1}" type="presOf" srcId="{F8D7CE7E-7223-4D9E-9F62-9FFA76B72F58}" destId="{BB777A01-817A-4FFE-B401-753285D03D92}" srcOrd="1" destOrd="0" presId="urn:microsoft.com/office/officeart/2005/8/layout/orgChart1"/>
    <dgm:cxn modelId="{1C60AE23-BD7D-4FE6-8FDE-B59F27293E08}" type="presOf" srcId="{F7F2485C-1297-48A1-B62F-907BD9BA475F}" destId="{B75FEA01-A5A8-424D-98DC-6B7A6BDE1828}" srcOrd="1" destOrd="0" presId="urn:microsoft.com/office/officeart/2005/8/layout/orgChart1"/>
    <dgm:cxn modelId="{591AD5B7-BD38-43EE-99DF-B843FAD0A7E9}" type="presOf" srcId="{63518718-C124-4076-9E3C-3D04ACAF1BAC}" destId="{01F5A920-8C0B-4560-8C67-75B7A98B9D5B}" srcOrd="0" destOrd="0" presId="urn:microsoft.com/office/officeart/2005/8/layout/orgChart1"/>
    <dgm:cxn modelId="{3B5D451E-C200-4010-9DDC-D329EDF1C36F}" srcId="{4C187C9D-5D1B-456A-9345-162115C12F10}" destId="{6A4B5B64-4712-451E-B689-03DC9181ADDD}" srcOrd="0" destOrd="0" parTransId="{FD53C4D4-37B2-40ED-AF41-EE0714E56859}" sibTransId="{75FE626D-F112-4F77-8703-794AC7ECB69C}"/>
    <dgm:cxn modelId="{4D2CC908-A530-44AD-9914-27008075A57C}" type="presOf" srcId="{D74F18D8-E41F-4556-A660-690622FBE80A}" destId="{20740C1F-B022-46D7-ABFA-D62F89B86852}" srcOrd="1" destOrd="0" presId="urn:microsoft.com/office/officeart/2005/8/layout/orgChart1"/>
    <dgm:cxn modelId="{7BC9C3B6-5466-483D-8EA6-BEB0A2B74D42}" type="presOf" srcId="{6A4B5B64-4712-451E-B689-03DC9181ADDD}" destId="{54446F27-62DA-47FC-A746-BB76115B6D53}" srcOrd="1" destOrd="0" presId="urn:microsoft.com/office/officeart/2005/8/layout/orgChart1"/>
    <dgm:cxn modelId="{EF6344EA-3DFD-43F3-8E71-5589BB2DC25B}" srcId="{6A4B5B64-4712-451E-B689-03DC9181ADDD}" destId="{678E70A6-E933-4F31-A89B-C3F02D61534D}" srcOrd="1" destOrd="0" parTransId="{ED0BD7FE-007B-4363-9B1C-341CE596B2F0}" sibTransId="{84BAC628-DD91-4E8D-8F69-A4D5F8E247DF}"/>
    <dgm:cxn modelId="{A440232B-574C-429F-88EC-9E0BED82CA1F}" type="presOf" srcId="{8519F570-9CB7-4555-84EA-3D70F0AC7ECE}" destId="{4F4F00C3-727E-48E1-9C21-1E87F871ECA6}" srcOrd="1" destOrd="0" presId="urn:microsoft.com/office/officeart/2005/8/layout/orgChart1"/>
    <dgm:cxn modelId="{221CE436-5DE2-4127-AE98-C4A367F59EDB}" type="presOf" srcId="{34F68EAE-9D63-48F6-BDA8-E69BA88646F2}" destId="{9C5BA629-69FA-4208-9F23-57B2BD9AB140}" srcOrd="0" destOrd="0" presId="urn:microsoft.com/office/officeart/2005/8/layout/orgChart1"/>
    <dgm:cxn modelId="{EA60C9A4-9775-47D5-8314-52CBDFC9712D}" type="presOf" srcId="{37EBC91A-06B9-4024-B868-9584DB7EE049}" destId="{E55F1DBF-0321-49E1-B62C-2718BCFC3F6C}" srcOrd="1" destOrd="0" presId="urn:microsoft.com/office/officeart/2005/8/layout/orgChart1"/>
    <dgm:cxn modelId="{82644255-CC2F-49DB-9386-3ECBCCFBB7E8}" type="presOf" srcId="{8519F570-9CB7-4555-84EA-3D70F0AC7ECE}" destId="{B54B808F-BF72-44E5-9AB4-6817368A5043}" srcOrd="0" destOrd="0" presId="urn:microsoft.com/office/officeart/2005/8/layout/orgChart1"/>
    <dgm:cxn modelId="{4A1E76B9-866A-484A-A7EC-B881099860D7}" type="presOf" srcId="{37EBC91A-06B9-4024-B868-9584DB7EE049}" destId="{955AFB65-CCC0-44B8-B070-27A896B0A005}" srcOrd="0" destOrd="0" presId="urn:microsoft.com/office/officeart/2005/8/layout/orgChart1"/>
    <dgm:cxn modelId="{81644EF9-4356-468F-B796-0E7F145A62EC}" type="presOf" srcId="{4BB98070-959C-4A58-9CB3-1865076ADBBE}" destId="{4651DA27-B89A-45BC-8E82-E02A913E8CA7}" srcOrd="0" destOrd="0" presId="urn:microsoft.com/office/officeart/2005/8/layout/orgChart1"/>
    <dgm:cxn modelId="{68332AAE-11C8-4454-BF49-4CEF79A71AE8}" srcId="{F7F2485C-1297-48A1-B62F-907BD9BA475F}" destId="{D74F18D8-E41F-4556-A660-690622FBE80A}" srcOrd="0" destOrd="0" parTransId="{2F6E5E45-8815-483A-8179-511103840965}" sibTransId="{EBC7F559-4ABE-45FB-BB8D-2CC20211AD1D}"/>
    <dgm:cxn modelId="{C515A732-C172-4358-9F1A-424B3D04E3A4}" srcId="{6A4B5B64-4712-451E-B689-03DC9181ADDD}" destId="{F7F2485C-1297-48A1-B62F-907BD9BA475F}" srcOrd="0" destOrd="0" parTransId="{B2D68D97-C4E6-4941-843F-8B8CFDC35FA1}" sibTransId="{5B6F6FBD-E8D1-4D05-8D13-960B7363E9A2}"/>
    <dgm:cxn modelId="{12CCE44A-B6A3-4880-88CF-0547ECA36C2B}" type="presOf" srcId="{ED0BD7FE-007B-4363-9B1C-341CE596B2F0}" destId="{2583CB1B-6BF9-4B99-B71E-BC1294DE3E04}" srcOrd="0" destOrd="0" presId="urn:microsoft.com/office/officeart/2005/8/layout/orgChart1"/>
    <dgm:cxn modelId="{01FDB22A-5301-49C9-9596-3B4A5D7AFC8D}" srcId="{6A4B5B64-4712-451E-B689-03DC9181ADDD}" destId="{37EBC91A-06B9-4024-B868-9584DB7EE049}" srcOrd="2" destOrd="0" parTransId="{772D1CC1-CEF6-47A5-A078-D200708C4159}" sibTransId="{F0BC0827-FB9A-4CC7-9664-AF3167FEABC2}"/>
    <dgm:cxn modelId="{67D96546-DF59-4FF5-A5E6-B7BEC4099A3F}" type="presOf" srcId="{B2D68D97-C4E6-4941-843F-8B8CFDC35FA1}" destId="{A3F50394-A250-48C8-BCD9-C0199A36F9E1}" srcOrd="0" destOrd="0" presId="urn:microsoft.com/office/officeart/2005/8/layout/orgChart1"/>
    <dgm:cxn modelId="{84BEA050-4181-425F-BF5B-F5D6570EB3A2}" type="presOf" srcId="{FE84AFA3-BB5B-4E3F-955B-EF2687D90376}" destId="{FC0B8F25-7E63-4C4D-B89E-1CC8BE20B614}" srcOrd="0" destOrd="0" presId="urn:microsoft.com/office/officeart/2005/8/layout/orgChart1"/>
    <dgm:cxn modelId="{399B68BB-9A54-4B9F-B765-7E3234E07967}" srcId="{8519F570-9CB7-4555-84EA-3D70F0AC7ECE}" destId="{63518718-C124-4076-9E3C-3D04ACAF1BAC}" srcOrd="0" destOrd="0" parTransId="{4BB98070-959C-4A58-9CB3-1865076ADBBE}" sibTransId="{26366634-6BA9-42AF-AC78-A6F3F0426407}"/>
    <dgm:cxn modelId="{1A2F0DB1-2F5F-46D0-B6F6-B91207F858EB}" type="presOf" srcId="{2F6E5E45-8815-483A-8179-511103840965}" destId="{D4CC8644-8250-4024-8000-D6C18388500F}" srcOrd="0" destOrd="0" presId="urn:microsoft.com/office/officeart/2005/8/layout/orgChart1"/>
    <dgm:cxn modelId="{855D5CE1-EDC6-4D15-81BC-7DC6F499C50B}" type="presParOf" srcId="{64B21F96-EB38-495E-B1CA-2E075E298B81}" destId="{5E876B18-7FF4-4EA7-87F9-C24428A0C13A}" srcOrd="0" destOrd="0" presId="urn:microsoft.com/office/officeart/2005/8/layout/orgChart1"/>
    <dgm:cxn modelId="{1D52814A-7898-4BEB-897E-4BB7686691AC}" type="presParOf" srcId="{5E876B18-7FF4-4EA7-87F9-C24428A0C13A}" destId="{41173B01-A187-45FB-88E2-C8B0FF2DB8F5}" srcOrd="0" destOrd="0" presId="urn:microsoft.com/office/officeart/2005/8/layout/orgChart1"/>
    <dgm:cxn modelId="{DF7A27CD-58D9-46C0-883E-1E62665957D0}" type="presParOf" srcId="{41173B01-A187-45FB-88E2-C8B0FF2DB8F5}" destId="{411BA0EB-CC4C-46FE-A9EC-06CEB319AECF}" srcOrd="0" destOrd="0" presId="urn:microsoft.com/office/officeart/2005/8/layout/orgChart1"/>
    <dgm:cxn modelId="{796C0A98-7225-4026-A0AF-E13485A7B444}" type="presParOf" srcId="{41173B01-A187-45FB-88E2-C8B0FF2DB8F5}" destId="{54446F27-62DA-47FC-A746-BB76115B6D53}" srcOrd="1" destOrd="0" presId="urn:microsoft.com/office/officeart/2005/8/layout/orgChart1"/>
    <dgm:cxn modelId="{47A3428C-86D5-40BB-AF33-02B8074B21DD}" type="presParOf" srcId="{5E876B18-7FF4-4EA7-87F9-C24428A0C13A}" destId="{50B96EE9-22CC-4E5C-846F-8BFC1A42B7C8}" srcOrd="1" destOrd="0" presId="urn:microsoft.com/office/officeart/2005/8/layout/orgChart1"/>
    <dgm:cxn modelId="{5E3BCE5B-1A1D-4AA1-9D7F-E28F32DDF41C}" type="presParOf" srcId="{50B96EE9-22CC-4E5C-846F-8BFC1A42B7C8}" destId="{A3F50394-A250-48C8-BCD9-C0199A36F9E1}" srcOrd="0" destOrd="0" presId="urn:microsoft.com/office/officeart/2005/8/layout/orgChart1"/>
    <dgm:cxn modelId="{2A99E1C6-C471-46ED-8E44-4EECCF718448}" type="presParOf" srcId="{50B96EE9-22CC-4E5C-846F-8BFC1A42B7C8}" destId="{1E87B508-771C-44AD-9E1A-891528536818}" srcOrd="1" destOrd="0" presId="urn:microsoft.com/office/officeart/2005/8/layout/orgChart1"/>
    <dgm:cxn modelId="{4D1B91B5-1DF3-4DE6-B37D-81D3478CD982}" type="presParOf" srcId="{1E87B508-771C-44AD-9E1A-891528536818}" destId="{96BBB209-830C-4D57-9B3F-1C4703BAB74F}" srcOrd="0" destOrd="0" presId="urn:microsoft.com/office/officeart/2005/8/layout/orgChart1"/>
    <dgm:cxn modelId="{3A73D821-C0B9-40C7-BDCB-F7BFC3E4F915}" type="presParOf" srcId="{96BBB209-830C-4D57-9B3F-1C4703BAB74F}" destId="{F1F797D9-9667-4B15-80BC-7B2CB7C10A65}" srcOrd="0" destOrd="0" presId="urn:microsoft.com/office/officeart/2005/8/layout/orgChart1"/>
    <dgm:cxn modelId="{C369EFF4-6166-4354-8C15-7202222B83CC}" type="presParOf" srcId="{96BBB209-830C-4D57-9B3F-1C4703BAB74F}" destId="{B75FEA01-A5A8-424D-98DC-6B7A6BDE1828}" srcOrd="1" destOrd="0" presId="urn:microsoft.com/office/officeart/2005/8/layout/orgChart1"/>
    <dgm:cxn modelId="{15DE662C-AF91-43B5-A8F6-163A87FE75A3}" type="presParOf" srcId="{1E87B508-771C-44AD-9E1A-891528536818}" destId="{74D444FA-C7E6-4816-812C-14521E27AA87}" srcOrd="1" destOrd="0" presId="urn:microsoft.com/office/officeart/2005/8/layout/orgChart1"/>
    <dgm:cxn modelId="{04D66277-FC9D-40B6-94DA-121CA0134116}" type="presParOf" srcId="{74D444FA-C7E6-4816-812C-14521E27AA87}" destId="{D4CC8644-8250-4024-8000-D6C18388500F}" srcOrd="0" destOrd="0" presId="urn:microsoft.com/office/officeart/2005/8/layout/orgChart1"/>
    <dgm:cxn modelId="{59686F21-7BA6-406F-ADA5-DDD4A2DF5FA3}" type="presParOf" srcId="{74D444FA-C7E6-4816-812C-14521E27AA87}" destId="{2939E3F8-8EAA-41A8-89FE-FCAAD8A66E9F}" srcOrd="1" destOrd="0" presId="urn:microsoft.com/office/officeart/2005/8/layout/orgChart1"/>
    <dgm:cxn modelId="{DBA943EA-C94E-41EC-87EF-D2D17524C169}" type="presParOf" srcId="{2939E3F8-8EAA-41A8-89FE-FCAAD8A66E9F}" destId="{540BF5A6-C586-4E9E-97B7-6B7BB2C15E74}" srcOrd="0" destOrd="0" presId="urn:microsoft.com/office/officeart/2005/8/layout/orgChart1"/>
    <dgm:cxn modelId="{E933E691-7205-4764-8F15-B396CAC306CD}" type="presParOf" srcId="{540BF5A6-C586-4E9E-97B7-6B7BB2C15E74}" destId="{05145C15-1E93-4976-BC1A-75C34948C60F}" srcOrd="0" destOrd="0" presId="urn:microsoft.com/office/officeart/2005/8/layout/orgChart1"/>
    <dgm:cxn modelId="{5062EB4B-8596-424D-82E9-106F673D796C}" type="presParOf" srcId="{540BF5A6-C586-4E9E-97B7-6B7BB2C15E74}" destId="{20740C1F-B022-46D7-ABFA-D62F89B86852}" srcOrd="1" destOrd="0" presId="urn:microsoft.com/office/officeart/2005/8/layout/orgChart1"/>
    <dgm:cxn modelId="{F018FBB2-6C80-44FF-8B37-400E376372FC}" type="presParOf" srcId="{2939E3F8-8EAA-41A8-89FE-FCAAD8A66E9F}" destId="{5E200BF0-138A-423F-8FD7-62FC1EADFA54}" srcOrd="1" destOrd="0" presId="urn:microsoft.com/office/officeart/2005/8/layout/orgChart1"/>
    <dgm:cxn modelId="{E9421E37-A960-4BF8-A5DB-33FBDC9BC09D}" type="presParOf" srcId="{5E200BF0-138A-423F-8FD7-62FC1EADFA54}" destId="{15E31A7F-CC4E-479A-87B1-9F58BC5A1104}" srcOrd="0" destOrd="0" presId="urn:microsoft.com/office/officeart/2005/8/layout/orgChart1"/>
    <dgm:cxn modelId="{3FB580FE-D706-4A99-964E-3AE382116FB0}" type="presParOf" srcId="{5E200BF0-138A-423F-8FD7-62FC1EADFA54}" destId="{3E4632D2-8219-4261-9638-C228D84E7EE8}" srcOrd="1" destOrd="0" presId="urn:microsoft.com/office/officeart/2005/8/layout/orgChart1"/>
    <dgm:cxn modelId="{6EB161B5-3C31-4742-A3A8-AECEDCC3B736}" type="presParOf" srcId="{3E4632D2-8219-4261-9638-C228D84E7EE8}" destId="{179D58FB-1151-40F1-B43C-73DA96E6EF38}" srcOrd="0" destOrd="0" presId="urn:microsoft.com/office/officeart/2005/8/layout/orgChart1"/>
    <dgm:cxn modelId="{34638395-6E6B-4E25-9BBC-BABC9DE15ABD}" type="presParOf" srcId="{179D58FB-1151-40F1-B43C-73DA96E6EF38}" destId="{9C5BA629-69FA-4208-9F23-57B2BD9AB140}" srcOrd="0" destOrd="0" presId="urn:microsoft.com/office/officeart/2005/8/layout/orgChart1"/>
    <dgm:cxn modelId="{52D0BD56-9216-4B73-8EAA-50F5FE663C7A}" type="presParOf" srcId="{179D58FB-1151-40F1-B43C-73DA96E6EF38}" destId="{6F8FBDDB-25D1-45E9-B2D0-10316293B599}" srcOrd="1" destOrd="0" presId="urn:microsoft.com/office/officeart/2005/8/layout/orgChart1"/>
    <dgm:cxn modelId="{7BFF4788-C2C5-438B-87A7-9724504F7865}" type="presParOf" srcId="{3E4632D2-8219-4261-9638-C228D84E7EE8}" destId="{4A2F99F2-23BC-43A6-AC76-68E2F52D3CEB}" srcOrd="1" destOrd="0" presId="urn:microsoft.com/office/officeart/2005/8/layout/orgChart1"/>
    <dgm:cxn modelId="{DF2F64AA-E186-4106-84BA-AF3331C25F7E}" type="presParOf" srcId="{3E4632D2-8219-4261-9638-C228D84E7EE8}" destId="{FD423193-56F3-4486-BE6D-B4C73291F6AF}" srcOrd="2" destOrd="0" presId="urn:microsoft.com/office/officeart/2005/8/layout/orgChart1"/>
    <dgm:cxn modelId="{D9351E61-5394-4480-9855-ED6DE1DCE48A}" type="presParOf" srcId="{2939E3F8-8EAA-41A8-89FE-FCAAD8A66E9F}" destId="{B0F430C8-2E9F-42E3-A7D4-F8A2A8F122DA}" srcOrd="2" destOrd="0" presId="urn:microsoft.com/office/officeart/2005/8/layout/orgChart1"/>
    <dgm:cxn modelId="{83443D47-DD00-4600-BCF8-C82B6EFE9CED}" type="presParOf" srcId="{1E87B508-771C-44AD-9E1A-891528536818}" destId="{547AB1E2-7A28-4084-811B-2FE2A87D3304}" srcOrd="2" destOrd="0" presId="urn:microsoft.com/office/officeart/2005/8/layout/orgChart1"/>
    <dgm:cxn modelId="{A2A8B226-3489-402E-A04D-AA6A630BB3BD}" type="presParOf" srcId="{50B96EE9-22CC-4E5C-846F-8BFC1A42B7C8}" destId="{2583CB1B-6BF9-4B99-B71E-BC1294DE3E04}" srcOrd="2" destOrd="0" presId="urn:microsoft.com/office/officeart/2005/8/layout/orgChart1"/>
    <dgm:cxn modelId="{39C91723-8348-42E7-B04F-316B7C93684F}" type="presParOf" srcId="{50B96EE9-22CC-4E5C-846F-8BFC1A42B7C8}" destId="{34DEB22B-1C9E-48CC-9118-0AB2D12406AD}" srcOrd="3" destOrd="0" presId="urn:microsoft.com/office/officeart/2005/8/layout/orgChart1"/>
    <dgm:cxn modelId="{F11FF8A9-9AAE-4A93-88D8-1D9AEA593489}" type="presParOf" srcId="{34DEB22B-1C9E-48CC-9118-0AB2D12406AD}" destId="{1FCAB83C-BF8F-4729-8F2A-8E347A53607C}" srcOrd="0" destOrd="0" presId="urn:microsoft.com/office/officeart/2005/8/layout/orgChart1"/>
    <dgm:cxn modelId="{78DA8071-68E9-468D-865F-A185CCE09964}" type="presParOf" srcId="{1FCAB83C-BF8F-4729-8F2A-8E347A53607C}" destId="{763A8A05-7A77-46EC-968F-9AAB0C9C66A5}" srcOrd="0" destOrd="0" presId="urn:microsoft.com/office/officeart/2005/8/layout/orgChart1"/>
    <dgm:cxn modelId="{B30D8539-70FC-4196-8223-8A2ECBE5F64C}" type="presParOf" srcId="{1FCAB83C-BF8F-4729-8F2A-8E347A53607C}" destId="{ED56800F-F695-485D-B84D-55DF8AB4E85D}" srcOrd="1" destOrd="0" presId="urn:microsoft.com/office/officeart/2005/8/layout/orgChart1"/>
    <dgm:cxn modelId="{E2F5446E-644A-46B7-BA13-24EB083F0C00}" type="presParOf" srcId="{34DEB22B-1C9E-48CC-9118-0AB2D12406AD}" destId="{0FCE306B-A609-49C8-8FB0-951623205239}" srcOrd="1" destOrd="0" presId="urn:microsoft.com/office/officeart/2005/8/layout/orgChart1"/>
    <dgm:cxn modelId="{24F1C6D0-E42E-448E-A346-5047A1EF715D}" type="presParOf" srcId="{0FCE306B-A609-49C8-8FB0-951623205239}" destId="{FC0B8F25-7E63-4C4D-B89E-1CC8BE20B614}" srcOrd="0" destOrd="0" presId="urn:microsoft.com/office/officeart/2005/8/layout/orgChart1"/>
    <dgm:cxn modelId="{81D0B08D-449C-4335-8499-CB9313CDCC29}" type="presParOf" srcId="{0FCE306B-A609-49C8-8FB0-951623205239}" destId="{6EAA0D9C-76BA-46AA-B206-0F7DC52F84E1}" srcOrd="1" destOrd="0" presId="urn:microsoft.com/office/officeart/2005/8/layout/orgChart1"/>
    <dgm:cxn modelId="{4939AEB6-A505-4DB7-BF43-94E8C158E548}" type="presParOf" srcId="{6EAA0D9C-76BA-46AA-B206-0F7DC52F84E1}" destId="{5EF0EF9A-2339-44A3-8776-87B18360FE14}" srcOrd="0" destOrd="0" presId="urn:microsoft.com/office/officeart/2005/8/layout/orgChart1"/>
    <dgm:cxn modelId="{34FC0680-1D5D-4341-902F-A21A8037F3AE}" type="presParOf" srcId="{5EF0EF9A-2339-44A3-8776-87B18360FE14}" destId="{B54B808F-BF72-44E5-9AB4-6817368A5043}" srcOrd="0" destOrd="0" presId="urn:microsoft.com/office/officeart/2005/8/layout/orgChart1"/>
    <dgm:cxn modelId="{A74F2D76-FCC5-432A-B103-38B4F1B1750F}" type="presParOf" srcId="{5EF0EF9A-2339-44A3-8776-87B18360FE14}" destId="{4F4F00C3-727E-48E1-9C21-1E87F871ECA6}" srcOrd="1" destOrd="0" presId="urn:microsoft.com/office/officeart/2005/8/layout/orgChart1"/>
    <dgm:cxn modelId="{2F0D12F8-DF60-4850-BCB6-15227B06C319}" type="presParOf" srcId="{6EAA0D9C-76BA-46AA-B206-0F7DC52F84E1}" destId="{02ADDAF9-57FE-432B-9530-5421FAFF3C92}" srcOrd="1" destOrd="0" presId="urn:microsoft.com/office/officeart/2005/8/layout/orgChart1"/>
    <dgm:cxn modelId="{447AAE54-F7D1-4536-AE11-6755B1D7908F}" type="presParOf" srcId="{02ADDAF9-57FE-432B-9530-5421FAFF3C92}" destId="{4651DA27-B89A-45BC-8E82-E02A913E8CA7}" srcOrd="0" destOrd="0" presId="urn:microsoft.com/office/officeart/2005/8/layout/orgChart1"/>
    <dgm:cxn modelId="{4F474614-B181-49FE-B6B8-05FB80C88431}" type="presParOf" srcId="{02ADDAF9-57FE-432B-9530-5421FAFF3C92}" destId="{2F60D29D-6BA9-400A-89FD-4BACC1268DB2}" srcOrd="1" destOrd="0" presId="urn:microsoft.com/office/officeart/2005/8/layout/orgChart1"/>
    <dgm:cxn modelId="{44377B37-8450-4CAA-959E-CCE4E024628A}" type="presParOf" srcId="{2F60D29D-6BA9-400A-89FD-4BACC1268DB2}" destId="{1A3FF99D-87C4-454D-B691-22E631B249A1}" srcOrd="0" destOrd="0" presId="urn:microsoft.com/office/officeart/2005/8/layout/orgChart1"/>
    <dgm:cxn modelId="{F6CCF211-6F4A-4CBC-A2C3-57CCA3C7CE11}" type="presParOf" srcId="{1A3FF99D-87C4-454D-B691-22E631B249A1}" destId="{01F5A920-8C0B-4560-8C67-75B7A98B9D5B}" srcOrd="0" destOrd="0" presId="urn:microsoft.com/office/officeart/2005/8/layout/orgChart1"/>
    <dgm:cxn modelId="{9E2CEFDF-D789-4871-B859-7C15B61D4D7B}" type="presParOf" srcId="{1A3FF99D-87C4-454D-B691-22E631B249A1}" destId="{4EF7B6DB-3865-4145-9618-1B9304F65AC8}" srcOrd="1" destOrd="0" presId="urn:microsoft.com/office/officeart/2005/8/layout/orgChart1"/>
    <dgm:cxn modelId="{175380C8-23D3-4070-9CB0-1D864E0A0076}" type="presParOf" srcId="{2F60D29D-6BA9-400A-89FD-4BACC1268DB2}" destId="{5E6EC9F6-9879-484C-98A4-1ABDAFA407A9}" srcOrd="1" destOrd="0" presId="urn:microsoft.com/office/officeart/2005/8/layout/orgChart1"/>
    <dgm:cxn modelId="{A89FE11B-EFB6-4A33-A492-0FDFA1A9CF27}" type="presParOf" srcId="{2F60D29D-6BA9-400A-89FD-4BACC1268DB2}" destId="{41219D4A-8048-48AE-ACCA-52B080848075}" srcOrd="2" destOrd="0" presId="urn:microsoft.com/office/officeart/2005/8/layout/orgChart1"/>
    <dgm:cxn modelId="{A6D7786C-BD0D-4EA7-B233-1F810F628EBA}" type="presParOf" srcId="{6EAA0D9C-76BA-46AA-B206-0F7DC52F84E1}" destId="{11AD18F1-D06C-4CDB-A481-5E9C0481D2FA}" srcOrd="2" destOrd="0" presId="urn:microsoft.com/office/officeart/2005/8/layout/orgChart1"/>
    <dgm:cxn modelId="{4199A74D-3AB4-4D73-A136-AF41C7C82B5D}" type="presParOf" srcId="{34DEB22B-1C9E-48CC-9118-0AB2D12406AD}" destId="{0C063A0B-0F70-421E-A212-1297B783D8DD}" srcOrd="2" destOrd="0" presId="urn:microsoft.com/office/officeart/2005/8/layout/orgChart1"/>
    <dgm:cxn modelId="{2D2EAD20-5927-4DA4-B46E-087333ADBEFA}" type="presParOf" srcId="{50B96EE9-22CC-4E5C-846F-8BFC1A42B7C8}" destId="{351446F5-4CAA-4617-827D-C9D1AE97CFF4}" srcOrd="4" destOrd="0" presId="urn:microsoft.com/office/officeart/2005/8/layout/orgChart1"/>
    <dgm:cxn modelId="{90BE071D-0FE0-468E-80DC-BECA84E19768}" type="presParOf" srcId="{50B96EE9-22CC-4E5C-846F-8BFC1A42B7C8}" destId="{B14B5309-A43A-4501-9742-D520675D0D41}" srcOrd="5" destOrd="0" presId="urn:microsoft.com/office/officeart/2005/8/layout/orgChart1"/>
    <dgm:cxn modelId="{AF2A173A-AFF1-4B5C-9DA7-203553BA383D}" type="presParOf" srcId="{B14B5309-A43A-4501-9742-D520675D0D41}" destId="{8E5D69FD-12F4-4435-AB96-8A02460127F0}" srcOrd="0" destOrd="0" presId="urn:microsoft.com/office/officeart/2005/8/layout/orgChart1"/>
    <dgm:cxn modelId="{04302B97-1213-4D24-88A4-9CDD344E97EC}" type="presParOf" srcId="{8E5D69FD-12F4-4435-AB96-8A02460127F0}" destId="{955AFB65-CCC0-44B8-B070-27A896B0A005}" srcOrd="0" destOrd="0" presId="urn:microsoft.com/office/officeart/2005/8/layout/orgChart1"/>
    <dgm:cxn modelId="{9D4DF78C-CAF7-43F8-B0B7-0F6608842CD3}" type="presParOf" srcId="{8E5D69FD-12F4-4435-AB96-8A02460127F0}" destId="{E55F1DBF-0321-49E1-B62C-2718BCFC3F6C}" srcOrd="1" destOrd="0" presId="urn:microsoft.com/office/officeart/2005/8/layout/orgChart1"/>
    <dgm:cxn modelId="{A34494B3-195F-444D-BC4B-DE611F5145B7}" type="presParOf" srcId="{B14B5309-A43A-4501-9742-D520675D0D41}" destId="{3597BAA7-CF77-40CB-B9A3-0B108B9AEDE2}" srcOrd="1" destOrd="0" presId="urn:microsoft.com/office/officeart/2005/8/layout/orgChart1"/>
    <dgm:cxn modelId="{F66B5B6E-2D23-4834-BFD3-F031593C8E20}" type="presParOf" srcId="{3597BAA7-CF77-40CB-B9A3-0B108B9AEDE2}" destId="{1AE35DE5-187A-4BC1-A750-EED9F899480A}" srcOrd="0" destOrd="0" presId="urn:microsoft.com/office/officeart/2005/8/layout/orgChart1"/>
    <dgm:cxn modelId="{D253BB29-BCA4-4E9B-89CD-A45DE7B857AC}" type="presParOf" srcId="{3597BAA7-CF77-40CB-B9A3-0B108B9AEDE2}" destId="{3CE743EC-BDE9-4425-AC82-123012A76304}" srcOrd="1" destOrd="0" presId="urn:microsoft.com/office/officeart/2005/8/layout/orgChart1"/>
    <dgm:cxn modelId="{EDCDE070-7A2D-49F4-9E2D-B93FFA3426FA}" type="presParOf" srcId="{3CE743EC-BDE9-4425-AC82-123012A76304}" destId="{A96BAE6B-4A69-4787-A20E-DFDE7B4B5AC5}" srcOrd="0" destOrd="0" presId="urn:microsoft.com/office/officeart/2005/8/layout/orgChart1"/>
    <dgm:cxn modelId="{3AFAB7FD-7600-4372-B1CC-D97AB34494B1}" type="presParOf" srcId="{A96BAE6B-4A69-4787-A20E-DFDE7B4B5AC5}" destId="{3547A0F3-0011-4AAF-B472-7A194424716D}" srcOrd="0" destOrd="0" presId="urn:microsoft.com/office/officeart/2005/8/layout/orgChart1"/>
    <dgm:cxn modelId="{7110BBD0-AA68-4DEC-AA57-0EA97D58EDA7}" type="presParOf" srcId="{A96BAE6B-4A69-4787-A20E-DFDE7B4B5AC5}" destId="{BB777A01-817A-4FFE-B401-753285D03D92}" srcOrd="1" destOrd="0" presId="urn:microsoft.com/office/officeart/2005/8/layout/orgChart1"/>
    <dgm:cxn modelId="{ACFF4926-74F7-4F90-B1A6-B2500FFF52FC}" type="presParOf" srcId="{3CE743EC-BDE9-4425-AC82-123012A76304}" destId="{584A6DCC-F1C5-474E-9CF7-D3640EA4D050}" srcOrd="1" destOrd="0" presId="urn:microsoft.com/office/officeart/2005/8/layout/orgChart1"/>
    <dgm:cxn modelId="{DCAFD714-3D8E-4E49-91FD-57024F546359}" type="presParOf" srcId="{3CE743EC-BDE9-4425-AC82-123012A76304}" destId="{6F8D7C71-F8E0-4047-A86F-684AD4222559}" srcOrd="2" destOrd="0" presId="urn:microsoft.com/office/officeart/2005/8/layout/orgChart1"/>
    <dgm:cxn modelId="{F89D8686-882D-4395-8F5B-33AAD6CEAD34}" type="presParOf" srcId="{B14B5309-A43A-4501-9742-D520675D0D41}" destId="{FD7BBAD7-EDA2-4001-8C36-B50CD7F275BF}" srcOrd="2" destOrd="0" presId="urn:microsoft.com/office/officeart/2005/8/layout/orgChart1"/>
    <dgm:cxn modelId="{52604364-23E1-42DA-A7D5-FD14E80EECE1}" type="presParOf" srcId="{5E876B18-7FF4-4EA7-87F9-C24428A0C13A}" destId="{3DAE43D2-46F8-44A0-8F67-870BD92BD9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+mn-lt"/>
            </a:rPr>
            <a:t>Coordinador(a) de Estudios de Movilidad</a:t>
          </a:r>
          <a:endParaRPr lang="es-MX" altLang="es-MX" sz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B446A2-13AF-4F3E-8C57-C95BBF7346A3}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Dibujante</a:t>
          </a:r>
        </a:p>
      </dgm:t>
    </dgm:pt>
    <dgm:pt modelId="{CAC9B438-968D-4298-AB20-9EF845A0B4C9}" type="parTrans" cxnId="{8E5872D3-B7A5-4072-BE26-7825F96C8E33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A22C99-4965-4B6C-804E-E6FA1F56264E}" type="sibTrans" cxnId="{8E5872D3-B7A5-4072-BE26-7825F96C8E33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6B28B3-85B1-48CA-9FD0-FF3FAF536DD6}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</a:p>
      </dgm:t>
    </dgm:pt>
    <dgm:pt modelId="{2DD70A3C-BA7A-4471-93D1-8308A9F87EB9}" type="parTrans" cxnId="{8804FA84-5971-412B-AC5C-535D3529494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0239C8-0E2B-4A23-A048-653305BDE325}" type="sibTrans" cxnId="{8804FA84-5971-412B-AC5C-535D3529494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2CF81F-0BA7-4ACC-9AB9-D9DE4F0D31DE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Topógrafo(a)</a:t>
          </a:r>
        </a:p>
      </dgm:t>
    </dgm:pt>
    <dgm:pt modelId="{B3049DC4-B13D-41A2-BC66-20ACBF79FD27}" type="parTrans" cxnId="{FE2822D3-0DD5-42A4-960C-55995DA81281}">
      <dgm:prSet/>
      <dgm:spPr/>
      <dgm:t>
        <a:bodyPr/>
        <a:lstStyle/>
        <a:p>
          <a:endParaRPr lang="es-ES"/>
        </a:p>
      </dgm:t>
    </dgm:pt>
    <dgm:pt modelId="{4EB0A01E-3110-4537-A6D7-8524F71BD7BD}" type="sibTrans" cxnId="{FE2822D3-0DD5-42A4-960C-55995DA81281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3293" custScaleY="162053" custLinFactNeighborX="1137" custLinFactNeighborY="-248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42938FBD-588E-4075-B941-A141C87F25C1}" type="pres">
      <dgm:prSet presAssocID="{CAC9B438-968D-4298-AB20-9EF845A0B4C9}" presName="Name35" presStyleLbl="parChTrans1D2" presStyleIdx="0" presStyleCnt="3"/>
      <dgm:spPr/>
      <dgm:t>
        <a:bodyPr/>
        <a:lstStyle/>
        <a:p>
          <a:endParaRPr lang="es-ES"/>
        </a:p>
      </dgm:t>
    </dgm:pt>
    <dgm:pt modelId="{32C72EA6-1BD1-4E73-8612-96CAB62B9E60}" type="pres">
      <dgm:prSet presAssocID="{87B446A2-13AF-4F3E-8C57-C95BBF7346A3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EFC3A8D1-FF40-495A-AB2D-9D74F27720C0}" type="pres">
      <dgm:prSet presAssocID="{87B446A2-13AF-4F3E-8C57-C95BBF7346A3}" presName="rootComposite" presStyleCnt="0"/>
      <dgm:spPr/>
      <dgm:t>
        <a:bodyPr/>
        <a:lstStyle/>
        <a:p>
          <a:endParaRPr lang="es-ES"/>
        </a:p>
      </dgm:t>
    </dgm:pt>
    <dgm:pt modelId="{7E1C8182-160F-423B-AB44-9C1D0C1D8BF3}" type="pres">
      <dgm:prSet presAssocID="{87B446A2-13AF-4F3E-8C57-C95BBF7346A3}" presName="rootText" presStyleLbl="node2" presStyleIdx="0" presStyleCnt="2" custScaleX="112581" custScaleY="127014" custLinFactNeighborY="1328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1ABDFD-C922-40AB-B713-C564082975F5}" type="pres">
      <dgm:prSet presAssocID="{87B446A2-13AF-4F3E-8C57-C95BBF7346A3}" presName="rootConnector" presStyleLbl="node2" presStyleIdx="0" presStyleCnt="2"/>
      <dgm:spPr/>
      <dgm:t>
        <a:bodyPr/>
        <a:lstStyle/>
        <a:p>
          <a:endParaRPr lang="es-ES"/>
        </a:p>
      </dgm:t>
    </dgm:pt>
    <dgm:pt modelId="{8DBAB389-0F8B-4021-83E9-857A6490F833}" type="pres">
      <dgm:prSet presAssocID="{87B446A2-13AF-4F3E-8C57-C95BBF7346A3}" presName="hierChild4" presStyleCnt="0"/>
      <dgm:spPr/>
      <dgm:t>
        <a:bodyPr/>
        <a:lstStyle/>
        <a:p>
          <a:endParaRPr lang="es-ES"/>
        </a:p>
      </dgm:t>
    </dgm:pt>
    <dgm:pt modelId="{C5D0AB7F-2C93-425A-B86E-81C591DF8C10}" type="pres">
      <dgm:prSet presAssocID="{87B446A2-13AF-4F3E-8C57-C95BBF7346A3}" presName="hierChild5" presStyleCnt="0"/>
      <dgm:spPr/>
      <dgm:t>
        <a:bodyPr/>
        <a:lstStyle/>
        <a:p>
          <a:endParaRPr lang="es-ES"/>
        </a:p>
      </dgm:t>
    </dgm:pt>
    <dgm:pt modelId="{238EB28E-8B28-412B-B72D-A53004A3A041}" type="pres">
      <dgm:prSet presAssocID="{2DD70A3C-BA7A-4471-93D1-8308A9F87EB9}" presName="Name35" presStyleLbl="parChTrans1D2" presStyleIdx="1" presStyleCnt="3"/>
      <dgm:spPr/>
      <dgm:t>
        <a:bodyPr/>
        <a:lstStyle/>
        <a:p>
          <a:endParaRPr lang="es-ES"/>
        </a:p>
      </dgm:t>
    </dgm:pt>
    <dgm:pt modelId="{C900D1BA-CE18-48E9-AA4C-9F6D0960C8F4}" type="pres">
      <dgm:prSet presAssocID="{4A6B28B3-85B1-48CA-9FD0-FF3FAF536DD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855488E-AB15-41C8-855E-05D34650F154}" type="pres">
      <dgm:prSet presAssocID="{4A6B28B3-85B1-48CA-9FD0-FF3FAF536DD6}" presName="rootComposite" presStyleCnt="0"/>
      <dgm:spPr/>
      <dgm:t>
        <a:bodyPr/>
        <a:lstStyle/>
        <a:p>
          <a:endParaRPr lang="es-ES"/>
        </a:p>
      </dgm:t>
    </dgm:pt>
    <dgm:pt modelId="{C15EF9B0-0285-4CE2-9065-C3E0AC48960A}" type="pres">
      <dgm:prSet presAssocID="{4A6B28B3-85B1-48CA-9FD0-FF3FAF536DD6}" presName="rootText" presStyleLbl="node2" presStyleIdx="1" presStyleCnt="2" custScaleX="112581" custScaleY="127014" custLinFactNeighborY="1328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C7F41EE-193F-4A18-ABF9-3611617AC526}" type="pres">
      <dgm:prSet presAssocID="{4A6B28B3-85B1-48CA-9FD0-FF3FAF536DD6}" presName="rootConnector" presStyleLbl="node2" presStyleIdx="1" presStyleCnt="2"/>
      <dgm:spPr/>
      <dgm:t>
        <a:bodyPr/>
        <a:lstStyle/>
        <a:p>
          <a:endParaRPr lang="es-ES"/>
        </a:p>
      </dgm:t>
    </dgm:pt>
    <dgm:pt modelId="{829AE6CC-99A6-4127-9023-A5377D11482E}" type="pres">
      <dgm:prSet presAssocID="{4A6B28B3-85B1-48CA-9FD0-FF3FAF536DD6}" presName="hierChild4" presStyleCnt="0"/>
      <dgm:spPr/>
      <dgm:t>
        <a:bodyPr/>
        <a:lstStyle/>
        <a:p>
          <a:endParaRPr lang="es-ES"/>
        </a:p>
      </dgm:t>
    </dgm:pt>
    <dgm:pt modelId="{D6EBEC00-0690-4999-B5F3-37FB39854F45}" type="pres">
      <dgm:prSet presAssocID="{4A6B28B3-85B1-48CA-9FD0-FF3FAF536DD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6E2E95AB-BD27-4215-A4E9-AEA20A169BD7}" type="pres">
      <dgm:prSet presAssocID="{B3049DC4-B13D-41A2-BC66-20ACBF79FD27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CCA36FD4-8F52-4BED-BE70-92C94F986011}" type="pres">
      <dgm:prSet presAssocID="{292CF81F-0BA7-4ACC-9AB9-D9DE4F0D31DE}" presName="hierRoot3" presStyleCnt="0">
        <dgm:presLayoutVars>
          <dgm:hierBranch val="init"/>
        </dgm:presLayoutVars>
      </dgm:prSet>
      <dgm:spPr/>
    </dgm:pt>
    <dgm:pt modelId="{5A127914-E5D4-4433-B366-D008743006DD}" type="pres">
      <dgm:prSet presAssocID="{292CF81F-0BA7-4ACC-9AB9-D9DE4F0D31DE}" presName="rootComposite3" presStyleCnt="0"/>
      <dgm:spPr/>
    </dgm:pt>
    <dgm:pt modelId="{FC10CB77-5625-4E10-94AD-9F64457CAC8A}" type="pres">
      <dgm:prSet presAssocID="{292CF81F-0BA7-4ACC-9AB9-D9DE4F0D31DE}" presName="rootText3" presStyleLbl="asst1" presStyleIdx="0" presStyleCnt="1" custScaleX="85406" custLinFactNeighborX="-3320" custLinFactNeighborY="-1162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8F5FFC6-948B-4691-AAFF-8C2CA45D3E2D}" type="pres">
      <dgm:prSet presAssocID="{292CF81F-0BA7-4ACC-9AB9-D9DE4F0D31DE}" presName="rootConnector3" presStyleLbl="asst1" presStyleIdx="0" presStyleCnt="1"/>
      <dgm:spPr/>
      <dgm:t>
        <a:bodyPr/>
        <a:lstStyle/>
        <a:p>
          <a:endParaRPr lang="es-ES"/>
        </a:p>
      </dgm:t>
    </dgm:pt>
    <dgm:pt modelId="{A6B9C456-091C-410F-92FC-8BDC31DE8F56}" type="pres">
      <dgm:prSet presAssocID="{292CF81F-0BA7-4ACC-9AB9-D9DE4F0D31DE}" presName="hierChild6" presStyleCnt="0"/>
      <dgm:spPr/>
    </dgm:pt>
    <dgm:pt modelId="{622A4460-0275-487A-BE67-5838538E6FD8}" type="pres">
      <dgm:prSet presAssocID="{292CF81F-0BA7-4ACC-9AB9-D9DE4F0D31DE}" presName="hierChild7" presStyleCnt="0"/>
      <dgm:spPr/>
    </dgm:pt>
  </dgm:ptLst>
  <dgm:cxnLst>
    <dgm:cxn modelId="{0FAF6DA7-8161-457D-92B1-4E6338D85577}" type="presOf" srcId="{87B446A2-13AF-4F3E-8C57-C95BBF7346A3}" destId="{781ABDFD-C922-40AB-B713-C564082975F5}" srcOrd="1" destOrd="0" presId="urn:microsoft.com/office/officeart/2005/8/layout/orgChart1"/>
    <dgm:cxn modelId="{820145DF-3052-4CE1-A125-024E51B37595}" type="presOf" srcId="{CAC9B438-968D-4298-AB20-9EF845A0B4C9}" destId="{42938FBD-588E-4075-B941-A141C87F25C1}" srcOrd="0" destOrd="0" presId="urn:microsoft.com/office/officeart/2005/8/layout/orgChart1"/>
    <dgm:cxn modelId="{75008A4A-C756-4C9D-A8CA-D17A22E402D0}" type="presOf" srcId="{B3049DC4-B13D-41A2-BC66-20ACBF79FD27}" destId="{6E2E95AB-BD27-4215-A4E9-AEA20A169BD7}" srcOrd="0" destOrd="0" presId="urn:microsoft.com/office/officeart/2005/8/layout/orgChart1"/>
    <dgm:cxn modelId="{37B42E3B-FB0B-4B2F-AC8B-344EE514E7D9}" type="presOf" srcId="{292CF81F-0BA7-4ACC-9AB9-D9DE4F0D31DE}" destId="{58F5FFC6-948B-4691-AAFF-8C2CA45D3E2D}" srcOrd="1" destOrd="0" presId="urn:microsoft.com/office/officeart/2005/8/layout/orgChart1"/>
    <dgm:cxn modelId="{181AD5BD-9041-41C0-9DB7-372940FE5CFD}" type="presOf" srcId="{4A6B28B3-85B1-48CA-9FD0-FF3FAF536DD6}" destId="{C15EF9B0-0285-4CE2-9065-C3E0AC48960A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6BF53959-7D90-4C8A-92E7-F92EE629C84D}" type="presOf" srcId="{87B446A2-13AF-4F3E-8C57-C95BBF7346A3}" destId="{7E1C8182-160F-423B-AB44-9C1D0C1D8BF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804FA84-5971-412B-AC5C-535D35294949}" srcId="{9DEA55C1-E59C-4B5B-90DC-1D0B54C2B20C}" destId="{4A6B28B3-85B1-48CA-9FD0-FF3FAF536DD6}" srcOrd="1" destOrd="0" parTransId="{2DD70A3C-BA7A-4471-93D1-8308A9F87EB9}" sibTransId="{D60239C8-0E2B-4A23-A048-653305BDE325}"/>
    <dgm:cxn modelId="{3721FF41-9DB5-4FEF-932E-4ABF3293EE20}" type="presOf" srcId="{292CF81F-0BA7-4ACC-9AB9-D9DE4F0D31DE}" destId="{FC10CB77-5625-4E10-94AD-9F64457CAC8A}" srcOrd="0" destOrd="0" presId="urn:microsoft.com/office/officeart/2005/8/layout/orgChart1"/>
    <dgm:cxn modelId="{1A65E450-7C1F-44BD-84AD-2E3BC4128684}" type="presOf" srcId="{2DD70A3C-BA7A-4471-93D1-8308A9F87EB9}" destId="{238EB28E-8B28-412B-B72D-A53004A3A041}" srcOrd="0" destOrd="0" presId="urn:microsoft.com/office/officeart/2005/8/layout/orgChart1"/>
    <dgm:cxn modelId="{8E5872D3-B7A5-4072-BE26-7825F96C8E33}" srcId="{9DEA55C1-E59C-4B5B-90DC-1D0B54C2B20C}" destId="{87B446A2-13AF-4F3E-8C57-C95BBF7346A3}" srcOrd="0" destOrd="0" parTransId="{CAC9B438-968D-4298-AB20-9EF845A0B4C9}" sibTransId="{9CA22C99-4965-4B6C-804E-E6FA1F56264E}"/>
    <dgm:cxn modelId="{FE2822D3-0DD5-42A4-960C-55995DA81281}" srcId="{9DEA55C1-E59C-4B5B-90DC-1D0B54C2B20C}" destId="{292CF81F-0BA7-4ACC-9AB9-D9DE4F0D31DE}" srcOrd="2" destOrd="0" parTransId="{B3049DC4-B13D-41A2-BC66-20ACBF79FD27}" sibTransId="{4EB0A01E-3110-4537-A6D7-8524F71BD7BD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9034C5C4-9616-4EE7-966A-1C7C07DC69DA}" type="presOf" srcId="{4A6B28B3-85B1-48CA-9FD0-FF3FAF536DD6}" destId="{0C7F41EE-193F-4A18-ABF9-3611617AC526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31D2F07D-0B87-49F1-A798-291D3FD4EFCA}" type="presParOf" srcId="{05E8A0F8-8F4A-4D16-B455-9B21EE5D83FA}" destId="{42938FBD-588E-4075-B941-A141C87F25C1}" srcOrd="0" destOrd="0" presId="urn:microsoft.com/office/officeart/2005/8/layout/orgChart1"/>
    <dgm:cxn modelId="{A5F7F5B4-8A83-430B-80F9-C705E39F709F}" type="presParOf" srcId="{05E8A0F8-8F4A-4D16-B455-9B21EE5D83FA}" destId="{32C72EA6-1BD1-4E73-8612-96CAB62B9E60}" srcOrd="1" destOrd="0" presId="urn:microsoft.com/office/officeart/2005/8/layout/orgChart1"/>
    <dgm:cxn modelId="{1F22A252-0A97-458B-AD6D-A75516567F79}" type="presParOf" srcId="{32C72EA6-1BD1-4E73-8612-96CAB62B9E60}" destId="{EFC3A8D1-FF40-495A-AB2D-9D74F27720C0}" srcOrd="0" destOrd="0" presId="urn:microsoft.com/office/officeart/2005/8/layout/orgChart1"/>
    <dgm:cxn modelId="{780C95F3-494D-4955-9CB5-AD62981D99E9}" type="presParOf" srcId="{EFC3A8D1-FF40-495A-AB2D-9D74F27720C0}" destId="{7E1C8182-160F-423B-AB44-9C1D0C1D8BF3}" srcOrd="0" destOrd="0" presId="urn:microsoft.com/office/officeart/2005/8/layout/orgChart1"/>
    <dgm:cxn modelId="{50DB0EBC-B086-4395-866B-91A438C2ADB4}" type="presParOf" srcId="{EFC3A8D1-FF40-495A-AB2D-9D74F27720C0}" destId="{781ABDFD-C922-40AB-B713-C564082975F5}" srcOrd="1" destOrd="0" presId="urn:microsoft.com/office/officeart/2005/8/layout/orgChart1"/>
    <dgm:cxn modelId="{EFBAB01B-1D28-4E5B-864A-C813B022A0EA}" type="presParOf" srcId="{32C72EA6-1BD1-4E73-8612-96CAB62B9E60}" destId="{8DBAB389-0F8B-4021-83E9-857A6490F833}" srcOrd="1" destOrd="0" presId="urn:microsoft.com/office/officeart/2005/8/layout/orgChart1"/>
    <dgm:cxn modelId="{FD87F084-2CCA-4883-B48A-10DCDA6B2D19}" type="presParOf" srcId="{32C72EA6-1BD1-4E73-8612-96CAB62B9E60}" destId="{C5D0AB7F-2C93-425A-B86E-81C591DF8C10}" srcOrd="2" destOrd="0" presId="urn:microsoft.com/office/officeart/2005/8/layout/orgChart1"/>
    <dgm:cxn modelId="{BDF5590E-74BB-41C2-A80B-BF90D66CEBB1}" type="presParOf" srcId="{05E8A0F8-8F4A-4D16-B455-9B21EE5D83FA}" destId="{238EB28E-8B28-412B-B72D-A53004A3A041}" srcOrd="2" destOrd="0" presId="urn:microsoft.com/office/officeart/2005/8/layout/orgChart1"/>
    <dgm:cxn modelId="{CC6272FF-111B-439A-BCC0-19A0E1696927}" type="presParOf" srcId="{05E8A0F8-8F4A-4D16-B455-9B21EE5D83FA}" destId="{C900D1BA-CE18-48E9-AA4C-9F6D0960C8F4}" srcOrd="3" destOrd="0" presId="urn:microsoft.com/office/officeart/2005/8/layout/orgChart1"/>
    <dgm:cxn modelId="{A6BD8ACC-BC42-43FE-B71A-659972A5CBA5}" type="presParOf" srcId="{C900D1BA-CE18-48E9-AA4C-9F6D0960C8F4}" destId="{D855488E-AB15-41C8-855E-05D34650F154}" srcOrd="0" destOrd="0" presId="urn:microsoft.com/office/officeart/2005/8/layout/orgChart1"/>
    <dgm:cxn modelId="{BCE880FC-B641-488A-BB23-EAC459EE62E1}" type="presParOf" srcId="{D855488E-AB15-41C8-855E-05D34650F154}" destId="{C15EF9B0-0285-4CE2-9065-C3E0AC48960A}" srcOrd="0" destOrd="0" presId="urn:microsoft.com/office/officeart/2005/8/layout/orgChart1"/>
    <dgm:cxn modelId="{AA0D4404-7112-4BBC-9884-1D13B25C8A92}" type="presParOf" srcId="{D855488E-AB15-41C8-855E-05D34650F154}" destId="{0C7F41EE-193F-4A18-ABF9-3611617AC526}" srcOrd="1" destOrd="0" presId="urn:microsoft.com/office/officeart/2005/8/layout/orgChart1"/>
    <dgm:cxn modelId="{7FEA2D1F-FA48-4024-9DBF-5DC1BD94B2FB}" type="presParOf" srcId="{C900D1BA-CE18-48E9-AA4C-9F6D0960C8F4}" destId="{829AE6CC-99A6-4127-9023-A5377D11482E}" srcOrd="1" destOrd="0" presId="urn:microsoft.com/office/officeart/2005/8/layout/orgChart1"/>
    <dgm:cxn modelId="{D96D1061-2A1F-4BEC-899E-B2CEC5A2BE8A}" type="presParOf" srcId="{C900D1BA-CE18-48E9-AA4C-9F6D0960C8F4}" destId="{D6EBEC00-0690-4999-B5F3-37FB39854F45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AFD65961-BB46-48C9-AED4-E0ECC4364E8D}" type="presParOf" srcId="{E6CFA08A-7145-470C-A659-6A725D85622B}" destId="{6E2E95AB-BD27-4215-A4E9-AEA20A169BD7}" srcOrd="0" destOrd="0" presId="urn:microsoft.com/office/officeart/2005/8/layout/orgChart1"/>
    <dgm:cxn modelId="{72A5DE8E-0239-40E7-986F-BBC9515F00EA}" type="presParOf" srcId="{E6CFA08A-7145-470C-A659-6A725D85622B}" destId="{CCA36FD4-8F52-4BED-BE70-92C94F986011}" srcOrd="1" destOrd="0" presId="urn:microsoft.com/office/officeart/2005/8/layout/orgChart1"/>
    <dgm:cxn modelId="{EBAA340D-E310-451B-B781-A402C9483C11}" type="presParOf" srcId="{CCA36FD4-8F52-4BED-BE70-92C94F986011}" destId="{5A127914-E5D4-4433-B366-D008743006DD}" srcOrd="0" destOrd="0" presId="urn:microsoft.com/office/officeart/2005/8/layout/orgChart1"/>
    <dgm:cxn modelId="{BB2838A5-E65F-487A-80DF-D2ED2B29D57A}" type="presParOf" srcId="{5A127914-E5D4-4433-B366-D008743006DD}" destId="{FC10CB77-5625-4E10-94AD-9F64457CAC8A}" srcOrd="0" destOrd="0" presId="urn:microsoft.com/office/officeart/2005/8/layout/orgChart1"/>
    <dgm:cxn modelId="{1899473B-EB8D-4364-B63F-BC686C11DA58}" type="presParOf" srcId="{5A127914-E5D4-4433-B366-D008743006DD}" destId="{58F5FFC6-948B-4691-AAFF-8C2CA45D3E2D}" srcOrd="1" destOrd="0" presId="urn:microsoft.com/office/officeart/2005/8/layout/orgChart1"/>
    <dgm:cxn modelId="{5FEE312C-C42D-406E-A803-D5903BECB69A}" type="presParOf" srcId="{CCA36FD4-8F52-4BED-BE70-92C94F986011}" destId="{A6B9C456-091C-410F-92FC-8BDC31DE8F56}" srcOrd="1" destOrd="0" presId="urn:microsoft.com/office/officeart/2005/8/layout/orgChart1"/>
    <dgm:cxn modelId="{0312208A-757A-4214-A5E5-86AE3E70FD0B}" type="presParOf" srcId="{CCA36FD4-8F52-4BED-BE70-92C94F986011}" destId="{622A4460-0275-487A-BE67-5838538E6FD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99F2BE5F-860C-4789-BAFE-A0D0D69A4B0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E11368C2-7B7D-44CD-9435-C06BF4145361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Señalamiento </a:t>
          </a:r>
          <a:b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Vertical y Horizontal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46073A7-775F-41E6-B7B5-5EE25918D16E}" type="parTrans" cxnId="{8EFCC242-13C0-4C84-8803-4E65EA0B2AA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7E3142E-5F7D-45FD-ACD7-7B3EB452CEA2}" type="sibTrans" cxnId="{8EFCC242-13C0-4C84-8803-4E65EA0B2AA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F456F8-DEE4-4738-9E70-EF242B252956}">
      <dgm:prSet phldrT="[Texto]"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Supervisor(a) General</a:t>
          </a:r>
        </a:p>
      </dgm:t>
    </dgm:pt>
    <dgm:pt modelId="{6EBBB729-D6E5-498A-97AD-EFA004174CAD}" type="parTrans" cxnId="{29265C8D-70B5-4148-82D4-368F26C9B7C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0C41BD-C24F-4D4C-AA3A-A2BAD2687391}" type="sibTrans" cxnId="{29265C8D-70B5-4148-82D4-368F26C9B7C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151066-EC41-446C-9BE2-C5AB4024184F}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de cuadrilla</a:t>
          </a:r>
        </a:p>
      </dgm:t>
    </dgm:pt>
    <dgm:pt modelId="{923A5B8E-5B1D-4387-BF8E-35F3F3543898}" type="parTrans" cxnId="{8EED435C-32AB-4427-8B9C-CA5B64B04C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EC6C11-0CF5-449D-871D-C173FC32DB9D}" type="sibTrans" cxnId="{8EED435C-32AB-4427-8B9C-CA5B64B04C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BE8223-119F-4CBE-B99D-9E4F8D326484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Viales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MX" sz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Generales</a:t>
          </a:r>
        </a:p>
      </dgm:t>
    </dgm:pt>
    <dgm:pt modelId="{72142544-472E-46A1-9C17-001C5771EF40}" type="parTrans" cxnId="{1D2A1523-7CE0-473E-9720-6CF0242CC03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963A77-571E-4F8E-A605-A83D13654049}" type="sibTrans" cxnId="{1D2A1523-7CE0-473E-9720-6CF0242CC03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8FA3D9-54DE-4452-A8E0-7DDD86DC989D}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de Cuadrilla</a:t>
          </a:r>
        </a:p>
      </dgm:t>
    </dgm:pt>
    <dgm:pt modelId="{D206F40B-E7F8-4CC0-9489-FE24565555FC}" type="parTrans" cxnId="{59A4CE63-13B2-4221-AE95-AC719588105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DFC886-5589-4D47-AE26-9EBE8E09A499}" type="sibTrans" cxnId="{59A4CE63-13B2-4221-AE95-AC719588105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FFAC26C-2EE0-4C64-8EDA-9F37F698969B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gm:t>
    </dgm:pt>
    <dgm:pt modelId="{3032897E-B575-4D8F-AB10-CDC2C4610E0D}" type="parTrans" cxnId="{E54B5AB7-DB49-4BBF-8D88-B2A58450619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8D8ED7-320E-472D-BFAF-2E476D176D5D}" type="sibTrans" cxnId="{E54B5AB7-DB49-4BBF-8D88-B2A58450619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AE46A1-8F91-4B73-A9C5-F9B0DA22D4D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</a:t>
          </a:r>
        </a:p>
      </dgm:t>
    </dgm:pt>
    <dgm:pt modelId="{5960CA69-54E3-4270-84B1-F334060B5243}" type="parTrans" cxnId="{E1BA6737-09EE-4AF4-BA0D-E379B335FA3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D8595B-665B-4A1E-940E-F06186E2F125}" type="sibTrans" cxnId="{E1BA6737-09EE-4AF4-BA0D-E379B335FA3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8B6C1CC-4233-436E-B926-03A8DEEC4BEA}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de Área</a:t>
          </a:r>
        </a:p>
      </dgm:t>
    </dgm:pt>
    <dgm:pt modelId="{91E20B9E-D122-4B20-BCB0-EA9FC63A617F}" type="sibTrans" cxnId="{8AFA029B-2A93-4305-899C-538BEC2D7A7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6B6BFA-53FE-46BF-8516-40378E70F60D}" type="parTrans" cxnId="{8AFA029B-2A93-4305-899C-538BEC2D7A7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3B4DF7-CD8F-4A5E-A400-6043D1D18860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Dispositivos Viales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517B48-97B9-4396-96D0-52E4FB23FD7A}" type="parTrans" cxnId="{401AC610-055F-45B7-B8F5-0B7CF0B9B7D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198CCE5-485A-4702-91A1-2C7916936C91}" type="sibTrans" cxnId="{401AC610-055F-45B7-B8F5-0B7CF0B9B7D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9377AB-F3CE-49E2-A8C9-ADB120D6CEE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Señalamiento Vertical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52A40F-C5C9-4E29-A422-AA26EABE30AD}" type="parTrans" cxnId="{FC4AC9DA-73D7-4146-B941-AEB5F7F225C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AFD1C4-7C3D-4217-90C4-14B70A1FD610}" type="sibTrans" cxnId="{FC4AC9DA-73D7-4146-B941-AEB5F7F225C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0D4D7C-8424-4AB1-B871-CE0061BA6C50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Serigrafía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E46D23F-4EA4-416B-B2CC-4D98E2A9C917}" type="parTrans" cxnId="{81F5B5D4-5465-4098-B749-A10F6580122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E76505-1605-48F7-AF14-0C8814F46411}" type="sibTrans" cxnId="{81F5B5D4-5465-4098-B749-A10F6580122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FD6F31-C595-429A-8A39-B4D76647A631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Choferes</a:t>
          </a:r>
        </a:p>
      </dgm:t>
    </dgm:pt>
    <dgm:pt modelId="{914DD3F2-748C-4209-9620-978AF7F2E575}" type="parTrans" cxnId="{DB096B30-3DA8-409A-B4FC-7DFD6BB943D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6971E10-05A5-4FB6-955A-CBE290D88F07}" type="sibTrans" cxnId="{DB096B30-3DA8-409A-B4FC-7DFD6BB943D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617BCC-03F9-4FE5-BA67-B22A1B99E97E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</a:t>
          </a:r>
        </a:p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Viales </a:t>
          </a:r>
        </a:p>
      </dgm:t>
    </dgm:pt>
    <dgm:pt modelId="{951F5E39-0735-47C2-A854-FD58583440EF}" type="parTrans" cxnId="{1C9397D9-9783-4CC6-A2A9-49E15AF5955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8EED2A-09B1-446A-B441-D7807962791D}" type="sibTrans" cxnId="{1C9397D9-9783-4CC6-A2A9-49E15AF5955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E8D3EF-0D75-48C3-89E9-3125E02A1EBA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Oficial Eléctrico(a)</a:t>
          </a:r>
        </a:p>
      </dgm:t>
    </dgm:pt>
    <dgm:pt modelId="{68C032E7-6DFD-44ED-8E02-56B6C08CEAA4}" type="parTrans" cxnId="{D7478121-5B32-421C-9CA5-DB0C491E632C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C35DB9-23F2-448B-9EEB-85CEECEDE30E}" type="sibTrans" cxnId="{D7478121-5B32-421C-9CA5-DB0C491E632C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4DDB0A8-2869-4E29-B8C0-21336276F7DC}" type="pres">
      <dgm:prSet presAssocID="{99F2BE5F-860C-4789-BAFE-A0D0D69A4B0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0F675F5-CB2A-48C5-A950-2A2AA1101AA0}" type="pres">
      <dgm:prSet presAssocID="{E11368C2-7B7D-44CD-9435-C06BF414536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775812FE-028E-4B21-B7B9-26FCC8A1AB05}" type="pres">
      <dgm:prSet presAssocID="{E11368C2-7B7D-44CD-9435-C06BF4145361}" presName="rootComposite1" presStyleCnt="0"/>
      <dgm:spPr/>
      <dgm:t>
        <a:bodyPr/>
        <a:lstStyle/>
        <a:p>
          <a:endParaRPr lang="es-ES"/>
        </a:p>
      </dgm:t>
    </dgm:pt>
    <dgm:pt modelId="{4787341C-C835-4B0F-A5D7-E2D613B848C7}" type="pres">
      <dgm:prSet presAssocID="{E11368C2-7B7D-44CD-9435-C06BF4145361}" presName="rootText1" presStyleLbl="node0" presStyleIdx="0" presStyleCnt="1" custScaleX="109252" custScaleY="68266" custLinFactNeighborX="-341" custLinFactNeighborY="800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A3C3DF0-7641-4E53-BA07-C42EC98D67C0}" type="pres">
      <dgm:prSet presAssocID="{E11368C2-7B7D-44CD-9435-C06BF414536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524B4E8A-354A-4E7D-81A5-725FDB75114B}" type="pres">
      <dgm:prSet presAssocID="{E11368C2-7B7D-44CD-9435-C06BF4145361}" presName="hierChild2" presStyleCnt="0"/>
      <dgm:spPr/>
      <dgm:t>
        <a:bodyPr/>
        <a:lstStyle/>
        <a:p>
          <a:endParaRPr lang="es-ES"/>
        </a:p>
      </dgm:t>
    </dgm:pt>
    <dgm:pt modelId="{D0BF4E3D-0395-423C-BD88-47D7E9768B0E}" type="pres">
      <dgm:prSet presAssocID="{2C517B48-97B9-4396-96D0-52E4FB23FD7A}" presName="Name37" presStyleLbl="parChTrans1D2" presStyleIdx="0" presStyleCnt="3"/>
      <dgm:spPr/>
      <dgm:t>
        <a:bodyPr/>
        <a:lstStyle/>
        <a:p>
          <a:endParaRPr lang="es-ES"/>
        </a:p>
      </dgm:t>
    </dgm:pt>
    <dgm:pt modelId="{94EDA252-A4F6-459F-9162-146425466C4C}" type="pres">
      <dgm:prSet presAssocID="{4C3B4DF7-CD8F-4A5E-A400-6043D1D1886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70AE4EF0-F4E1-49FA-A238-77A66E72F651}" type="pres">
      <dgm:prSet presAssocID="{4C3B4DF7-CD8F-4A5E-A400-6043D1D18860}" presName="rootComposite" presStyleCnt="0"/>
      <dgm:spPr/>
      <dgm:t>
        <a:bodyPr/>
        <a:lstStyle/>
        <a:p>
          <a:endParaRPr lang="es-ES"/>
        </a:p>
      </dgm:t>
    </dgm:pt>
    <dgm:pt modelId="{74B30EBA-AB85-4B75-BFFC-DB88CF91AE54}" type="pres">
      <dgm:prSet presAssocID="{4C3B4DF7-CD8F-4A5E-A400-6043D1D18860}" presName="rootText" presStyleLbl="node2" presStyleIdx="0" presStyleCnt="3" custScaleX="115449" custScaleY="45921" custLinFactNeighborY="818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3C5163-1C62-48A4-B483-533857D025FF}" type="pres">
      <dgm:prSet presAssocID="{4C3B4DF7-CD8F-4A5E-A400-6043D1D18860}" presName="rootConnector" presStyleLbl="node2" presStyleIdx="0" presStyleCnt="3"/>
      <dgm:spPr/>
      <dgm:t>
        <a:bodyPr/>
        <a:lstStyle/>
        <a:p>
          <a:endParaRPr lang="es-ES"/>
        </a:p>
      </dgm:t>
    </dgm:pt>
    <dgm:pt modelId="{1DE9D05C-8F9F-4E2D-8F46-97CB4448223B}" type="pres">
      <dgm:prSet presAssocID="{4C3B4DF7-CD8F-4A5E-A400-6043D1D18860}" presName="hierChild4" presStyleCnt="0"/>
      <dgm:spPr/>
      <dgm:t>
        <a:bodyPr/>
        <a:lstStyle/>
        <a:p>
          <a:endParaRPr lang="es-ES"/>
        </a:p>
      </dgm:t>
    </dgm:pt>
    <dgm:pt modelId="{DDA7CD8A-9D65-4D56-91DF-E1EE0E916E6F}" type="pres">
      <dgm:prSet presAssocID="{6EBBB729-D6E5-498A-97AD-EFA004174CAD}" presName="Name37" presStyleLbl="parChTrans1D3" presStyleIdx="0" presStyleCnt="3"/>
      <dgm:spPr/>
      <dgm:t>
        <a:bodyPr/>
        <a:lstStyle/>
        <a:p>
          <a:endParaRPr lang="es-ES"/>
        </a:p>
      </dgm:t>
    </dgm:pt>
    <dgm:pt modelId="{BD664147-EBAE-415D-B275-CC9BDC6EF248}" type="pres">
      <dgm:prSet presAssocID="{86F456F8-DEE4-4738-9E70-EF242B25295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4BF26FE-D620-4B3B-864C-4D4A8C297E91}" type="pres">
      <dgm:prSet presAssocID="{86F456F8-DEE4-4738-9E70-EF242B252956}" presName="rootComposite" presStyleCnt="0"/>
      <dgm:spPr/>
      <dgm:t>
        <a:bodyPr/>
        <a:lstStyle/>
        <a:p>
          <a:endParaRPr lang="es-ES"/>
        </a:p>
      </dgm:t>
    </dgm:pt>
    <dgm:pt modelId="{7C011B22-4B3C-4239-89F5-55457CE700DD}" type="pres">
      <dgm:prSet presAssocID="{86F456F8-DEE4-4738-9E70-EF242B252956}" presName="rootText" presStyleLbl="node3" presStyleIdx="0" presStyleCnt="3" custScaleX="115449" custScaleY="75621" custLinFactNeighborX="-150" custLinFactNeighborY="569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AA8F5AF-64DF-4389-AB9D-6300B7D53B59}" type="pres">
      <dgm:prSet presAssocID="{86F456F8-DEE4-4738-9E70-EF242B252956}" presName="rootConnector" presStyleLbl="node3" presStyleIdx="0" presStyleCnt="3"/>
      <dgm:spPr/>
      <dgm:t>
        <a:bodyPr/>
        <a:lstStyle/>
        <a:p>
          <a:endParaRPr lang="es-ES"/>
        </a:p>
      </dgm:t>
    </dgm:pt>
    <dgm:pt modelId="{09C42C1A-2899-457C-8CF0-33A41A365DB7}" type="pres">
      <dgm:prSet presAssocID="{86F456F8-DEE4-4738-9E70-EF242B252956}" presName="hierChild4" presStyleCnt="0"/>
      <dgm:spPr/>
      <dgm:t>
        <a:bodyPr/>
        <a:lstStyle/>
        <a:p>
          <a:endParaRPr lang="es-ES"/>
        </a:p>
      </dgm:t>
    </dgm:pt>
    <dgm:pt modelId="{52FDE0AD-8B23-4E5C-872E-D798B7A7139E}" type="pres">
      <dgm:prSet presAssocID="{923A5B8E-5B1D-4387-BF8E-35F3F3543898}" presName="Name35" presStyleLbl="parChTrans1D4" presStyleIdx="0" presStyleCnt="7"/>
      <dgm:spPr/>
      <dgm:t>
        <a:bodyPr/>
        <a:lstStyle/>
        <a:p>
          <a:endParaRPr lang="es-ES"/>
        </a:p>
      </dgm:t>
    </dgm:pt>
    <dgm:pt modelId="{E30455FC-C29C-4F7D-97FF-C98D22C7A050}" type="pres">
      <dgm:prSet presAssocID="{B2151066-EC41-446C-9BE2-C5AB4024184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1A98D8A-D805-447A-A8D1-6352180600FC}" type="pres">
      <dgm:prSet presAssocID="{B2151066-EC41-446C-9BE2-C5AB4024184F}" presName="rootComposite" presStyleCnt="0"/>
      <dgm:spPr/>
      <dgm:t>
        <a:bodyPr/>
        <a:lstStyle/>
        <a:p>
          <a:endParaRPr lang="es-ES"/>
        </a:p>
      </dgm:t>
    </dgm:pt>
    <dgm:pt modelId="{BB1A8FE5-2BCB-4FFB-8A0E-15E84D4BB45A}" type="pres">
      <dgm:prSet presAssocID="{B2151066-EC41-446C-9BE2-C5AB4024184F}" presName="rootText" presStyleLbl="node4" presStyleIdx="0" presStyleCnt="7" custScaleX="115449" custScaleY="73676" custLinFactNeighborX="-117" custLinFactNeighborY="2718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BA7525-2725-493D-9524-BCE929421E41}" type="pres">
      <dgm:prSet presAssocID="{B2151066-EC41-446C-9BE2-C5AB4024184F}" presName="rootConnector" presStyleLbl="node4" presStyleIdx="0" presStyleCnt="7"/>
      <dgm:spPr/>
      <dgm:t>
        <a:bodyPr/>
        <a:lstStyle/>
        <a:p>
          <a:endParaRPr lang="es-ES"/>
        </a:p>
      </dgm:t>
    </dgm:pt>
    <dgm:pt modelId="{DE7D21B7-1DCF-4456-B112-EC3A4274E7FC}" type="pres">
      <dgm:prSet presAssocID="{B2151066-EC41-446C-9BE2-C5AB4024184F}" presName="hierChild4" presStyleCnt="0"/>
      <dgm:spPr/>
      <dgm:t>
        <a:bodyPr/>
        <a:lstStyle/>
        <a:p>
          <a:endParaRPr lang="es-ES"/>
        </a:p>
      </dgm:t>
    </dgm:pt>
    <dgm:pt modelId="{B75ACDE9-EA8B-4F6F-AA48-1864B86D9BB9}" type="pres">
      <dgm:prSet presAssocID="{72142544-472E-46A1-9C17-001C5771EF40}" presName="Name35" presStyleLbl="parChTrans1D4" presStyleIdx="1" presStyleCnt="7"/>
      <dgm:spPr/>
      <dgm:t>
        <a:bodyPr/>
        <a:lstStyle/>
        <a:p>
          <a:endParaRPr lang="es-ES"/>
        </a:p>
      </dgm:t>
    </dgm:pt>
    <dgm:pt modelId="{07587FEE-0BDA-4EF5-AA83-16224572B22C}" type="pres">
      <dgm:prSet presAssocID="{E7BE8223-119F-4CBE-B99D-9E4F8D32648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A6CC13B-F72C-478F-AACD-C4ABB6198D72}" type="pres">
      <dgm:prSet presAssocID="{E7BE8223-119F-4CBE-B99D-9E4F8D326484}" presName="rootComposite" presStyleCnt="0"/>
      <dgm:spPr/>
      <dgm:t>
        <a:bodyPr/>
        <a:lstStyle/>
        <a:p>
          <a:endParaRPr lang="es-ES"/>
        </a:p>
      </dgm:t>
    </dgm:pt>
    <dgm:pt modelId="{6F310C5C-A364-437E-B645-0C7446F5F357}" type="pres">
      <dgm:prSet presAssocID="{E7BE8223-119F-4CBE-B99D-9E4F8D326484}" presName="rootText" presStyleLbl="node4" presStyleIdx="1" presStyleCnt="7" custScaleX="115449" custScaleY="161460" custLinFactNeighborY="127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525DFC-54C0-42E0-A4E5-95FFDC22E02F}" type="pres">
      <dgm:prSet presAssocID="{E7BE8223-119F-4CBE-B99D-9E4F8D326484}" presName="rootConnector" presStyleLbl="node4" presStyleIdx="1" presStyleCnt="7"/>
      <dgm:spPr/>
      <dgm:t>
        <a:bodyPr/>
        <a:lstStyle/>
        <a:p>
          <a:endParaRPr lang="es-ES"/>
        </a:p>
      </dgm:t>
    </dgm:pt>
    <dgm:pt modelId="{533C65BE-EEC4-4442-A526-A04915BE16EF}" type="pres">
      <dgm:prSet presAssocID="{E7BE8223-119F-4CBE-B99D-9E4F8D326484}" presName="hierChild4" presStyleCnt="0"/>
      <dgm:spPr/>
      <dgm:t>
        <a:bodyPr/>
        <a:lstStyle/>
        <a:p>
          <a:endParaRPr lang="es-ES"/>
        </a:p>
      </dgm:t>
    </dgm:pt>
    <dgm:pt modelId="{7C778F0B-F93B-47A5-9B09-9F63602B02F6}" type="pres">
      <dgm:prSet presAssocID="{E7BE8223-119F-4CBE-B99D-9E4F8D326484}" presName="hierChild5" presStyleCnt="0"/>
      <dgm:spPr/>
      <dgm:t>
        <a:bodyPr/>
        <a:lstStyle/>
        <a:p>
          <a:endParaRPr lang="es-ES"/>
        </a:p>
      </dgm:t>
    </dgm:pt>
    <dgm:pt modelId="{D55171C5-E65D-47DE-866F-C9431F71598A}" type="pres">
      <dgm:prSet presAssocID="{B2151066-EC41-446C-9BE2-C5AB4024184F}" presName="hierChild5" presStyleCnt="0"/>
      <dgm:spPr/>
      <dgm:t>
        <a:bodyPr/>
        <a:lstStyle/>
        <a:p>
          <a:endParaRPr lang="es-ES"/>
        </a:p>
      </dgm:t>
    </dgm:pt>
    <dgm:pt modelId="{95B05732-FF67-4E41-89DA-95B121013CA6}" type="pres">
      <dgm:prSet presAssocID="{86F456F8-DEE4-4738-9E70-EF242B252956}" presName="hierChild5" presStyleCnt="0"/>
      <dgm:spPr/>
      <dgm:t>
        <a:bodyPr/>
        <a:lstStyle/>
        <a:p>
          <a:endParaRPr lang="es-ES"/>
        </a:p>
      </dgm:t>
    </dgm:pt>
    <dgm:pt modelId="{BF29E48D-4F3C-4651-9B6A-FD02EFFF2790}" type="pres">
      <dgm:prSet presAssocID="{4C3B4DF7-CD8F-4A5E-A400-6043D1D18860}" presName="hierChild5" presStyleCnt="0"/>
      <dgm:spPr/>
      <dgm:t>
        <a:bodyPr/>
        <a:lstStyle/>
        <a:p>
          <a:endParaRPr lang="es-ES"/>
        </a:p>
      </dgm:t>
    </dgm:pt>
    <dgm:pt modelId="{D75B6FF6-141B-42BD-B2E1-4794DF8DE965}" type="pres">
      <dgm:prSet presAssocID="{8552A40F-C5C9-4E29-A422-AA26EABE30AD}" presName="Name37" presStyleLbl="parChTrans1D2" presStyleIdx="1" presStyleCnt="3"/>
      <dgm:spPr/>
      <dgm:t>
        <a:bodyPr/>
        <a:lstStyle/>
        <a:p>
          <a:endParaRPr lang="es-ES"/>
        </a:p>
      </dgm:t>
    </dgm:pt>
    <dgm:pt modelId="{10C73DA6-0636-4DC0-8445-477581067B38}" type="pres">
      <dgm:prSet presAssocID="{D29377AB-F3CE-49E2-A8C9-ADB120D6CEE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F98FE1B-48A9-428C-B1E2-506003C68827}" type="pres">
      <dgm:prSet presAssocID="{D29377AB-F3CE-49E2-A8C9-ADB120D6CEE9}" presName="rootComposite" presStyleCnt="0"/>
      <dgm:spPr/>
      <dgm:t>
        <a:bodyPr/>
        <a:lstStyle/>
        <a:p>
          <a:endParaRPr lang="es-ES"/>
        </a:p>
      </dgm:t>
    </dgm:pt>
    <dgm:pt modelId="{02038B9E-8F6A-4462-95A0-E9AD628DA7CA}" type="pres">
      <dgm:prSet presAssocID="{D29377AB-F3CE-49E2-A8C9-ADB120D6CEE9}" presName="rootText" presStyleLbl="node2" presStyleIdx="1" presStyleCnt="3" custScaleX="115449" custScaleY="45921" custLinFactNeighborY="818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2D54AA-E14F-4AC8-8C74-FF0EE420FFF1}" type="pres">
      <dgm:prSet presAssocID="{D29377AB-F3CE-49E2-A8C9-ADB120D6CEE9}" presName="rootConnector" presStyleLbl="node2" presStyleIdx="1" presStyleCnt="3"/>
      <dgm:spPr/>
      <dgm:t>
        <a:bodyPr/>
        <a:lstStyle/>
        <a:p>
          <a:endParaRPr lang="es-ES"/>
        </a:p>
      </dgm:t>
    </dgm:pt>
    <dgm:pt modelId="{059154F7-BEA9-4F84-900A-D50947829EF6}" type="pres">
      <dgm:prSet presAssocID="{D29377AB-F3CE-49E2-A8C9-ADB120D6CEE9}" presName="hierChild4" presStyleCnt="0"/>
      <dgm:spPr/>
      <dgm:t>
        <a:bodyPr/>
        <a:lstStyle/>
        <a:p>
          <a:endParaRPr lang="es-ES"/>
        </a:p>
      </dgm:t>
    </dgm:pt>
    <dgm:pt modelId="{298C94B6-01EF-4191-B012-03A580949DAF}" type="pres">
      <dgm:prSet presAssocID="{D206F40B-E7F8-4CC0-9489-FE24565555FC}" presName="Name37" presStyleLbl="parChTrans1D3" presStyleIdx="1" presStyleCnt="3"/>
      <dgm:spPr/>
      <dgm:t>
        <a:bodyPr/>
        <a:lstStyle/>
        <a:p>
          <a:endParaRPr lang="es-ES"/>
        </a:p>
      </dgm:t>
    </dgm:pt>
    <dgm:pt modelId="{8900816C-4AC2-42ED-920C-21D3B4A35365}" type="pres">
      <dgm:prSet presAssocID="{578FA3D9-54DE-4452-A8E0-7DDD86DC989D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1E186535-BCE0-4617-B054-BE419014E305}" type="pres">
      <dgm:prSet presAssocID="{578FA3D9-54DE-4452-A8E0-7DDD86DC989D}" presName="rootComposite" presStyleCnt="0"/>
      <dgm:spPr/>
      <dgm:t>
        <a:bodyPr/>
        <a:lstStyle/>
        <a:p>
          <a:endParaRPr lang="es-ES"/>
        </a:p>
      </dgm:t>
    </dgm:pt>
    <dgm:pt modelId="{D7CA4AAC-E54D-41D2-8C4C-7023ACB5BF89}" type="pres">
      <dgm:prSet presAssocID="{578FA3D9-54DE-4452-A8E0-7DDD86DC989D}" presName="rootText" presStyleLbl="node3" presStyleIdx="1" presStyleCnt="3" custScaleX="115449" custScaleY="77628" custLinFactNeighborY="574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179CC6-3C5B-46CF-996F-BD8D2162FE58}" type="pres">
      <dgm:prSet presAssocID="{578FA3D9-54DE-4452-A8E0-7DDD86DC989D}" presName="rootConnector" presStyleLbl="node3" presStyleIdx="1" presStyleCnt="3"/>
      <dgm:spPr/>
      <dgm:t>
        <a:bodyPr/>
        <a:lstStyle/>
        <a:p>
          <a:endParaRPr lang="es-ES"/>
        </a:p>
      </dgm:t>
    </dgm:pt>
    <dgm:pt modelId="{37C79ADF-CA8F-4350-A59B-C22BE143885D}" type="pres">
      <dgm:prSet presAssocID="{578FA3D9-54DE-4452-A8E0-7DDD86DC989D}" presName="hierChild4" presStyleCnt="0"/>
      <dgm:spPr/>
      <dgm:t>
        <a:bodyPr/>
        <a:lstStyle/>
        <a:p>
          <a:endParaRPr lang="es-ES"/>
        </a:p>
      </dgm:t>
    </dgm:pt>
    <dgm:pt modelId="{733639DF-F63E-47AE-84EA-6645D1826AAB}" type="pres">
      <dgm:prSet presAssocID="{3032897E-B575-4D8F-AB10-CDC2C4610E0D}" presName="Name50" presStyleLbl="parChTrans1D4" presStyleIdx="2" presStyleCnt="7"/>
      <dgm:spPr/>
      <dgm:t>
        <a:bodyPr/>
        <a:lstStyle/>
        <a:p>
          <a:endParaRPr lang="es-ES"/>
        </a:p>
      </dgm:t>
    </dgm:pt>
    <dgm:pt modelId="{DDB0FD16-E6D4-47C3-AD9D-2ED2353B9DB2}" type="pres">
      <dgm:prSet presAssocID="{7FFAC26C-2EE0-4C64-8EDA-9F37F698969B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27668664-57A8-47CE-A0D8-2C8B8F51A662}" type="pres">
      <dgm:prSet presAssocID="{7FFAC26C-2EE0-4C64-8EDA-9F37F698969B}" presName="rootComposite" presStyleCnt="0"/>
      <dgm:spPr/>
      <dgm:t>
        <a:bodyPr/>
        <a:lstStyle/>
        <a:p>
          <a:endParaRPr lang="es-ES"/>
        </a:p>
      </dgm:t>
    </dgm:pt>
    <dgm:pt modelId="{DD73E021-B304-4245-A965-4BD94EA2E8B5}" type="pres">
      <dgm:prSet presAssocID="{7FFAC26C-2EE0-4C64-8EDA-9F37F698969B}" presName="rootText" presStyleLbl="node4" presStyleIdx="2" presStyleCnt="7" custScaleX="95371" custScaleY="60744" custLinFactNeighborX="-9687" custLinFactNeighborY="3106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508C13D-6B1D-4CEC-BAA1-4127A3DC223A}" type="pres">
      <dgm:prSet presAssocID="{7FFAC26C-2EE0-4C64-8EDA-9F37F698969B}" presName="rootConnector" presStyleLbl="node4" presStyleIdx="2" presStyleCnt="7"/>
      <dgm:spPr/>
      <dgm:t>
        <a:bodyPr/>
        <a:lstStyle/>
        <a:p>
          <a:endParaRPr lang="es-ES"/>
        </a:p>
      </dgm:t>
    </dgm:pt>
    <dgm:pt modelId="{6CE00EA8-539F-40FD-84AD-446317951380}" type="pres">
      <dgm:prSet presAssocID="{7FFAC26C-2EE0-4C64-8EDA-9F37F698969B}" presName="hierChild4" presStyleCnt="0"/>
      <dgm:spPr/>
      <dgm:t>
        <a:bodyPr/>
        <a:lstStyle/>
        <a:p>
          <a:endParaRPr lang="es-ES"/>
        </a:p>
      </dgm:t>
    </dgm:pt>
    <dgm:pt modelId="{F187E2D6-5066-461C-986F-4E95E0D50808}" type="pres">
      <dgm:prSet presAssocID="{7FFAC26C-2EE0-4C64-8EDA-9F37F698969B}" presName="hierChild5" presStyleCnt="0"/>
      <dgm:spPr/>
      <dgm:t>
        <a:bodyPr/>
        <a:lstStyle/>
        <a:p>
          <a:endParaRPr lang="es-ES"/>
        </a:p>
      </dgm:t>
    </dgm:pt>
    <dgm:pt modelId="{6A32594D-803E-4DC7-A94B-D2ED3B5A0AEC}" type="pres">
      <dgm:prSet presAssocID="{951F5E39-0735-47C2-A854-FD58583440EF}" presName="Name50" presStyleLbl="parChTrans1D4" presStyleIdx="3" presStyleCnt="7"/>
      <dgm:spPr/>
      <dgm:t>
        <a:bodyPr/>
        <a:lstStyle/>
        <a:p>
          <a:endParaRPr lang="es-ES"/>
        </a:p>
      </dgm:t>
    </dgm:pt>
    <dgm:pt modelId="{5846CEEE-CEFB-430D-A7C5-EE7DE5A2E847}" type="pres">
      <dgm:prSet presAssocID="{DD617BCC-03F9-4FE5-BA67-B22A1B99E97E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D482A04-101F-436D-8D1D-2BDA71B74158}" type="pres">
      <dgm:prSet presAssocID="{DD617BCC-03F9-4FE5-BA67-B22A1B99E97E}" presName="rootComposite" presStyleCnt="0"/>
      <dgm:spPr/>
      <dgm:t>
        <a:bodyPr/>
        <a:lstStyle/>
        <a:p>
          <a:endParaRPr lang="es-ES"/>
        </a:p>
      </dgm:t>
    </dgm:pt>
    <dgm:pt modelId="{C3D90FA3-BF32-45B4-A182-AA4E636E69FB}" type="pres">
      <dgm:prSet presAssocID="{DD617BCC-03F9-4FE5-BA67-B22A1B99E97E}" presName="rootText" presStyleLbl="node4" presStyleIdx="3" presStyleCnt="7" custScaleX="95371" custScaleY="120899" custLinFactNeighborX="-8670" custLinFactNeighborY="817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BDCFB49-109F-4D77-B85F-2521EB3B8078}" type="pres">
      <dgm:prSet presAssocID="{DD617BCC-03F9-4FE5-BA67-B22A1B99E97E}" presName="rootConnector" presStyleLbl="node4" presStyleIdx="3" presStyleCnt="7"/>
      <dgm:spPr/>
      <dgm:t>
        <a:bodyPr/>
        <a:lstStyle/>
        <a:p>
          <a:endParaRPr lang="es-ES"/>
        </a:p>
      </dgm:t>
    </dgm:pt>
    <dgm:pt modelId="{7F39BA9A-153C-470C-9E4D-80F1A204BAFE}" type="pres">
      <dgm:prSet presAssocID="{DD617BCC-03F9-4FE5-BA67-B22A1B99E97E}" presName="hierChild4" presStyleCnt="0"/>
      <dgm:spPr/>
      <dgm:t>
        <a:bodyPr/>
        <a:lstStyle/>
        <a:p>
          <a:endParaRPr lang="es-ES"/>
        </a:p>
      </dgm:t>
    </dgm:pt>
    <dgm:pt modelId="{1B738F8C-30E8-4D61-A7CB-417CCBA175D2}" type="pres">
      <dgm:prSet presAssocID="{DD617BCC-03F9-4FE5-BA67-B22A1B99E97E}" presName="hierChild5" presStyleCnt="0"/>
      <dgm:spPr/>
      <dgm:t>
        <a:bodyPr/>
        <a:lstStyle/>
        <a:p>
          <a:endParaRPr lang="es-ES"/>
        </a:p>
      </dgm:t>
    </dgm:pt>
    <dgm:pt modelId="{E1FEA60F-25DF-46D9-A380-B2F8CFA690A9}" type="pres">
      <dgm:prSet presAssocID="{914DD3F2-748C-4209-9620-978AF7F2E575}" presName="Name50" presStyleLbl="parChTrans1D4" presStyleIdx="4" presStyleCnt="7"/>
      <dgm:spPr/>
      <dgm:t>
        <a:bodyPr/>
        <a:lstStyle/>
        <a:p>
          <a:endParaRPr lang="es-ES"/>
        </a:p>
      </dgm:t>
    </dgm:pt>
    <dgm:pt modelId="{F8B243B7-505D-4EC0-A6B7-F2F7035C3A70}" type="pres">
      <dgm:prSet presAssocID="{75FD6F31-C595-429A-8A39-B4D76647A63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B91428F3-F3DA-4027-B797-635D6C95F8F1}" type="pres">
      <dgm:prSet presAssocID="{75FD6F31-C595-429A-8A39-B4D76647A631}" presName="rootComposite" presStyleCnt="0"/>
      <dgm:spPr/>
      <dgm:t>
        <a:bodyPr/>
        <a:lstStyle/>
        <a:p>
          <a:endParaRPr lang="es-ES"/>
        </a:p>
      </dgm:t>
    </dgm:pt>
    <dgm:pt modelId="{32392A96-1EA7-4DD8-B358-FE07E155B212}" type="pres">
      <dgm:prSet presAssocID="{75FD6F31-C595-429A-8A39-B4D76647A631}" presName="rootText" presStyleLbl="node4" presStyleIdx="4" presStyleCnt="7" custScaleX="95371" custScaleY="68093" custLinFactY="-61466" custLinFactNeighborX="-9287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9E6740-2DB8-436F-87C6-6536F3AA8854}" type="pres">
      <dgm:prSet presAssocID="{75FD6F31-C595-429A-8A39-B4D76647A631}" presName="rootConnector" presStyleLbl="node4" presStyleIdx="4" presStyleCnt="7"/>
      <dgm:spPr/>
      <dgm:t>
        <a:bodyPr/>
        <a:lstStyle/>
        <a:p>
          <a:endParaRPr lang="es-ES"/>
        </a:p>
      </dgm:t>
    </dgm:pt>
    <dgm:pt modelId="{ACD4CC1E-47E8-4B56-8E3A-28AA6707D680}" type="pres">
      <dgm:prSet presAssocID="{75FD6F31-C595-429A-8A39-B4D76647A631}" presName="hierChild4" presStyleCnt="0"/>
      <dgm:spPr/>
      <dgm:t>
        <a:bodyPr/>
        <a:lstStyle/>
        <a:p>
          <a:endParaRPr lang="es-ES"/>
        </a:p>
      </dgm:t>
    </dgm:pt>
    <dgm:pt modelId="{830C4248-6DCF-4A99-9B0E-690C5763E86D}" type="pres">
      <dgm:prSet presAssocID="{75FD6F31-C595-429A-8A39-B4D76647A631}" presName="hierChild5" presStyleCnt="0"/>
      <dgm:spPr/>
      <dgm:t>
        <a:bodyPr/>
        <a:lstStyle/>
        <a:p>
          <a:endParaRPr lang="es-ES"/>
        </a:p>
      </dgm:t>
    </dgm:pt>
    <dgm:pt modelId="{407E0816-412A-416F-B362-F2584D1CF078}" type="pres">
      <dgm:prSet presAssocID="{578FA3D9-54DE-4452-A8E0-7DDD86DC989D}" presName="hierChild5" presStyleCnt="0"/>
      <dgm:spPr/>
      <dgm:t>
        <a:bodyPr/>
        <a:lstStyle/>
        <a:p>
          <a:endParaRPr lang="es-ES"/>
        </a:p>
      </dgm:t>
    </dgm:pt>
    <dgm:pt modelId="{EB7B590B-826B-4834-BF3C-484ED12E493A}" type="pres">
      <dgm:prSet presAssocID="{D29377AB-F3CE-49E2-A8C9-ADB120D6CEE9}" presName="hierChild5" presStyleCnt="0"/>
      <dgm:spPr/>
      <dgm:t>
        <a:bodyPr/>
        <a:lstStyle/>
        <a:p>
          <a:endParaRPr lang="es-ES"/>
        </a:p>
      </dgm:t>
    </dgm:pt>
    <dgm:pt modelId="{CD85812F-DBF4-4920-9120-830B5E26E658}" type="pres">
      <dgm:prSet presAssocID="{6E46D23F-4EA4-416B-B2CC-4D98E2A9C917}" presName="Name37" presStyleLbl="parChTrans1D2" presStyleIdx="2" presStyleCnt="3"/>
      <dgm:spPr/>
      <dgm:t>
        <a:bodyPr/>
        <a:lstStyle/>
        <a:p>
          <a:endParaRPr lang="es-ES"/>
        </a:p>
      </dgm:t>
    </dgm:pt>
    <dgm:pt modelId="{2C4A24BA-E3A5-4166-9F49-4BD9054746E0}" type="pres">
      <dgm:prSet presAssocID="{460D4D7C-8424-4AB1-B871-CE0061BA6C5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F4724A9-49E7-4149-81E8-D92839AF6A74}" type="pres">
      <dgm:prSet presAssocID="{460D4D7C-8424-4AB1-B871-CE0061BA6C50}" presName="rootComposite" presStyleCnt="0"/>
      <dgm:spPr/>
      <dgm:t>
        <a:bodyPr/>
        <a:lstStyle/>
        <a:p>
          <a:endParaRPr lang="es-ES"/>
        </a:p>
      </dgm:t>
    </dgm:pt>
    <dgm:pt modelId="{59F56C12-8E3F-4DF1-867E-BA5860B6BABF}" type="pres">
      <dgm:prSet presAssocID="{460D4D7C-8424-4AB1-B871-CE0061BA6C50}" presName="rootText" presStyleLbl="node2" presStyleIdx="2" presStyleCnt="3" custScaleX="115449" custScaleY="45921" custLinFactNeighborY="818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12F31F-08B0-46F6-8561-788B8E9BD1BA}" type="pres">
      <dgm:prSet presAssocID="{460D4D7C-8424-4AB1-B871-CE0061BA6C50}" presName="rootConnector" presStyleLbl="node2" presStyleIdx="2" presStyleCnt="3"/>
      <dgm:spPr/>
      <dgm:t>
        <a:bodyPr/>
        <a:lstStyle/>
        <a:p>
          <a:endParaRPr lang="es-ES"/>
        </a:p>
      </dgm:t>
    </dgm:pt>
    <dgm:pt modelId="{1633209C-1C61-4543-9BF9-8DEBF8B48409}" type="pres">
      <dgm:prSet presAssocID="{460D4D7C-8424-4AB1-B871-CE0061BA6C50}" presName="hierChild4" presStyleCnt="0"/>
      <dgm:spPr/>
      <dgm:t>
        <a:bodyPr/>
        <a:lstStyle/>
        <a:p>
          <a:endParaRPr lang="es-ES"/>
        </a:p>
      </dgm:t>
    </dgm:pt>
    <dgm:pt modelId="{619E6FFC-E2E5-45E7-AF41-F38E9D5B1C18}" type="pres">
      <dgm:prSet presAssocID="{656B6BFA-53FE-46BF-8516-40378E70F60D}" presName="Name37" presStyleLbl="parChTrans1D3" presStyleIdx="2" presStyleCnt="3"/>
      <dgm:spPr/>
      <dgm:t>
        <a:bodyPr/>
        <a:lstStyle/>
        <a:p>
          <a:endParaRPr lang="es-ES"/>
        </a:p>
      </dgm:t>
    </dgm:pt>
    <dgm:pt modelId="{20E21EF7-8906-4ACC-A2B7-14355F141D12}" type="pres">
      <dgm:prSet presAssocID="{08B6C1CC-4233-436E-B926-03A8DEEC4BEA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0DBB9946-B003-4F44-B927-02F7ADE4BB60}" type="pres">
      <dgm:prSet presAssocID="{08B6C1CC-4233-436E-B926-03A8DEEC4BEA}" presName="rootComposite" presStyleCnt="0"/>
      <dgm:spPr/>
      <dgm:t>
        <a:bodyPr/>
        <a:lstStyle/>
        <a:p>
          <a:endParaRPr lang="es-ES"/>
        </a:p>
      </dgm:t>
    </dgm:pt>
    <dgm:pt modelId="{022E442E-02CA-4D6D-B301-96E2E7693943}" type="pres">
      <dgm:prSet presAssocID="{08B6C1CC-4233-436E-B926-03A8DEEC4BEA}" presName="rootText" presStyleLbl="node3" presStyleIdx="2" presStyleCnt="3" custScaleX="115449" custScaleY="77628" custLinFactNeighborY="579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3B0F6B0-F170-4340-8C5D-7B41C22F7CF9}" type="pres">
      <dgm:prSet presAssocID="{08B6C1CC-4233-436E-B926-03A8DEEC4BEA}" presName="rootConnector" presStyleLbl="node3" presStyleIdx="2" presStyleCnt="3"/>
      <dgm:spPr/>
      <dgm:t>
        <a:bodyPr/>
        <a:lstStyle/>
        <a:p>
          <a:endParaRPr lang="es-ES"/>
        </a:p>
      </dgm:t>
    </dgm:pt>
    <dgm:pt modelId="{876FEABB-8D4F-43DB-8738-6B8411497317}" type="pres">
      <dgm:prSet presAssocID="{08B6C1CC-4233-436E-B926-03A8DEEC4BEA}" presName="hierChild4" presStyleCnt="0"/>
      <dgm:spPr/>
      <dgm:t>
        <a:bodyPr/>
        <a:lstStyle/>
        <a:p>
          <a:endParaRPr lang="es-ES"/>
        </a:p>
      </dgm:t>
    </dgm:pt>
    <dgm:pt modelId="{E023F119-D885-4CAF-BE7E-862C7E826BD0}" type="pres">
      <dgm:prSet presAssocID="{5960CA69-54E3-4270-84B1-F334060B5243}" presName="Name50" presStyleLbl="parChTrans1D4" presStyleIdx="5" presStyleCnt="7"/>
      <dgm:spPr/>
      <dgm:t>
        <a:bodyPr/>
        <a:lstStyle/>
        <a:p>
          <a:endParaRPr lang="es-ES"/>
        </a:p>
      </dgm:t>
    </dgm:pt>
    <dgm:pt modelId="{7C7536D8-19FF-48F2-A5EF-5B68EF6E0392}" type="pres">
      <dgm:prSet presAssocID="{4EAE46A1-8F91-4B73-A9C5-F9B0DA22D4D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EECA888-893A-4A18-864B-1BC27C5B5C22}" type="pres">
      <dgm:prSet presAssocID="{4EAE46A1-8F91-4B73-A9C5-F9B0DA22D4D9}" presName="rootComposite" presStyleCnt="0"/>
      <dgm:spPr/>
      <dgm:t>
        <a:bodyPr/>
        <a:lstStyle/>
        <a:p>
          <a:endParaRPr lang="es-ES"/>
        </a:p>
      </dgm:t>
    </dgm:pt>
    <dgm:pt modelId="{8E7EFE92-0E59-44DC-8480-6005862AAA92}" type="pres">
      <dgm:prSet presAssocID="{4EAE46A1-8F91-4B73-A9C5-F9B0DA22D4D9}" presName="rootText" presStyleLbl="node4" presStyleIdx="5" presStyleCnt="7" custScaleX="93326" custScaleY="60701" custLinFactNeighborX="-7610" custLinFactNeighborY="3106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95BF6D-6039-45CD-8154-905B7C8C2429}" type="pres">
      <dgm:prSet presAssocID="{4EAE46A1-8F91-4B73-A9C5-F9B0DA22D4D9}" presName="rootConnector" presStyleLbl="node4" presStyleIdx="5" presStyleCnt="7"/>
      <dgm:spPr/>
      <dgm:t>
        <a:bodyPr/>
        <a:lstStyle/>
        <a:p>
          <a:endParaRPr lang="es-ES"/>
        </a:p>
      </dgm:t>
    </dgm:pt>
    <dgm:pt modelId="{B142C1D1-5350-41F6-B9CD-4D26BBF87171}" type="pres">
      <dgm:prSet presAssocID="{4EAE46A1-8F91-4B73-A9C5-F9B0DA22D4D9}" presName="hierChild4" presStyleCnt="0"/>
      <dgm:spPr/>
      <dgm:t>
        <a:bodyPr/>
        <a:lstStyle/>
        <a:p>
          <a:endParaRPr lang="es-ES"/>
        </a:p>
      </dgm:t>
    </dgm:pt>
    <dgm:pt modelId="{21E60E0B-E8F0-454F-A5E5-177BEB6A776E}" type="pres">
      <dgm:prSet presAssocID="{4EAE46A1-8F91-4B73-A9C5-F9B0DA22D4D9}" presName="hierChild5" presStyleCnt="0"/>
      <dgm:spPr/>
      <dgm:t>
        <a:bodyPr/>
        <a:lstStyle/>
        <a:p>
          <a:endParaRPr lang="es-ES"/>
        </a:p>
      </dgm:t>
    </dgm:pt>
    <dgm:pt modelId="{F3E2D548-E6D8-4C0D-9CA5-050C5746B3D4}" type="pres">
      <dgm:prSet presAssocID="{68C032E7-6DFD-44ED-8E02-56B6C08CEAA4}" presName="Name50" presStyleLbl="parChTrans1D4" presStyleIdx="6" presStyleCnt="7"/>
      <dgm:spPr/>
      <dgm:t>
        <a:bodyPr/>
        <a:lstStyle/>
        <a:p>
          <a:endParaRPr lang="es-ES"/>
        </a:p>
      </dgm:t>
    </dgm:pt>
    <dgm:pt modelId="{40A7A160-80B4-47ED-A635-C902628AA310}" type="pres">
      <dgm:prSet presAssocID="{18E8D3EF-0D75-48C3-89E9-3125E02A1E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871C4ED-B916-4525-948F-A12AFFD3A5DE}" type="pres">
      <dgm:prSet presAssocID="{18E8D3EF-0D75-48C3-89E9-3125E02A1EBA}" presName="rootComposite" presStyleCnt="0"/>
      <dgm:spPr/>
      <dgm:t>
        <a:bodyPr/>
        <a:lstStyle/>
        <a:p>
          <a:endParaRPr lang="es-ES"/>
        </a:p>
      </dgm:t>
    </dgm:pt>
    <dgm:pt modelId="{1A404716-685E-499B-B16E-E18EF1CD1E03}" type="pres">
      <dgm:prSet presAssocID="{18E8D3EF-0D75-48C3-89E9-3125E02A1EBA}" presName="rootText" presStyleLbl="node4" presStyleIdx="6" presStyleCnt="7" custScaleX="93326" custScaleY="60701" custLinFactNeighborX="-7610" custLinFactNeighborY="74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FCCA79-0135-4A84-8BF9-B63A231C4C4F}" type="pres">
      <dgm:prSet presAssocID="{18E8D3EF-0D75-48C3-89E9-3125E02A1EBA}" presName="rootConnector" presStyleLbl="node4" presStyleIdx="6" presStyleCnt="7"/>
      <dgm:spPr/>
      <dgm:t>
        <a:bodyPr/>
        <a:lstStyle/>
        <a:p>
          <a:endParaRPr lang="es-ES"/>
        </a:p>
      </dgm:t>
    </dgm:pt>
    <dgm:pt modelId="{C584ECDC-25E8-48B2-85B0-62072D9ED4EA}" type="pres">
      <dgm:prSet presAssocID="{18E8D3EF-0D75-48C3-89E9-3125E02A1EBA}" presName="hierChild4" presStyleCnt="0"/>
      <dgm:spPr/>
      <dgm:t>
        <a:bodyPr/>
        <a:lstStyle/>
        <a:p>
          <a:endParaRPr lang="es-ES"/>
        </a:p>
      </dgm:t>
    </dgm:pt>
    <dgm:pt modelId="{225B3193-0075-4637-8E61-55D24D53FC96}" type="pres">
      <dgm:prSet presAssocID="{18E8D3EF-0D75-48C3-89E9-3125E02A1EBA}" presName="hierChild5" presStyleCnt="0"/>
      <dgm:spPr/>
      <dgm:t>
        <a:bodyPr/>
        <a:lstStyle/>
        <a:p>
          <a:endParaRPr lang="es-ES"/>
        </a:p>
      </dgm:t>
    </dgm:pt>
    <dgm:pt modelId="{8091B5EF-F348-45E3-AC2D-B95CD2E37DD6}" type="pres">
      <dgm:prSet presAssocID="{08B6C1CC-4233-436E-B926-03A8DEEC4BEA}" presName="hierChild5" presStyleCnt="0"/>
      <dgm:spPr/>
      <dgm:t>
        <a:bodyPr/>
        <a:lstStyle/>
        <a:p>
          <a:endParaRPr lang="es-ES"/>
        </a:p>
      </dgm:t>
    </dgm:pt>
    <dgm:pt modelId="{E6E34077-D1B3-4EBD-82C7-B80773B9C102}" type="pres">
      <dgm:prSet presAssocID="{460D4D7C-8424-4AB1-B871-CE0061BA6C50}" presName="hierChild5" presStyleCnt="0"/>
      <dgm:spPr/>
      <dgm:t>
        <a:bodyPr/>
        <a:lstStyle/>
        <a:p>
          <a:endParaRPr lang="es-ES"/>
        </a:p>
      </dgm:t>
    </dgm:pt>
    <dgm:pt modelId="{D6992BF3-9740-42FA-B5A2-1916A78E4AF9}" type="pres">
      <dgm:prSet presAssocID="{E11368C2-7B7D-44CD-9435-C06BF4145361}" presName="hierChild3" presStyleCnt="0"/>
      <dgm:spPr/>
      <dgm:t>
        <a:bodyPr/>
        <a:lstStyle/>
        <a:p>
          <a:endParaRPr lang="es-ES"/>
        </a:p>
      </dgm:t>
    </dgm:pt>
  </dgm:ptLst>
  <dgm:cxnLst>
    <dgm:cxn modelId="{3BEC5CCB-770D-48A3-AF70-E9A9CD044581}" type="presOf" srcId="{D29377AB-F3CE-49E2-A8C9-ADB120D6CEE9}" destId="{02038B9E-8F6A-4462-95A0-E9AD628DA7CA}" srcOrd="0" destOrd="0" presId="urn:microsoft.com/office/officeart/2005/8/layout/orgChart1"/>
    <dgm:cxn modelId="{5DFB416E-6972-41F1-A810-31D71AB475ED}" type="presOf" srcId="{E11368C2-7B7D-44CD-9435-C06BF4145361}" destId="{4787341C-C835-4B0F-A5D7-E2D613B848C7}" srcOrd="0" destOrd="0" presId="urn:microsoft.com/office/officeart/2005/8/layout/orgChart1"/>
    <dgm:cxn modelId="{30F4CA41-AA82-4C46-93B7-D127C35F6946}" type="presOf" srcId="{6EBBB729-D6E5-498A-97AD-EFA004174CAD}" destId="{DDA7CD8A-9D65-4D56-91DF-E1EE0E916E6F}" srcOrd="0" destOrd="0" presId="urn:microsoft.com/office/officeart/2005/8/layout/orgChart1"/>
    <dgm:cxn modelId="{08B3EE6C-CF8C-4466-B8D5-FCAA2B00F37B}" type="presOf" srcId="{86F456F8-DEE4-4738-9E70-EF242B252956}" destId="{6AA8F5AF-64DF-4389-AB9D-6300B7D53B59}" srcOrd="1" destOrd="0" presId="urn:microsoft.com/office/officeart/2005/8/layout/orgChart1"/>
    <dgm:cxn modelId="{29265C8D-70B5-4148-82D4-368F26C9B7C9}" srcId="{4C3B4DF7-CD8F-4A5E-A400-6043D1D18860}" destId="{86F456F8-DEE4-4738-9E70-EF242B252956}" srcOrd="0" destOrd="0" parTransId="{6EBBB729-D6E5-498A-97AD-EFA004174CAD}" sibTransId="{2C0C41BD-C24F-4D4C-AA3A-A2BAD2687391}"/>
    <dgm:cxn modelId="{DE25D5E6-71C7-471A-8F52-C42B3964E03E}" type="presOf" srcId="{75FD6F31-C595-429A-8A39-B4D76647A631}" destId="{32392A96-1EA7-4DD8-B358-FE07E155B212}" srcOrd="0" destOrd="0" presId="urn:microsoft.com/office/officeart/2005/8/layout/orgChart1"/>
    <dgm:cxn modelId="{401AC610-055F-45B7-B8F5-0B7CF0B9B7D8}" srcId="{E11368C2-7B7D-44CD-9435-C06BF4145361}" destId="{4C3B4DF7-CD8F-4A5E-A400-6043D1D18860}" srcOrd="0" destOrd="0" parTransId="{2C517B48-97B9-4396-96D0-52E4FB23FD7A}" sibTransId="{7198CCE5-485A-4702-91A1-2C7916936C91}"/>
    <dgm:cxn modelId="{E1BA6737-09EE-4AF4-BA0D-E379B335FA3D}" srcId="{08B6C1CC-4233-436E-B926-03A8DEEC4BEA}" destId="{4EAE46A1-8F91-4B73-A9C5-F9B0DA22D4D9}" srcOrd="0" destOrd="0" parTransId="{5960CA69-54E3-4270-84B1-F334060B5243}" sibTransId="{7DD8595B-665B-4A1E-940E-F06186E2F125}"/>
    <dgm:cxn modelId="{5C70707E-FE87-44FF-A688-D555AA3A36C9}" type="presOf" srcId="{E7BE8223-119F-4CBE-B99D-9E4F8D326484}" destId="{59525DFC-54C0-42E0-A4E5-95FFDC22E02F}" srcOrd="1" destOrd="0" presId="urn:microsoft.com/office/officeart/2005/8/layout/orgChart1"/>
    <dgm:cxn modelId="{87BE6BCA-D49B-4264-AD49-CDE924B7BACF}" type="presOf" srcId="{460D4D7C-8424-4AB1-B871-CE0061BA6C50}" destId="{59F56C12-8E3F-4DF1-867E-BA5860B6BABF}" srcOrd="0" destOrd="0" presId="urn:microsoft.com/office/officeart/2005/8/layout/orgChart1"/>
    <dgm:cxn modelId="{B98E9F01-D948-48B7-9B55-F845689C07B1}" type="presOf" srcId="{578FA3D9-54DE-4452-A8E0-7DDD86DC989D}" destId="{17179CC6-3C5B-46CF-996F-BD8D2162FE58}" srcOrd="1" destOrd="0" presId="urn:microsoft.com/office/officeart/2005/8/layout/orgChart1"/>
    <dgm:cxn modelId="{0CFEE199-57AA-4D67-B3F5-8FEA84DE24A7}" type="presOf" srcId="{75FD6F31-C595-429A-8A39-B4D76647A631}" destId="{B19E6740-2DB8-436F-87C6-6536F3AA8854}" srcOrd="1" destOrd="0" presId="urn:microsoft.com/office/officeart/2005/8/layout/orgChart1"/>
    <dgm:cxn modelId="{32D121F3-AD2B-4DCB-99F5-E9F32726CAA7}" type="presOf" srcId="{08B6C1CC-4233-436E-B926-03A8DEEC4BEA}" destId="{022E442E-02CA-4D6D-B301-96E2E7693943}" srcOrd="0" destOrd="0" presId="urn:microsoft.com/office/officeart/2005/8/layout/orgChart1"/>
    <dgm:cxn modelId="{8EFCC242-13C0-4C84-8803-4E65EA0B2AAB}" srcId="{99F2BE5F-860C-4789-BAFE-A0D0D69A4B04}" destId="{E11368C2-7B7D-44CD-9435-C06BF4145361}" srcOrd="0" destOrd="0" parTransId="{D46073A7-775F-41E6-B7B5-5EE25918D16E}" sibTransId="{37E3142E-5F7D-45FD-ACD7-7B3EB452CEA2}"/>
    <dgm:cxn modelId="{3D8E7C2A-2539-447D-9B5D-A8B69E52273C}" type="presOf" srcId="{18E8D3EF-0D75-48C3-89E9-3125E02A1EBA}" destId="{1A404716-685E-499B-B16E-E18EF1CD1E03}" srcOrd="0" destOrd="0" presId="urn:microsoft.com/office/officeart/2005/8/layout/orgChart1"/>
    <dgm:cxn modelId="{E54B5AB7-DB49-4BBF-8D88-B2A58450619E}" srcId="{578FA3D9-54DE-4452-A8E0-7DDD86DC989D}" destId="{7FFAC26C-2EE0-4C64-8EDA-9F37F698969B}" srcOrd="0" destOrd="0" parTransId="{3032897E-B575-4D8F-AB10-CDC2C4610E0D}" sibTransId="{FA8D8ED7-320E-472D-BFAF-2E476D176D5D}"/>
    <dgm:cxn modelId="{5B2F908D-5102-47B7-A2D8-6E71925B1312}" type="presOf" srcId="{8552A40F-C5C9-4E29-A422-AA26EABE30AD}" destId="{D75B6FF6-141B-42BD-B2E1-4794DF8DE965}" srcOrd="0" destOrd="0" presId="urn:microsoft.com/office/officeart/2005/8/layout/orgChart1"/>
    <dgm:cxn modelId="{8EED435C-32AB-4427-8B9C-CA5B64B04C6F}" srcId="{86F456F8-DEE4-4738-9E70-EF242B252956}" destId="{B2151066-EC41-446C-9BE2-C5AB4024184F}" srcOrd="0" destOrd="0" parTransId="{923A5B8E-5B1D-4387-BF8E-35F3F3543898}" sibTransId="{15EC6C11-0CF5-449D-871D-C173FC32DB9D}"/>
    <dgm:cxn modelId="{11DB5BBA-783A-4CEE-A936-B84EA4AE6686}" type="presOf" srcId="{951F5E39-0735-47C2-A854-FD58583440EF}" destId="{6A32594D-803E-4DC7-A94B-D2ED3B5A0AEC}" srcOrd="0" destOrd="0" presId="urn:microsoft.com/office/officeart/2005/8/layout/orgChart1"/>
    <dgm:cxn modelId="{59A4CE63-13B2-4221-AE95-AC7195881054}" srcId="{D29377AB-F3CE-49E2-A8C9-ADB120D6CEE9}" destId="{578FA3D9-54DE-4452-A8E0-7DDD86DC989D}" srcOrd="0" destOrd="0" parTransId="{D206F40B-E7F8-4CC0-9489-FE24565555FC}" sibTransId="{7DDFC886-5589-4D47-AE26-9EBE8E09A499}"/>
    <dgm:cxn modelId="{DB096B30-3DA8-409A-B4FC-7DFD6BB943D5}" srcId="{578FA3D9-54DE-4452-A8E0-7DDD86DC989D}" destId="{75FD6F31-C595-429A-8A39-B4D76647A631}" srcOrd="2" destOrd="0" parTransId="{914DD3F2-748C-4209-9620-978AF7F2E575}" sibTransId="{36971E10-05A5-4FB6-955A-CBE290D88F07}"/>
    <dgm:cxn modelId="{B7AEA1D5-5580-44AE-AECD-8DD64BA4C099}" type="presOf" srcId="{86F456F8-DEE4-4738-9E70-EF242B252956}" destId="{7C011B22-4B3C-4239-89F5-55457CE700DD}" srcOrd="0" destOrd="0" presId="urn:microsoft.com/office/officeart/2005/8/layout/orgChart1"/>
    <dgm:cxn modelId="{817CC5E6-AF51-4F22-8A60-16822B789644}" type="presOf" srcId="{4EAE46A1-8F91-4B73-A9C5-F9B0DA22D4D9}" destId="{7695BF6D-6039-45CD-8154-905B7C8C2429}" srcOrd="1" destOrd="0" presId="urn:microsoft.com/office/officeart/2005/8/layout/orgChart1"/>
    <dgm:cxn modelId="{E4AC5C18-190B-4932-944D-259E02F2D8DD}" type="presOf" srcId="{68C032E7-6DFD-44ED-8E02-56B6C08CEAA4}" destId="{F3E2D548-E6D8-4C0D-9CA5-050C5746B3D4}" srcOrd="0" destOrd="0" presId="urn:microsoft.com/office/officeart/2005/8/layout/orgChart1"/>
    <dgm:cxn modelId="{1C9397D9-9783-4CC6-A2A9-49E15AF59555}" srcId="{578FA3D9-54DE-4452-A8E0-7DDD86DC989D}" destId="{DD617BCC-03F9-4FE5-BA67-B22A1B99E97E}" srcOrd="1" destOrd="0" parTransId="{951F5E39-0735-47C2-A854-FD58583440EF}" sibTransId="{B78EED2A-09B1-446A-B441-D7807962791D}"/>
    <dgm:cxn modelId="{A6DFFD9E-ACB0-4270-BB02-09E7B1AE92E6}" type="presOf" srcId="{DD617BCC-03F9-4FE5-BA67-B22A1B99E97E}" destId="{6BDCFB49-109F-4D77-B85F-2521EB3B8078}" srcOrd="1" destOrd="0" presId="urn:microsoft.com/office/officeart/2005/8/layout/orgChart1"/>
    <dgm:cxn modelId="{FC4AC9DA-73D7-4146-B941-AEB5F7F225CD}" srcId="{E11368C2-7B7D-44CD-9435-C06BF4145361}" destId="{D29377AB-F3CE-49E2-A8C9-ADB120D6CEE9}" srcOrd="1" destOrd="0" parTransId="{8552A40F-C5C9-4E29-A422-AA26EABE30AD}" sibTransId="{29AFD1C4-7C3D-4217-90C4-14B70A1FD610}"/>
    <dgm:cxn modelId="{8CDFEFB8-CEAC-4D92-8BD8-65FAC2FE5BA9}" type="presOf" srcId="{4C3B4DF7-CD8F-4A5E-A400-6043D1D18860}" destId="{74B30EBA-AB85-4B75-BFFC-DB88CF91AE54}" srcOrd="0" destOrd="0" presId="urn:microsoft.com/office/officeart/2005/8/layout/orgChart1"/>
    <dgm:cxn modelId="{13E14912-6931-45DB-A8BB-639708FADB98}" type="presOf" srcId="{D206F40B-E7F8-4CC0-9489-FE24565555FC}" destId="{298C94B6-01EF-4191-B012-03A580949DAF}" srcOrd="0" destOrd="0" presId="urn:microsoft.com/office/officeart/2005/8/layout/orgChart1"/>
    <dgm:cxn modelId="{86EBD0A7-EB73-4C03-BF63-F63C69DC8DC9}" type="presOf" srcId="{914DD3F2-748C-4209-9620-978AF7F2E575}" destId="{E1FEA60F-25DF-46D9-A380-B2F8CFA690A9}" srcOrd="0" destOrd="0" presId="urn:microsoft.com/office/officeart/2005/8/layout/orgChart1"/>
    <dgm:cxn modelId="{EC489798-FF3C-4DDE-BB19-EA92F03D573E}" type="presOf" srcId="{656B6BFA-53FE-46BF-8516-40378E70F60D}" destId="{619E6FFC-E2E5-45E7-AF41-F38E9D5B1C18}" srcOrd="0" destOrd="0" presId="urn:microsoft.com/office/officeart/2005/8/layout/orgChart1"/>
    <dgm:cxn modelId="{5EDD0545-B704-4A35-B56B-EE7415F17774}" type="presOf" srcId="{6E46D23F-4EA4-416B-B2CC-4D98E2A9C917}" destId="{CD85812F-DBF4-4920-9120-830B5E26E658}" srcOrd="0" destOrd="0" presId="urn:microsoft.com/office/officeart/2005/8/layout/orgChart1"/>
    <dgm:cxn modelId="{019C7C44-2D36-47FB-A809-D149BCE8CE7C}" type="presOf" srcId="{3032897E-B575-4D8F-AB10-CDC2C4610E0D}" destId="{733639DF-F63E-47AE-84EA-6645D1826AAB}" srcOrd="0" destOrd="0" presId="urn:microsoft.com/office/officeart/2005/8/layout/orgChart1"/>
    <dgm:cxn modelId="{C38CBFD4-7345-4E85-88D4-145E9DF4495E}" type="presOf" srcId="{7FFAC26C-2EE0-4C64-8EDA-9F37F698969B}" destId="{DD73E021-B304-4245-A965-4BD94EA2E8B5}" srcOrd="0" destOrd="0" presId="urn:microsoft.com/office/officeart/2005/8/layout/orgChart1"/>
    <dgm:cxn modelId="{B3E9E9E4-2BDE-4F48-A1A2-8FFE127F044D}" type="presOf" srcId="{72142544-472E-46A1-9C17-001C5771EF40}" destId="{B75ACDE9-EA8B-4F6F-AA48-1864B86D9BB9}" srcOrd="0" destOrd="0" presId="urn:microsoft.com/office/officeart/2005/8/layout/orgChart1"/>
    <dgm:cxn modelId="{12247AE7-591A-4A04-8D33-2007E405D9AF}" type="presOf" srcId="{460D4D7C-8424-4AB1-B871-CE0061BA6C50}" destId="{F812F31F-08B0-46F6-8561-788B8E9BD1BA}" srcOrd="1" destOrd="0" presId="urn:microsoft.com/office/officeart/2005/8/layout/orgChart1"/>
    <dgm:cxn modelId="{27C4F385-A509-45A3-BF9F-71081395830F}" type="presOf" srcId="{99F2BE5F-860C-4789-BAFE-A0D0D69A4B04}" destId="{D4DDB0A8-2869-4E29-B8C0-21336276F7DC}" srcOrd="0" destOrd="0" presId="urn:microsoft.com/office/officeart/2005/8/layout/orgChart1"/>
    <dgm:cxn modelId="{D18B8DFF-8DFE-4167-A5DD-02BE7DEB27EA}" type="presOf" srcId="{4C3B4DF7-CD8F-4A5E-A400-6043D1D18860}" destId="{3F3C5163-1C62-48A4-B483-533857D025FF}" srcOrd="1" destOrd="0" presId="urn:microsoft.com/office/officeart/2005/8/layout/orgChart1"/>
    <dgm:cxn modelId="{8BBBBB87-4F68-4013-9406-D0F1CCE814BE}" type="presOf" srcId="{18E8D3EF-0D75-48C3-89E9-3125E02A1EBA}" destId="{24FCCA79-0135-4A84-8BF9-B63A231C4C4F}" srcOrd="1" destOrd="0" presId="urn:microsoft.com/office/officeart/2005/8/layout/orgChart1"/>
    <dgm:cxn modelId="{F020D2A4-11A4-4A24-B2EE-A1D22AB0F461}" type="presOf" srcId="{5960CA69-54E3-4270-84B1-F334060B5243}" destId="{E023F119-D885-4CAF-BE7E-862C7E826BD0}" srcOrd="0" destOrd="0" presId="urn:microsoft.com/office/officeart/2005/8/layout/orgChart1"/>
    <dgm:cxn modelId="{D7478121-5B32-421C-9CA5-DB0C491E632C}" srcId="{08B6C1CC-4233-436E-B926-03A8DEEC4BEA}" destId="{18E8D3EF-0D75-48C3-89E9-3125E02A1EBA}" srcOrd="1" destOrd="0" parTransId="{68C032E7-6DFD-44ED-8E02-56B6C08CEAA4}" sibTransId="{E7C35DB9-23F2-448B-9EEB-85CEECEDE30E}"/>
    <dgm:cxn modelId="{35582566-659F-4BD2-8A2F-568730DDF0B9}" type="presOf" srcId="{4EAE46A1-8F91-4B73-A9C5-F9B0DA22D4D9}" destId="{8E7EFE92-0E59-44DC-8480-6005862AAA92}" srcOrd="0" destOrd="0" presId="urn:microsoft.com/office/officeart/2005/8/layout/orgChart1"/>
    <dgm:cxn modelId="{1D2A1523-7CE0-473E-9720-6CF0242CC034}" srcId="{B2151066-EC41-446C-9BE2-C5AB4024184F}" destId="{E7BE8223-119F-4CBE-B99D-9E4F8D326484}" srcOrd="0" destOrd="0" parTransId="{72142544-472E-46A1-9C17-001C5771EF40}" sibTransId="{34963A77-571E-4F8E-A605-A83D13654049}"/>
    <dgm:cxn modelId="{C6BC4707-CFEA-4C7B-B05B-FFCF8A192CC6}" type="presOf" srcId="{E11368C2-7B7D-44CD-9435-C06BF4145361}" destId="{CA3C3DF0-7641-4E53-BA07-C42EC98D67C0}" srcOrd="1" destOrd="0" presId="urn:microsoft.com/office/officeart/2005/8/layout/orgChart1"/>
    <dgm:cxn modelId="{3558FE5D-ACD5-4518-BA60-23F114EDF4BF}" type="presOf" srcId="{DD617BCC-03F9-4FE5-BA67-B22A1B99E97E}" destId="{C3D90FA3-BF32-45B4-A182-AA4E636E69FB}" srcOrd="0" destOrd="0" presId="urn:microsoft.com/office/officeart/2005/8/layout/orgChart1"/>
    <dgm:cxn modelId="{6603BCB5-79B0-41D6-AEAA-8FE73A1647B4}" type="presOf" srcId="{08B6C1CC-4233-436E-B926-03A8DEEC4BEA}" destId="{D3B0F6B0-F170-4340-8C5D-7B41C22F7CF9}" srcOrd="1" destOrd="0" presId="urn:microsoft.com/office/officeart/2005/8/layout/orgChart1"/>
    <dgm:cxn modelId="{81F5B5D4-5465-4098-B749-A10F6580122A}" srcId="{E11368C2-7B7D-44CD-9435-C06BF4145361}" destId="{460D4D7C-8424-4AB1-B871-CE0061BA6C50}" srcOrd="2" destOrd="0" parTransId="{6E46D23F-4EA4-416B-B2CC-4D98E2A9C917}" sibTransId="{2DE76505-1605-48F7-AF14-0C8814F46411}"/>
    <dgm:cxn modelId="{268F1135-0D2E-4D9B-85D7-7DDF9A40562F}" type="presOf" srcId="{E7BE8223-119F-4CBE-B99D-9E4F8D326484}" destId="{6F310C5C-A364-437E-B645-0C7446F5F357}" srcOrd="0" destOrd="0" presId="urn:microsoft.com/office/officeart/2005/8/layout/orgChart1"/>
    <dgm:cxn modelId="{6F672033-E30D-4D62-AE4D-8D47A5F86632}" type="presOf" srcId="{7FFAC26C-2EE0-4C64-8EDA-9F37F698969B}" destId="{7508C13D-6B1D-4CEC-BAA1-4127A3DC223A}" srcOrd="1" destOrd="0" presId="urn:microsoft.com/office/officeart/2005/8/layout/orgChart1"/>
    <dgm:cxn modelId="{8AFA029B-2A93-4305-899C-538BEC2D7A79}" srcId="{460D4D7C-8424-4AB1-B871-CE0061BA6C50}" destId="{08B6C1CC-4233-436E-B926-03A8DEEC4BEA}" srcOrd="0" destOrd="0" parTransId="{656B6BFA-53FE-46BF-8516-40378E70F60D}" sibTransId="{91E20B9E-D122-4B20-BCB0-EA9FC63A617F}"/>
    <dgm:cxn modelId="{A1077A18-4735-4385-888E-7234C27F12DE}" type="presOf" srcId="{B2151066-EC41-446C-9BE2-C5AB4024184F}" destId="{47BA7525-2725-493D-9524-BCE929421E41}" srcOrd="1" destOrd="0" presId="urn:microsoft.com/office/officeart/2005/8/layout/orgChart1"/>
    <dgm:cxn modelId="{AE03025E-6ADA-488B-BDBA-FEED5DC45450}" type="presOf" srcId="{578FA3D9-54DE-4452-A8E0-7DDD86DC989D}" destId="{D7CA4AAC-E54D-41D2-8C4C-7023ACB5BF89}" srcOrd="0" destOrd="0" presId="urn:microsoft.com/office/officeart/2005/8/layout/orgChart1"/>
    <dgm:cxn modelId="{5C4A62ED-3D7E-4787-942B-F0845FB0AA01}" type="presOf" srcId="{2C517B48-97B9-4396-96D0-52E4FB23FD7A}" destId="{D0BF4E3D-0395-423C-BD88-47D7E9768B0E}" srcOrd="0" destOrd="0" presId="urn:microsoft.com/office/officeart/2005/8/layout/orgChart1"/>
    <dgm:cxn modelId="{36DE7C3C-FEFA-4FDE-9DBF-D36EF516E5A6}" type="presOf" srcId="{923A5B8E-5B1D-4387-BF8E-35F3F3543898}" destId="{52FDE0AD-8B23-4E5C-872E-D798B7A7139E}" srcOrd="0" destOrd="0" presId="urn:microsoft.com/office/officeart/2005/8/layout/orgChart1"/>
    <dgm:cxn modelId="{9238B487-89FC-442B-A503-3AEE0D24057E}" type="presOf" srcId="{D29377AB-F3CE-49E2-A8C9-ADB120D6CEE9}" destId="{E52D54AA-E14F-4AC8-8C74-FF0EE420FFF1}" srcOrd="1" destOrd="0" presId="urn:microsoft.com/office/officeart/2005/8/layout/orgChart1"/>
    <dgm:cxn modelId="{DEBDE382-0D1D-4400-93D8-34DCECC8C4EB}" type="presOf" srcId="{B2151066-EC41-446C-9BE2-C5AB4024184F}" destId="{BB1A8FE5-2BCB-4FFB-8A0E-15E84D4BB45A}" srcOrd="0" destOrd="0" presId="urn:microsoft.com/office/officeart/2005/8/layout/orgChart1"/>
    <dgm:cxn modelId="{A3A1D6CE-2F0E-4BEF-B641-BA921CB18D06}" type="presParOf" srcId="{D4DDB0A8-2869-4E29-B8C0-21336276F7DC}" destId="{30F675F5-CB2A-48C5-A950-2A2AA1101AA0}" srcOrd="0" destOrd="0" presId="urn:microsoft.com/office/officeart/2005/8/layout/orgChart1"/>
    <dgm:cxn modelId="{2EC1BA50-E111-4596-859D-89BC9D1DE8F3}" type="presParOf" srcId="{30F675F5-CB2A-48C5-A950-2A2AA1101AA0}" destId="{775812FE-028E-4B21-B7B9-26FCC8A1AB05}" srcOrd="0" destOrd="0" presId="urn:microsoft.com/office/officeart/2005/8/layout/orgChart1"/>
    <dgm:cxn modelId="{F4FB921C-1192-4668-A961-D10FC543D6BD}" type="presParOf" srcId="{775812FE-028E-4B21-B7B9-26FCC8A1AB05}" destId="{4787341C-C835-4B0F-A5D7-E2D613B848C7}" srcOrd="0" destOrd="0" presId="urn:microsoft.com/office/officeart/2005/8/layout/orgChart1"/>
    <dgm:cxn modelId="{95306910-3124-4DCE-A0F9-099DD865A051}" type="presParOf" srcId="{775812FE-028E-4B21-B7B9-26FCC8A1AB05}" destId="{CA3C3DF0-7641-4E53-BA07-C42EC98D67C0}" srcOrd="1" destOrd="0" presId="urn:microsoft.com/office/officeart/2005/8/layout/orgChart1"/>
    <dgm:cxn modelId="{4F5B9CC6-E533-4F03-821A-A618857B39BE}" type="presParOf" srcId="{30F675F5-CB2A-48C5-A950-2A2AA1101AA0}" destId="{524B4E8A-354A-4E7D-81A5-725FDB75114B}" srcOrd="1" destOrd="0" presId="urn:microsoft.com/office/officeart/2005/8/layout/orgChart1"/>
    <dgm:cxn modelId="{B077C258-4AC4-4171-A7DC-0CB852FCF7F6}" type="presParOf" srcId="{524B4E8A-354A-4E7D-81A5-725FDB75114B}" destId="{D0BF4E3D-0395-423C-BD88-47D7E9768B0E}" srcOrd="0" destOrd="0" presId="urn:microsoft.com/office/officeart/2005/8/layout/orgChart1"/>
    <dgm:cxn modelId="{3EA94600-AF2A-4D0D-B3A4-40D44336E976}" type="presParOf" srcId="{524B4E8A-354A-4E7D-81A5-725FDB75114B}" destId="{94EDA252-A4F6-459F-9162-146425466C4C}" srcOrd="1" destOrd="0" presId="urn:microsoft.com/office/officeart/2005/8/layout/orgChart1"/>
    <dgm:cxn modelId="{7F0B96FC-AA6A-4C51-A36D-709C8759845C}" type="presParOf" srcId="{94EDA252-A4F6-459F-9162-146425466C4C}" destId="{70AE4EF0-F4E1-49FA-A238-77A66E72F651}" srcOrd="0" destOrd="0" presId="urn:microsoft.com/office/officeart/2005/8/layout/orgChart1"/>
    <dgm:cxn modelId="{B41E2DB5-F8BC-4C52-83C7-8EA0288B97EA}" type="presParOf" srcId="{70AE4EF0-F4E1-49FA-A238-77A66E72F651}" destId="{74B30EBA-AB85-4B75-BFFC-DB88CF91AE54}" srcOrd="0" destOrd="0" presId="urn:microsoft.com/office/officeart/2005/8/layout/orgChart1"/>
    <dgm:cxn modelId="{DF5C934D-A916-4358-BC69-97FCF905294E}" type="presParOf" srcId="{70AE4EF0-F4E1-49FA-A238-77A66E72F651}" destId="{3F3C5163-1C62-48A4-B483-533857D025FF}" srcOrd="1" destOrd="0" presId="urn:microsoft.com/office/officeart/2005/8/layout/orgChart1"/>
    <dgm:cxn modelId="{9A0F36A4-7692-46D2-AB57-40A95ACF7B4D}" type="presParOf" srcId="{94EDA252-A4F6-459F-9162-146425466C4C}" destId="{1DE9D05C-8F9F-4E2D-8F46-97CB4448223B}" srcOrd="1" destOrd="0" presId="urn:microsoft.com/office/officeart/2005/8/layout/orgChart1"/>
    <dgm:cxn modelId="{62A05263-5615-446A-BD45-BE574595344A}" type="presParOf" srcId="{1DE9D05C-8F9F-4E2D-8F46-97CB4448223B}" destId="{DDA7CD8A-9D65-4D56-91DF-E1EE0E916E6F}" srcOrd="0" destOrd="0" presId="urn:microsoft.com/office/officeart/2005/8/layout/orgChart1"/>
    <dgm:cxn modelId="{097FF0ED-00F8-435B-8DD7-957670583C8B}" type="presParOf" srcId="{1DE9D05C-8F9F-4E2D-8F46-97CB4448223B}" destId="{BD664147-EBAE-415D-B275-CC9BDC6EF248}" srcOrd="1" destOrd="0" presId="urn:microsoft.com/office/officeart/2005/8/layout/orgChart1"/>
    <dgm:cxn modelId="{877256B1-DB45-4821-B64D-176659E5ED6E}" type="presParOf" srcId="{BD664147-EBAE-415D-B275-CC9BDC6EF248}" destId="{E4BF26FE-D620-4B3B-864C-4D4A8C297E91}" srcOrd="0" destOrd="0" presId="urn:microsoft.com/office/officeart/2005/8/layout/orgChart1"/>
    <dgm:cxn modelId="{27E251A1-14CE-4766-A83F-01F468282AA8}" type="presParOf" srcId="{E4BF26FE-D620-4B3B-864C-4D4A8C297E91}" destId="{7C011B22-4B3C-4239-89F5-55457CE700DD}" srcOrd="0" destOrd="0" presId="urn:microsoft.com/office/officeart/2005/8/layout/orgChart1"/>
    <dgm:cxn modelId="{EFFDE614-63CA-4D39-A410-34E6E1ACD154}" type="presParOf" srcId="{E4BF26FE-D620-4B3B-864C-4D4A8C297E91}" destId="{6AA8F5AF-64DF-4389-AB9D-6300B7D53B59}" srcOrd="1" destOrd="0" presId="urn:microsoft.com/office/officeart/2005/8/layout/orgChart1"/>
    <dgm:cxn modelId="{5E4F617D-DD1D-4C95-BCA2-DB7A04A04327}" type="presParOf" srcId="{BD664147-EBAE-415D-B275-CC9BDC6EF248}" destId="{09C42C1A-2899-457C-8CF0-33A41A365DB7}" srcOrd="1" destOrd="0" presId="urn:microsoft.com/office/officeart/2005/8/layout/orgChart1"/>
    <dgm:cxn modelId="{296E9774-466E-442C-86CE-DAD21DA4ED9E}" type="presParOf" srcId="{09C42C1A-2899-457C-8CF0-33A41A365DB7}" destId="{52FDE0AD-8B23-4E5C-872E-D798B7A7139E}" srcOrd="0" destOrd="0" presId="urn:microsoft.com/office/officeart/2005/8/layout/orgChart1"/>
    <dgm:cxn modelId="{7FD2FB6D-14D5-4DB4-83FE-CA3C67C4C6CA}" type="presParOf" srcId="{09C42C1A-2899-457C-8CF0-33A41A365DB7}" destId="{E30455FC-C29C-4F7D-97FF-C98D22C7A050}" srcOrd="1" destOrd="0" presId="urn:microsoft.com/office/officeart/2005/8/layout/orgChart1"/>
    <dgm:cxn modelId="{CFA47710-E49C-4291-9A90-6EA8428DF8B5}" type="presParOf" srcId="{E30455FC-C29C-4F7D-97FF-C98D22C7A050}" destId="{51A98D8A-D805-447A-A8D1-6352180600FC}" srcOrd="0" destOrd="0" presId="urn:microsoft.com/office/officeart/2005/8/layout/orgChart1"/>
    <dgm:cxn modelId="{2DED604E-99E6-4FF8-8F6C-A491A63CAFDE}" type="presParOf" srcId="{51A98D8A-D805-447A-A8D1-6352180600FC}" destId="{BB1A8FE5-2BCB-4FFB-8A0E-15E84D4BB45A}" srcOrd="0" destOrd="0" presId="urn:microsoft.com/office/officeart/2005/8/layout/orgChart1"/>
    <dgm:cxn modelId="{E3758466-6745-40C9-8189-3E6CCE77781F}" type="presParOf" srcId="{51A98D8A-D805-447A-A8D1-6352180600FC}" destId="{47BA7525-2725-493D-9524-BCE929421E41}" srcOrd="1" destOrd="0" presId="urn:microsoft.com/office/officeart/2005/8/layout/orgChart1"/>
    <dgm:cxn modelId="{DE041553-0014-4A72-BA15-925B86FB4FA8}" type="presParOf" srcId="{E30455FC-C29C-4F7D-97FF-C98D22C7A050}" destId="{DE7D21B7-1DCF-4456-B112-EC3A4274E7FC}" srcOrd="1" destOrd="0" presId="urn:microsoft.com/office/officeart/2005/8/layout/orgChart1"/>
    <dgm:cxn modelId="{ABC060D5-4C34-4198-A7D4-5BA08EB3648F}" type="presParOf" srcId="{DE7D21B7-1DCF-4456-B112-EC3A4274E7FC}" destId="{B75ACDE9-EA8B-4F6F-AA48-1864B86D9BB9}" srcOrd="0" destOrd="0" presId="urn:microsoft.com/office/officeart/2005/8/layout/orgChart1"/>
    <dgm:cxn modelId="{236C7A0A-D3D4-4C06-8165-639E72AAAD70}" type="presParOf" srcId="{DE7D21B7-1DCF-4456-B112-EC3A4274E7FC}" destId="{07587FEE-0BDA-4EF5-AA83-16224572B22C}" srcOrd="1" destOrd="0" presId="urn:microsoft.com/office/officeart/2005/8/layout/orgChart1"/>
    <dgm:cxn modelId="{E272E75E-B39B-4053-BAE8-AD5C5503F82B}" type="presParOf" srcId="{07587FEE-0BDA-4EF5-AA83-16224572B22C}" destId="{0A6CC13B-F72C-478F-AACD-C4ABB6198D72}" srcOrd="0" destOrd="0" presId="urn:microsoft.com/office/officeart/2005/8/layout/orgChart1"/>
    <dgm:cxn modelId="{081F1252-F5FE-43EE-A934-41217666C8E8}" type="presParOf" srcId="{0A6CC13B-F72C-478F-AACD-C4ABB6198D72}" destId="{6F310C5C-A364-437E-B645-0C7446F5F357}" srcOrd="0" destOrd="0" presId="urn:microsoft.com/office/officeart/2005/8/layout/orgChart1"/>
    <dgm:cxn modelId="{97ACB807-B6E2-4378-A517-C1953B8371BE}" type="presParOf" srcId="{0A6CC13B-F72C-478F-AACD-C4ABB6198D72}" destId="{59525DFC-54C0-42E0-A4E5-95FFDC22E02F}" srcOrd="1" destOrd="0" presId="urn:microsoft.com/office/officeart/2005/8/layout/orgChart1"/>
    <dgm:cxn modelId="{75C95ABF-AEBA-440A-A1DA-0760C1018CA8}" type="presParOf" srcId="{07587FEE-0BDA-4EF5-AA83-16224572B22C}" destId="{533C65BE-EEC4-4442-A526-A04915BE16EF}" srcOrd="1" destOrd="0" presId="urn:microsoft.com/office/officeart/2005/8/layout/orgChart1"/>
    <dgm:cxn modelId="{BC89D6FA-D159-4B85-8804-FD0D5A5724BD}" type="presParOf" srcId="{07587FEE-0BDA-4EF5-AA83-16224572B22C}" destId="{7C778F0B-F93B-47A5-9B09-9F63602B02F6}" srcOrd="2" destOrd="0" presId="urn:microsoft.com/office/officeart/2005/8/layout/orgChart1"/>
    <dgm:cxn modelId="{7DE46216-755B-4998-A8ED-8962D0CF4E6C}" type="presParOf" srcId="{E30455FC-C29C-4F7D-97FF-C98D22C7A050}" destId="{D55171C5-E65D-47DE-866F-C9431F71598A}" srcOrd="2" destOrd="0" presId="urn:microsoft.com/office/officeart/2005/8/layout/orgChart1"/>
    <dgm:cxn modelId="{930CF9ED-274B-4E84-80AA-A4E7415AFFD1}" type="presParOf" srcId="{BD664147-EBAE-415D-B275-CC9BDC6EF248}" destId="{95B05732-FF67-4E41-89DA-95B121013CA6}" srcOrd="2" destOrd="0" presId="urn:microsoft.com/office/officeart/2005/8/layout/orgChart1"/>
    <dgm:cxn modelId="{3749B7DB-5F37-4AD2-8E84-9A63B5BD39A6}" type="presParOf" srcId="{94EDA252-A4F6-459F-9162-146425466C4C}" destId="{BF29E48D-4F3C-4651-9B6A-FD02EFFF2790}" srcOrd="2" destOrd="0" presId="urn:microsoft.com/office/officeart/2005/8/layout/orgChart1"/>
    <dgm:cxn modelId="{40CE8069-2774-46EB-85DE-5E3C2A951376}" type="presParOf" srcId="{524B4E8A-354A-4E7D-81A5-725FDB75114B}" destId="{D75B6FF6-141B-42BD-B2E1-4794DF8DE965}" srcOrd="2" destOrd="0" presId="urn:microsoft.com/office/officeart/2005/8/layout/orgChart1"/>
    <dgm:cxn modelId="{189347D8-FB9E-4FB3-89BA-6C228FE4EE52}" type="presParOf" srcId="{524B4E8A-354A-4E7D-81A5-725FDB75114B}" destId="{10C73DA6-0636-4DC0-8445-477581067B38}" srcOrd="3" destOrd="0" presId="urn:microsoft.com/office/officeart/2005/8/layout/orgChart1"/>
    <dgm:cxn modelId="{604761D4-79A7-4236-8084-B73C2F4E3DDC}" type="presParOf" srcId="{10C73DA6-0636-4DC0-8445-477581067B38}" destId="{5F98FE1B-48A9-428C-B1E2-506003C68827}" srcOrd="0" destOrd="0" presId="urn:microsoft.com/office/officeart/2005/8/layout/orgChart1"/>
    <dgm:cxn modelId="{4D4CF92E-69C6-4C32-B8C2-154A376B2E9C}" type="presParOf" srcId="{5F98FE1B-48A9-428C-B1E2-506003C68827}" destId="{02038B9E-8F6A-4462-95A0-E9AD628DA7CA}" srcOrd="0" destOrd="0" presId="urn:microsoft.com/office/officeart/2005/8/layout/orgChart1"/>
    <dgm:cxn modelId="{4B25F206-E378-4B19-9FD1-2D25AA0EFA03}" type="presParOf" srcId="{5F98FE1B-48A9-428C-B1E2-506003C68827}" destId="{E52D54AA-E14F-4AC8-8C74-FF0EE420FFF1}" srcOrd="1" destOrd="0" presId="urn:microsoft.com/office/officeart/2005/8/layout/orgChart1"/>
    <dgm:cxn modelId="{BF399821-0EDD-4FB7-AB13-7CF643FA0452}" type="presParOf" srcId="{10C73DA6-0636-4DC0-8445-477581067B38}" destId="{059154F7-BEA9-4F84-900A-D50947829EF6}" srcOrd="1" destOrd="0" presId="urn:microsoft.com/office/officeart/2005/8/layout/orgChart1"/>
    <dgm:cxn modelId="{3F0E08DD-B66A-4B20-99E6-E89550A9DBDA}" type="presParOf" srcId="{059154F7-BEA9-4F84-900A-D50947829EF6}" destId="{298C94B6-01EF-4191-B012-03A580949DAF}" srcOrd="0" destOrd="0" presId="urn:microsoft.com/office/officeart/2005/8/layout/orgChart1"/>
    <dgm:cxn modelId="{214CACE4-7C41-423A-BC9E-A7866FA14D95}" type="presParOf" srcId="{059154F7-BEA9-4F84-900A-D50947829EF6}" destId="{8900816C-4AC2-42ED-920C-21D3B4A35365}" srcOrd="1" destOrd="0" presId="urn:microsoft.com/office/officeart/2005/8/layout/orgChart1"/>
    <dgm:cxn modelId="{A808C6EF-540A-4BA8-A407-2BD1DD0D0942}" type="presParOf" srcId="{8900816C-4AC2-42ED-920C-21D3B4A35365}" destId="{1E186535-BCE0-4617-B054-BE419014E305}" srcOrd="0" destOrd="0" presId="urn:microsoft.com/office/officeart/2005/8/layout/orgChart1"/>
    <dgm:cxn modelId="{44A5C5D9-0BDA-45FB-89D3-1B47A000CE51}" type="presParOf" srcId="{1E186535-BCE0-4617-B054-BE419014E305}" destId="{D7CA4AAC-E54D-41D2-8C4C-7023ACB5BF89}" srcOrd="0" destOrd="0" presId="urn:microsoft.com/office/officeart/2005/8/layout/orgChart1"/>
    <dgm:cxn modelId="{15AD8B7C-AB3E-4DFB-933D-2041E12103C4}" type="presParOf" srcId="{1E186535-BCE0-4617-B054-BE419014E305}" destId="{17179CC6-3C5B-46CF-996F-BD8D2162FE58}" srcOrd="1" destOrd="0" presId="urn:microsoft.com/office/officeart/2005/8/layout/orgChart1"/>
    <dgm:cxn modelId="{9C47BA83-FC16-481F-A32C-FB364F3F4AFD}" type="presParOf" srcId="{8900816C-4AC2-42ED-920C-21D3B4A35365}" destId="{37C79ADF-CA8F-4350-A59B-C22BE143885D}" srcOrd="1" destOrd="0" presId="urn:microsoft.com/office/officeart/2005/8/layout/orgChart1"/>
    <dgm:cxn modelId="{3130730A-C690-4B16-95C1-969F5D9B769D}" type="presParOf" srcId="{37C79ADF-CA8F-4350-A59B-C22BE143885D}" destId="{733639DF-F63E-47AE-84EA-6645D1826AAB}" srcOrd="0" destOrd="0" presId="urn:microsoft.com/office/officeart/2005/8/layout/orgChart1"/>
    <dgm:cxn modelId="{A9BE3686-F35C-4F25-BD98-0E34255049DB}" type="presParOf" srcId="{37C79ADF-CA8F-4350-A59B-C22BE143885D}" destId="{DDB0FD16-E6D4-47C3-AD9D-2ED2353B9DB2}" srcOrd="1" destOrd="0" presId="urn:microsoft.com/office/officeart/2005/8/layout/orgChart1"/>
    <dgm:cxn modelId="{ECFF5F2A-62CD-4E23-A15D-FC5224ED1507}" type="presParOf" srcId="{DDB0FD16-E6D4-47C3-AD9D-2ED2353B9DB2}" destId="{27668664-57A8-47CE-A0D8-2C8B8F51A662}" srcOrd="0" destOrd="0" presId="urn:microsoft.com/office/officeart/2005/8/layout/orgChart1"/>
    <dgm:cxn modelId="{A31C688D-E4AD-46A7-BF79-243080AE1C17}" type="presParOf" srcId="{27668664-57A8-47CE-A0D8-2C8B8F51A662}" destId="{DD73E021-B304-4245-A965-4BD94EA2E8B5}" srcOrd="0" destOrd="0" presId="urn:microsoft.com/office/officeart/2005/8/layout/orgChart1"/>
    <dgm:cxn modelId="{19C99148-2055-4E44-AD1F-FA7956C8794F}" type="presParOf" srcId="{27668664-57A8-47CE-A0D8-2C8B8F51A662}" destId="{7508C13D-6B1D-4CEC-BAA1-4127A3DC223A}" srcOrd="1" destOrd="0" presId="urn:microsoft.com/office/officeart/2005/8/layout/orgChart1"/>
    <dgm:cxn modelId="{5EF07675-4140-4FF6-804F-B3AA55E79AD1}" type="presParOf" srcId="{DDB0FD16-E6D4-47C3-AD9D-2ED2353B9DB2}" destId="{6CE00EA8-539F-40FD-84AD-446317951380}" srcOrd="1" destOrd="0" presId="urn:microsoft.com/office/officeart/2005/8/layout/orgChart1"/>
    <dgm:cxn modelId="{BBDD7060-0F3E-48A4-BABB-11E948646874}" type="presParOf" srcId="{DDB0FD16-E6D4-47C3-AD9D-2ED2353B9DB2}" destId="{F187E2D6-5066-461C-986F-4E95E0D50808}" srcOrd="2" destOrd="0" presId="urn:microsoft.com/office/officeart/2005/8/layout/orgChart1"/>
    <dgm:cxn modelId="{734FBEBD-A975-49A8-870E-FA03F4A1FDE4}" type="presParOf" srcId="{37C79ADF-CA8F-4350-A59B-C22BE143885D}" destId="{6A32594D-803E-4DC7-A94B-D2ED3B5A0AEC}" srcOrd="2" destOrd="0" presId="urn:microsoft.com/office/officeart/2005/8/layout/orgChart1"/>
    <dgm:cxn modelId="{8CEFEC01-B8A9-4A43-94EE-9286A7E5F6A3}" type="presParOf" srcId="{37C79ADF-CA8F-4350-A59B-C22BE143885D}" destId="{5846CEEE-CEFB-430D-A7C5-EE7DE5A2E847}" srcOrd="3" destOrd="0" presId="urn:microsoft.com/office/officeart/2005/8/layout/orgChart1"/>
    <dgm:cxn modelId="{586661F0-EF9B-4E97-BC91-D48650DE8DF2}" type="presParOf" srcId="{5846CEEE-CEFB-430D-A7C5-EE7DE5A2E847}" destId="{CD482A04-101F-436D-8D1D-2BDA71B74158}" srcOrd="0" destOrd="0" presId="urn:microsoft.com/office/officeart/2005/8/layout/orgChart1"/>
    <dgm:cxn modelId="{3FA3DE30-5139-44C1-9638-1C02E0945FBC}" type="presParOf" srcId="{CD482A04-101F-436D-8D1D-2BDA71B74158}" destId="{C3D90FA3-BF32-45B4-A182-AA4E636E69FB}" srcOrd="0" destOrd="0" presId="urn:microsoft.com/office/officeart/2005/8/layout/orgChart1"/>
    <dgm:cxn modelId="{40E2F2C7-4A92-4316-8B4E-9BF266D40FCC}" type="presParOf" srcId="{CD482A04-101F-436D-8D1D-2BDA71B74158}" destId="{6BDCFB49-109F-4D77-B85F-2521EB3B8078}" srcOrd="1" destOrd="0" presId="urn:microsoft.com/office/officeart/2005/8/layout/orgChart1"/>
    <dgm:cxn modelId="{06BC03FA-6053-47FC-9B0A-31308F68C937}" type="presParOf" srcId="{5846CEEE-CEFB-430D-A7C5-EE7DE5A2E847}" destId="{7F39BA9A-153C-470C-9E4D-80F1A204BAFE}" srcOrd="1" destOrd="0" presId="urn:microsoft.com/office/officeart/2005/8/layout/orgChart1"/>
    <dgm:cxn modelId="{A31F3111-0A97-464B-8AB8-1476B46FC74A}" type="presParOf" srcId="{5846CEEE-CEFB-430D-A7C5-EE7DE5A2E847}" destId="{1B738F8C-30E8-4D61-A7CB-417CCBA175D2}" srcOrd="2" destOrd="0" presId="urn:microsoft.com/office/officeart/2005/8/layout/orgChart1"/>
    <dgm:cxn modelId="{1774ABD4-1457-4653-B325-5717911C9AF1}" type="presParOf" srcId="{37C79ADF-CA8F-4350-A59B-C22BE143885D}" destId="{E1FEA60F-25DF-46D9-A380-B2F8CFA690A9}" srcOrd="4" destOrd="0" presId="urn:microsoft.com/office/officeart/2005/8/layout/orgChart1"/>
    <dgm:cxn modelId="{1C04DDE2-89D8-4577-BE0D-4623CF2212BA}" type="presParOf" srcId="{37C79ADF-CA8F-4350-A59B-C22BE143885D}" destId="{F8B243B7-505D-4EC0-A6B7-F2F7035C3A70}" srcOrd="5" destOrd="0" presId="urn:microsoft.com/office/officeart/2005/8/layout/orgChart1"/>
    <dgm:cxn modelId="{81B99EF1-159D-4177-B9D2-F71F08CB9C6A}" type="presParOf" srcId="{F8B243B7-505D-4EC0-A6B7-F2F7035C3A70}" destId="{B91428F3-F3DA-4027-B797-635D6C95F8F1}" srcOrd="0" destOrd="0" presId="urn:microsoft.com/office/officeart/2005/8/layout/orgChart1"/>
    <dgm:cxn modelId="{09737A28-A61D-48EA-8D47-D0080E1244F9}" type="presParOf" srcId="{B91428F3-F3DA-4027-B797-635D6C95F8F1}" destId="{32392A96-1EA7-4DD8-B358-FE07E155B212}" srcOrd="0" destOrd="0" presId="urn:microsoft.com/office/officeart/2005/8/layout/orgChart1"/>
    <dgm:cxn modelId="{4B85F600-FB79-4C41-99EB-C1434C58C3E1}" type="presParOf" srcId="{B91428F3-F3DA-4027-B797-635D6C95F8F1}" destId="{B19E6740-2DB8-436F-87C6-6536F3AA8854}" srcOrd="1" destOrd="0" presId="urn:microsoft.com/office/officeart/2005/8/layout/orgChart1"/>
    <dgm:cxn modelId="{B36940E2-5656-4BD1-9D0D-E309E04B67D7}" type="presParOf" srcId="{F8B243B7-505D-4EC0-A6B7-F2F7035C3A70}" destId="{ACD4CC1E-47E8-4B56-8E3A-28AA6707D680}" srcOrd="1" destOrd="0" presId="urn:microsoft.com/office/officeart/2005/8/layout/orgChart1"/>
    <dgm:cxn modelId="{8C110976-5F65-4C01-A980-0B440BABB48B}" type="presParOf" srcId="{F8B243B7-505D-4EC0-A6B7-F2F7035C3A70}" destId="{830C4248-6DCF-4A99-9B0E-690C5763E86D}" srcOrd="2" destOrd="0" presId="urn:microsoft.com/office/officeart/2005/8/layout/orgChart1"/>
    <dgm:cxn modelId="{48B12DE9-BEFB-4289-B03A-D2A772F842A9}" type="presParOf" srcId="{8900816C-4AC2-42ED-920C-21D3B4A35365}" destId="{407E0816-412A-416F-B362-F2584D1CF078}" srcOrd="2" destOrd="0" presId="urn:microsoft.com/office/officeart/2005/8/layout/orgChart1"/>
    <dgm:cxn modelId="{E6D77617-ED58-42C2-8BA2-7C1B6432B519}" type="presParOf" srcId="{10C73DA6-0636-4DC0-8445-477581067B38}" destId="{EB7B590B-826B-4834-BF3C-484ED12E493A}" srcOrd="2" destOrd="0" presId="urn:microsoft.com/office/officeart/2005/8/layout/orgChart1"/>
    <dgm:cxn modelId="{50E79711-6054-42C3-A8E8-1A8D30CFEA09}" type="presParOf" srcId="{524B4E8A-354A-4E7D-81A5-725FDB75114B}" destId="{CD85812F-DBF4-4920-9120-830B5E26E658}" srcOrd="4" destOrd="0" presId="urn:microsoft.com/office/officeart/2005/8/layout/orgChart1"/>
    <dgm:cxn modelId="{A759F940-E746-4DD6-B2A4-85A5EAFAA3E9}" type="presParOf" srcId="{524B4E8A-354A-4E7D-81A5-725FDB75114B}" destId="{2C4A24BA-E3A5-4166-9F49-4BD9054746E0}" srcOrd="5" destOrd="0" presId="urn:microsoft.com/office/officeart/2005/8/layout/orgChart1"/>
    <dgm:cxn modelId="{BAB9F1E3-FFDD-40A8-93DD-763C75BA32C9}" type="presParOf" srcId="{2C4A24BA-E3A5-4166-9F49-4BD9054746E0}" destId="{5F4724A9-49E7-4149-81E8-D92839AF6A74}" srcOrd="0" destOrd="0" presId="urn:microsoft.com/office/officeart/2005/8/layout/orgChart1"/>
    <dgm:cxn modelId="{B8FF1BFE-AB8C-455B-9A04-04708D95ACA6}" type="presParOf" srcId="{5F4724A9-49E7-4149-81E8-D92839AF6A74}" destId="{59F56C12-8E3F-4DF1-867E-BA5860B6BABF}" srcOrd="0" destOrd="0" presId="urn:microsoft.com/office/officeart/2005/8/layout/orgChart1"/>
    <dgm:cxn modelId="{0854E816-A3F6-4525-8DBD-C90A6E5041CE}" type="presParOf" srcId="{5F4724A9-49E7-4149-81E8-D92839AF6A74}" destId="{F812F31F-08B0-46F6-8561-788B8E9BD1BA}" srcOrd="1" destOrd="0" presId="urn:microsoft.com/office/officeart/2005/8/layout/orgChart1"/>
    <dgm:cxn modelId="{DE319833-9CF5-4FD6-A59A-050A8A7ED07D}" type="presParOf" srcId="{2C4A24BA-E3A5-4166-9F49-4BD9054746E0}" destId="{1633209C-1C61-4543-9BF9-8DEBF8B48409}" srcOrd="1" destOrd="0" presId="urn:microsoft.com/office/officeart/2005/8/layout/orgChart1"/>
    <dgm:cxn modelId="{D531F8B0-29B8-44BB-A6DA-98EB7DCC9559}" type="presParOf" srcId="{1633209C-1C61-4543-9BF9-8DEBF8B48409}" destId="{619E6FFC-E2E5-45E7-AF41-F38E9D5B1C18}" srcOrd="0" destOrd="0" presId="urn:microsoft.com/office/officeart/2005/8/layout/orgChart1"/>
    <dgm:cxn modelId="{042A5D4E-4F47-44DF-8D22-59F05B2D6A97}" type="presParOf" srcId="{1633209C-1C61-4543-9BF9-8DEBF8B48409}" destId="{20E21EF7-8906-4ACC-A2B7-14355F141D12}" srcOrd="1" destOrd="0" presId="urn:microsoft.com/office/officeart/2005/8/layout/orgChart1"/>
    <dgm:cxn modelId="{2FB8D245-6FC7-4602-A13C-19B062C31804}" type="presParOf" srcId="{20E21EF7-8906-4ACC-A2B7-14355F141D12}" destId="{0DBB9946-B003-4F44-B927-02F7ADE4BB60}" srcOrd="0" destOrd="0" presId="urn:microsoft.com/office/officeart/2005/8/layout/orgChart1"/>
    <dgm:cxn modelId="{3987CDC0-2889-444D-B9F9-C081403ABEF6}" type="presParOf" srcId="{0DBB9946-B003-4F44-B927-02F7ADE4BB60}" destId="{022E442E-02CA-4D6D-B301-96E2E7693943}" srcOrd="0" destOrd="0" presId="urn:microsoft.com/office/officeart/2005/8/layout/orgChart1"/>
    <dgm:cxn modelId="{476B2804-A5B5-4577-B43B-D3FC66C5FA8A}" type="presParOf" srcId="{0DBB9946-B003-4F44-B927-02F7ADE4BB60}" destId="{D3B0F6B0-F170-4340-8C5D-7B41C22F7CF9}" srcOrd="1" destOrd="0" presId="urn:microsoft.com/office/officeart/2005/8/layout/orgChart1"/>
    <dgm:cxn modelId="{B9556EA9-677F-444D-9837-39462F51F3B0}" type="presParOf" srcId="{20E21EF7-8906-4ACC-A2B7-14355F141D12}" destId="{876FEABB-8D4F-43DB-8738-6B8411497317}" srcOrd="1" destOrd="0" presId="urn:microsoft.com/office/officeart/2005/8/layout/orgChart1"/>
    <dgm:cxn modelId="{8A832842-34BC-4B0F-8874-F9243D42403D}" type="presParOf" srcId="{876FEABB-8D4F-43DB-8738-6B8411497317}" destId="{E023F119-D885-4CAF-BE7E-862C7E826BD0}" srcOrd="0" destOrd="0" presId="urn:microsoft.com/office/officeart/2005/8/layout/orgChart1"/>
    <dgm:cxn modelId="{415E3F39-3E0E-4280-920D-CC0DB44A495A}" type="presParOf" srcId="{876FEABB-8D4F-43DB-8738-6B8411497317}" destId="{7C7536D8-19FF-48F2-A5EF-5B68EF6E0392}" srcOrd="1" destOrd="0" presId="urn:microsoft.com/office/officeart/2005/8/layout/orgChart1"/>
    <dgm:cxn modelId="{F51B5146-BB1D-4657-9BEC-E5CEAE95D02F}" type="presParOf" srcId="{7C7536D8-19FF-48F2-A5EF-5B68EF6E0392}" destId="{CEECA888-893A-4A18-864B-1BC27C5B5C22}" srcOrd="0" destOrd="0" presId="urn:microsoft.com/office/officeart/2005/8/layout/orgChart1"/>
    <dgm:cxn modelId="{5E449065-109B-497B-ACB2-9FD3CA2A6217}" type="presParOf" srcId="{CEECA888-893A-4A18-864B-1BC27C5B5C22}" destId="{8E7EFE92-0E59-44DC-8480-6005862AAA92}" srcOrd="0" destOrd="0" presId="urn:microsoft.com/office/officeart/2005/8/layout/orgChart1"/>
    <dgm:cxn modelId="{578A5E79-9E0A-46E8-B6CD-FC4EE51C7F8E}" type="presParOf" srcId="{CEECA888-893A-4A18-864B-1BC27C5B5C22}" destId="{7695BF6D-6039-45CD-8154-905B7C8C2429}" srcOrd="1" destOrd="0" presId="urn:microsoft.com/office/officeart/2005/8/layout/orgChart1"/>
    <dgm:cxn modelId="{C0363293-E31D-4134-8225-5CA18E9F9CC2}" type="presParOf" srcId="{7C7536D8-19FF-48F2-A5EF-5B68EF6E0392}" destId="{B142C1D1-5350-41F6-B9CD-4D26BBF87171}" srcOrd="1" destOrd="0" presId="urn:microsoft.com/office/officeart/2005/8/layout/orgChart1"/>
    <dgm:cxn modelId="{FC72519D-CEB8-486B-9A07-C99E3DC3E4BD}" type="presParOf" srcId="{7C7536D8-19FF-48F2-A5EF-5B68EF6E0392}" destId="{21E60E0B-E8F0-454F-A5E5-177BEB6A776E}" srcOrd="2" destOrd="0" presId="urn:microsoft.com/office/officeart/2005/8/layout/orgChart1"/>
    <dgm:cxn modelId="{20E89AC5-93DB-4225-B4EB-8845A22B4B03}" type="presParOf" srcId="{876FEABB-8D4F-43DB-8738-6B8411497317}" destId="{F3E2D548-E6D8-4C0D-9CA5-050C5746B3D4}" srcOrd="2" destOrd="0" presId="urn:microsoft.com/office/officeart/2005/8/layout/orgChart1"/>
    <dgm:cxn modelId="{08383A36-C224-452D-8AE7-C8D732709403}" type="presParOf" srcId="{876FEABB-8D4F-43DB-8738-6B8411497317}" destId="{40A7A160-80B4-47ED-A635-C902628AA310}" srcOrd="3" destOrd="0" presId="urn:microsoft.com/office/officeart/2005/8/layout/orgChart1"/>
    <dgm:cxn modelId="{6EC192DD-00C5-42B5-8D99-52B716D9A725}" type="presParOf" srcId="{40A7A160-80B4-47ED-A635-C902628AA310}" destId="{0871C4ED-B916-4525-948F-A12AFFD3A5DE}" srcOrd="0" destOrd="0" presId="urn:microsoft.com/office/officeart/2005/8/layout/orgChart1"/>
    <dgm:cxn modelId="{1AF9B029-B458-404D-81FA-69B850E2F851}" type="presParOf" srcId="{0871C4ED-B916-4525-948F-A12AFFD3A5DE}" destId="{1A404716-685E-499B-B16E-E18EF1CD1E03}" srcOrd="0" destOrd="0" presId="urn:microsoft.com/office/officeart/2005/8/layout/orgChart1"/>
    <dgm:cxn modelId="{574C7595-67A1-4D11-81E0-D5A1CF9E984E}" type="presParOf" srcId="{0871C4ED-B916-4525-948F-A12AFFD3A5DE}" destId="{24FCCA79-0135-4A84-8BF9-B63A231C4C4F}" srcOrd="1" destOrd="0" presId="urn:microsoft.com/office/officeart/2005/8/layout/orgChart1"/>
    <dgm:cxn modelId="{BFA99428-33B2-47D9-8548-7EFF20775071}" type="presParOf" srcId="{40A7A160-80B4-47ED-A635-C902628AA310}" destId="{C584ECDC-25E8-48B2-85B0-62072D9ED4EA}" srcOrd="1" destOrd="0" presId="urn:microsoft.com/office/officeart/2005/8/layout/orgChart1"/>
    <dgm:cxn modelId="{ECECB38A-5BA2-4526-A1C3-69AA2C55D2B3}" type="presParOf" srcId="{40A7A160-80B4-47ED-A635-C902628AA310}" destId="{225B3193-0075-4637-8E61-55D24D53FC96}" srcOrd="2" destOrd="0" presId="urn:microsoft.com/office/officeart/2005/8/layout/orgChart1"/>
    <dgm:cxn modelId="{FF111B4C-7096-4BD3-9E72-F2798B252065}" type="presParOf" srcId="{20E21EF7-8906-4ACC-A2B7-14355F141D12}" destId="{8091B5EF-F348-45E3-AC2D-B95CD2E37DD6}" srcOrd="2" destOrd="0" presId="urn:microsoft.com/office/officeart/2005/8/layout/orgChart1"/>
    <dgm:cxn modelId="{4B225440-33F1-4560-B3CA-49484EBDBF51}" type="presParOf" srcId="{2C4A24BA-E3A5-4166-9F49-4BD9054746E0}" destId="{E6E34077-D1B3-4EBD-82C7-B80773B9C102}" srcOrd="2" destOrd="0" presId="urn:microsoft.com/office/officeart/2005/8/layout/orgChart1"/>
    <dgm:cxn modelId="{59DD6ADF-999E-4809-8CBB-510F1BF050CD}" type="presParOf" srcId="{30F675F5-CB2A-48C5-A950-2A2AA1101AA0}" destId="{D6992BF3-9740-42FA-B5A2-1916A78E4AF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Director(a) </a:t>
          </a:r>
          <a:r>
            <a:rPr lang="es-MX" altLang="es-MX" sz="1200" b="0" dirty="0" smtClean="0">
              <a:solidFill>
                <a:schemeClr val="tx1"/>
              </a:solidFill>
              <a:latin typeface="Calibri" panose="020F0502020204030204" pitchFamily="34" charset="0"/>
            </a:rPr>
            <a:t>General para un Desarrollo Verde</a:t>
          </a:r>
          <a:endParaRPr lang="es-ES" altLang="es-MX" sz="1200" b="0" dirty="0" smtClean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3052B5-C1AF-4ECD-954D-9DC9A933199A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gm:t>
    </dgm:pt>
    <dgm:pt modelId="{C5E24562-1DEA-40A8-B2C2-B1B5B20B6134}" type="parTrans" cxnId="{A8C611CD-870A-473C-96BF-5DEF65ECF25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E1808AA-0FE9-49E0-B275-04721DE64530}" type="sibTrans" cxnId="{A8C611CD-870A-473C-96BF-5DEF65ECF25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26A905-D08E-455E-86F7-CD7BD235D848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  <a:endParaRPr lang="es-ES" sz="1200" dirty="0">
            <a:solidFill>
              <a:schemeClr val="tx1"/>
            </a:solidFill>
          </a:endParaRPr>
        </a:p>
      </dgm:t>
    </dgm:pt>
    <dgm:pt modelId="{1BEABB8D-35BC-4D2C-B2CD-D4BC18176D30}" type="parTrans" cxnId="{5A4DD749-E159-4B44-B07F-72B5BC203F75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AA18D61-AE46-4E57-8C28-0C3439823B04}" type="sibTrans" cxnId="{5A4DD749-E159-4B44-B07F-72B5BC203F75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5B16A04-2842-4C32-9181-CAFC5C076159}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 </a:t>
          </a:r>
          <a:endParaRPr lang="es-ES" sz="1200" dirty="0">
            <a:solidFill>
              <a:schemeClr val="tx1"/>
            </a:solidFill>
          </a:endParaRPr>
        </a:p>
      </dgm:t>
    </dgm:pt>
    <dgm:pt modelId="{AEE7A1C5-5015-4457-94E1-B5EF054D8F8F}" type="parTrans" cxnId="{EF2EC295-58D0-4906-91FC-58588D26A38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A9D35C1-E5FE-401F-8182-CB2AADAC75BC}" type="sibTrans" cxnId="{EF2EC295-58D0-4906-91FC-58588D26A38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 val="init"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114312" custScaleY="122477" custLinFactNeighborY="-30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B8CD99B3-7BDA-4894-9D14-CB4FD401E9BA}" type="pres">
      <dgm:prSet presAssocID="{C5E24562-1DEA-40A8-B2C2-B1B5B20B6134}" presName="Name37" presStyleLbl="parChTrans1D2" presStyleIdx="0" presStyleCnt="3"/>
      <dgm:spPr/>
      <dgm:t>
        <a:bodyPr/>
        <a:lstStyle/>
        <a:p>
          <a:endParaRPr lang="es-ES"/>
        </a:p>
      </dgm:t>
    </dgm:pt>
    <dgm:pt modelId="{232E3D09-8A69-411D-9FDC-B056964D9FCA}" type="pres">
      <dgm:prSet presAssocID="{FA3052B5-C1AF-4ECD-954D-9DC9A933199A}" presName="hierRoot2" presStyleCnt="0">
        <dgm:presLayoutVars>
          <dgm:hierBranch val="init"/>
        </dgm:presLayoutVars>
      </dgm:prSet>
      <dgm:spPr/>
    </dgm:pt>
    <dgm:pt modelId="{4DF8B0DB-30B1-42D3-B918-42C4549FBA9F}" type="pres">
      <dgm:prSet presAssocID="{FA3052B5-C1AF-4ECD-954D-9DC9A933199A}" presName="rootComposite" presStyleCnt="0"/>
      <dgm:spPr/>
    </dgm:pt>
    <dgm:pt modelId="{221C4940-7E2E-4A18-A4FE-20B3432EDFA2}" type="pres">
      <dgm:prSet presAssocID="{FA3052B5-C1AF-4ECD-954D-9DC9A933199A}" presName="rootText" presStyleLbl="node2" presStyleIdx="0" presStyleCnt="3" custLinFactNeighborY="264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53CA19-FAEA-4578-B9FB-78D617AA1E03}" type="pres">
      <dgm:prSet presAssocID="{FA3052B5-C1AF-4ECD-954D-9DC9A933199A}" presName="rootConnector" presStyleLbl="node2" presStyleIdx="0" presStyleCnt="3"/>
      <dgm:spPr/>
      <dgm:t>
        <a:bodyPr/>
        <a:lstStyle/>
        <a:p>
          <a:endParaRPr lang="es-ES"/>
        </a:p>
      </dgm:t>
    </dgm:pt>
    <dgm:pt modelId="{CF9122E9-FAF6-4D36-A6DE-85B03AD97898}" type="pres">
      <dgm:prSet presAssocID="{FA3052B5-C1AF-4ECD-954D-9DC9A933199A}" presName="hierChild4" presStyleCnt="0"/>
      <dgm:spPr/>
    </dgm:pt>
    <dgm:pt modelId="{7150B747-552B-45EA-B476-158E973D17AF}" type="pres">
      <dgm:prSet presAssocID="{FA3052B5-C1AF-4ECD-954D-9DC9A933199A}" presName="hierChild5" presStyleCnt="0"/>
      <dgm:spPr/>
    </dgm:pt>
    <dgm:pt modelId="{2014E8D0-4FEE-4209-9290-649B210966B3}" type="pres">
      <dgm:prSet presAssocID="{1BEABB8D-35BC-4D2C-B2CD-D4BC18176D30}" presName="Name37" presStyleLbl="parChTrans1D2" presStyleIdx="1" presStyleCnt="3"/>
      <dgm:spPr/>
      <dgm:t>
        <a:bodyPr/>
        <a:lstStyle/>
        <a:p>
          <a:endParaRPr lang="es-ES"/>
        </a:p>
      </dgm:t>
    </dgm:pt>
    <dgm:pt modelId="{4232C632-A8B4-474E-973B-E2012292C792}" type="pres">
      <dgm:prSet presAssocID="{A826A905-D08E-455E-86F7-CD7BD235D848}" presName="hierRoot2" presStyleCnt="0">
        <dgm:presLayoutVars>
          <dgm:hierBranch val="init"/>
        </dgm:presLayoutVars>
      </dgm:prSet>
      <dgm:spPr/>
    </dgm:pt>
    <dgm:pt modelId="{38D4E98E-B92D-4BF7-9633-7DA6C9A4824B}" type="pres">
      <dgm:prSet presAssocID="{A826A905-D08E-455E-86F7-CD7BD235D848}" presName="rootComposite" presStyleCnt="0"/>
      <dgm:spPr/>
    </dgm:pt>
    <dgm:pt modelId="{4206220D-6AC7-4F3A-BB2C-24C0A57F40B0}" type="pres">
      <dgm:prSet presAssocID="{A826A905-D08E-455E-86F7-CD7BD235D848}" presName="rootText" presStyleLbl="node2" presStyleIdx="1" presStyleCnt="3" custLinFactNeighborY="264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63B832-CAD7-4D36-9777-5E83C6E16B2D}" type="pres">
      <dgm:prSet presAssocID="{A826A905-D08E-455E-86F7-CD7BD235D848}" presName="rootConnector" presStyleLbl="node2" presStyleIdx="1" presStyleCnt="3"/>
      <dgm:spPr/>
      <dgm:t>
        <a:bodyPr/>
        <a:lstStyle/>
        <a:p>
          <a:endParaRPr lang="es-ES"/>
        </a:p>
      </dgm:t>
    </dgm:pt>
    <dgm:pt modelId="{986441AA-4C0E-484F-8B35-0D7D7D48F5F1}" type="pres">
      <dgm:prSet presAssocID="{A826A905-D08E-455E-86F7-CD7BD235D848}" presName="hierChild4" presStyleCnt="0"/>
      <dgm:spPr/>
    </dgm:pt>
    <dgm:pt modelId="{9F16BB42-0F5A-4AC0-9756-5C1F8889EDBD}" type="pres">
      <dgm:prSet presAssocID="{A826A905-D08E-455E-86F7-CD7BD235D848}" presName="hierChild5" presStyleCnt="0"/>
      <dgm:spPr/>
    </dgm:pt>
    <dgm:pt modelId="{E4B55D75-B0A3-4DBE-8BA6-C042377F1608}" type="pres">
      <dgm:prSet presAssocID="{AEE7A1C5-5015-4457-94E1-B5EF054D8F8F}" presName="Name37" presStyleLbl="parChTrans1D2" presStyleIdx="2" presStyleCnt="3"/>
      <dgm:spPr/>
      <dgm:t>
        <a:bodyPr/>
        <a:lstStyle/>
        <a:p>
          <a:endParaRPr lang="es-ES"/>
        </a:p>
      </dgm:t>
    </dgm:pt>
    <dgm:pt modelId="{6895415A-99A2-4630-9C47-BD5DBF8DC6AF}" type="pres">
      <dgm:prSet presAssocID="{85B16A04-2842-4C32-9181-CAFC5C076159}" presName="hierRoot2" presStyleCnt="0">
        <dgm:presLayoutVars>
          <dgm:hierBranch val="init"/>
        </dgm:presLayoutVars>
      </dgm:prSet>
      <dgm:spPr/>
    </dgm:pt>
    <dgm:pt modelId="{B10101CF-8446-4BC0-99B0-BFA262A536EA}" type="pres">
      <dgm:prSet presAssocID="{85B16A04-2842-4C32-9181-CAFC5C076159}" presName="rootComposite" presStyleCnt="0"/>
      <dgm:spPr/>
    </dgm:pt>
    <dgm:pt modelId="{E1BE9854-18EA-4772-B235-92509454AEBF}" type="pres">
      <dgm:prSet presAssocID="{85B16A04-2842-4C32-9181-CAFC5C076159}" presName="rootText" presStyleLbl="node2" presStyleIdx="2" presStyleCnt="3" custLinFactNeighborY="264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9D657BA-F0F2-4779-BCB3-C0A027AE4048}" type="pres">
      <dgm:prSet presAssocID="{85B16A04-2842-4C32-9181-CAFC5C076159}" presName="rootConnector" presStyleLbl="node2" presStyleIdx="2" presStyleCnt="3"/>
      <dgm:spPr/>
      <dgm:t>
        <a:bodyPr/>
        <a:lstStyle/>
        <a:p>
          <a:endParaRPr lang="es-ES"/>
        </a:p>
      </dgm:t>
    </dgm:pt>
    <dgm:pt modelId="{A998D91B-D5C9-4AEC-92E8-5F7074A2A246}" type="pres">
      <dgm:prSet presAssocID="{85B16A04-2842-4C32-9181-CAFC5C076159}" presName="hierChild4" presStyleCnt="0"/>
      <dgm:spPr/>
    </dgm:pt>
    <dgm:pt modelId="{D68C1F21-E990-4812-B571-2AFA7EAC3929}" type="pres">
      <dgm:prSet presAssocID="{85B16A04-2842-4C32-9181-CAFC5C076159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</dgm:ptLst>
  <dgm:cxnLst>
    <dgm:cxn modelId="{5A4DD749-E159-4B44-B07F-72B5BC203F75}" srcId="{D85250E1-9598-4F36-9EC2-6ABED4852900}" destId="{A826A905-D08E-455E-86F7-CD7BD235D848}" srcOrd="1" destOrd="0" parTransId="{1BEABB8D-35BC-4D2C-B2CD-D4BC18176D30}" sibTransId="{EAA18D61-AE46-4E57-8C28-0C3439823B04}"/>
    <dgm:cxn modelId="{A8C611CD-870A-473C-96BF-5DEF65ECF254}" srcId="{D85250E1-9598-4F36-9EC2-6ABED4852900}" destId="{FA3052B5-C1AF-4ECD-954D-9DC9A933199A}" srcOrd="0" destOrd="0" parTransId="{C5E24562-1DEA-40A8-B2C2-B1B5B20B6134}" sibTransId="{AE1808AA-0FE9-49E0-B275-04721DE64530}"/>
    <dgm:cxn modelId="{FC9AE918-3B28-437F-9497-878C9404E4C6}" type="presOf" srcId="{C5E24562-1DEA-40A8-B2C2-B1B5B20B6134}" destId="{B8CD99B3-7BDA-4894-9D14-CB4FD401E9BA}" srcOrd="0" destOrd="0" presId="urn:microsoft.com/office/officeart/2005/8/layout/orgChart1"/>
    <dgm:cxn modelId="{6231C6AF-17F8-46AC-BE35-75BEE8FB170E}" type="presOf" srcId="{85B16A04-2842-4C32-9181-CAFC5C076159}" destId="{C9D657BA-F0F2-4779-BCB3-C0A027AE4048}" srcOrd="1" destOrd="0" presId="urn:microsoft.com/office/officeart/2005/8/layout/orgChart1"/>
    <dgm:cxn modelId="{65A08231-8A72-480C-9946-8CD39982F583}" type="presOf" srcId="{1BEABB8D-35BC-4D2C-B2CD-D4BC18176D30}" destId="{2014E8D0-4FEE-4209-9290-649B210966B3}" srcOrd="0" destOrd="0" presId="urn:microsoft.com/office/officeart/2005/8/layout/orgChart1"/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994DE78D-8994-4E07-A9D2-6638BB1BC86A}" type="presOf" srcId="{85B16A04-2842-4C32-9181-CAFC5C076159}" destId="{E1BE9854-18EA-4772-B235-92509454AEBF}" srcOrd="0" destOrd="0" presId="urn:microsoft.com/office/officeart/2005/8/layout/orgChart1"/>
    <dgm:cxn modelId="{EF2EC295-58D0-4906-91FC-58588D26A38C}" srcId="{D85250E1-9598-4F36-9EC2-6ABED4852900}" destId="{85B16A04-2842-4C32-9181-CAFC5C076159}" srcOrd="2" destOrd="0" parTransId="{AEE7A1C5-5015-4457-94E1-B5EF054D8F8F}" sibTransId="{FA9D35C1-E5FE-401F-8182-CB2AADAC75BC}"/>
    <dgm:cxn modelId="{6A287F8A-3072-4F96-85F0-60DB822DC15A}" type="presOf" srcId="{A826A905-D08E-455E-86F7-CD7BD235D848}" destId="{3763B832-CAD7-4D36-9777-5E83C6E16B2D}" srcOrd="1" destOrd="0" presId="urn:microsoft.com/office/officeart/2005/8/layout/orgChart1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EF257B61-2B36-4C94-AA1E-FBB82EC1B014}" type="presOf" srcId="{FA3052B5-C1AF-4ECD-954D-9DC9A933199A}" destId="{221C4940-7E2E-4A18-A4FE-20B3432EDFA2}" srcOrd="0" destOrd="0" presId="urn:microsoft.com/office/officeart/2005/8/layout/orgChart1"/>
    <dgm:cxn modelId="{EA9158F6-51DD-4552-A40D-B6ACC0B6EDB3}" type="presOf" srcId="{A826A905-D08E-455E-86F7-CD7BD235D848}" destId="{4206220D-6AC7-4F3A-BB2C-24C0A57F40B0}" srcOrd="0" destOrd="0" presId="urn:microsoft.com/office/officeart/2005/8/layout/orgChart1"/>
    <dgm:cxn modelId="{4F766786-C99E-4C34-810C-D0E41399D75A}" type="presOf" srcId="{AEE7A1C5-5015-4457-94E1-B5EF054D8F8F}" destId="{E4B55D75-B0A3-4DBE-8BA6-C042377F1608}" srcOrd="0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BBB38B3B-E1EB-4BA9-8A2D-51985AFA9752}" type="presOf" srcId="{FA3052B5-C1AF-4ECD-954D-9DC9A933199A}" destId="{3F53CA19-FAEA-4578-B9FB-78D617AA1E03}" srcOrd="1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3469AB03-10DD-4FA9-9261-8EABAB8110AA}" type="presParOf" srcId="{8F600D0D-B0D5-4A5D-8F7F-0D436687B28C}" destId="{B8CD99B3-7BDA-4894-9D14-CB4FD401E9BA}" srcOrd="0" destOrd="0" presId="urn:microsoft.com/office/officeart/2005/8/layout/orgChart1"/>
    <dgm:cxn modelId="{F982782E-1145-4F25-A6F8-EAA8EAB60469}" type="presParOf" srcId="{8F600D0D-B0D5-4A5D-8F7F-0D436687B28C}" destId="{232E3D09-8A69-411D-9FDC-B056964D9FCA}" srcOrd="1" destOrd="0" presId="urn:microsoft.com/office/officeart/2005/8/layout/orgChart1"/>
    <dgm:cxn modelId="{008D9160-2B93-4DA6-A7C3-458B57F8E814}" type="presParOf" srcId="{232E3D09-8A69-411D-9FDC-B056964D9FCA}" destId="{4DF8B0DB-30B1-42D3-B918-42C4549FBA9F}" srcOrd="0" destOrd="0" presId="urn:microsoft.com/office/officeart/2005/8/layout/orgChart1"/>
    <dgm:cxn modelId="{0CE7FC68-7819-42D3-B911-EB24F86D358B}" type="presParOf" srcId="{4DF8B0DB-30B1-42D3-B918-42C4549FBA9F}" destId="{221C4940-7E2E-4A18-A4FE-20B3432EDFA2}" srcOrd="0" destOrd="0" presId="urn:microsoft.com/office/officeart/2005/8/layout/orgChart1"/>
    <dgm:cxn modelId="{EEA9B702-8B7E-45AF-9970-0AEE4200342B}" type="presParOf" srcId="{4DF8B0DB-30B1-42D3-B918-42C4549FBA9F}" destId="{3F53CA19-FAEA-4578-B9FB-78D617AA1E03}" srcOrd="1" destOrd="0" presId="urn:microsoft.com/office/officeart/2005/8/layout/orgChart1"/>
    <dgm:cxn modelId="{2100EC61-956D-4764-AFF6-99C6889554AA}" type="presParOf" srcId="{232E3D09-8A69-411D-9FDC-B056964D9FCA}" destId="{CF9122E9-FAF6-4D36-A6DE-85B03AD97898}" srcOrd="1" destOrd="0" presId="urn:microsoft.com/office/officeart/2005/8/layout/orgChart1"/>
    <dgm:cxn modelId="{9479C73B-BBF1-4056-8CAF-EEF5BC62BA90}" type="presParOf" srcId="{232E3D09-8A69-411D-9FDC-B056964D9FCA}" destId="{7150B747-552B-45EA-B476-158E973D17AF}" srcOrd="2" destOrd="0" presId="urn:microsoft.com/office/officeart/2005/8/layout/orgChart1"/>
    <dgm:cxn modelId="{453039D3-1F3A-4A4A-B1BF-A942EE36CD31}" type="presParOf" srcId="{8F600D0D-B0D5-4A5D-8F7F-0D436687B28C}" destId="{2014E8D0-4FEE-4209-9290-649B210966B3}" srcOrd="2" destOrd="0" presId="urn:microsoft.com/office/officeart/2005/8/layout/orgChart1"/>
    <dgm:cxn modelId="{22E4097E-9710-4B27-A1A6-6E0F3A70984B}" type="presParOf" srcId="{8F600D0D-B0D5-4A5D-8F7F-0D436687B28C}" destId="{4232C632-A8B4-474E-973B-E2012292C792}" srcOrd="3" destOrd="0" presId="urn:microsoft.com/office/officeart/2005/8/layout/orgChart1"/>
    <dgm:cxn modelId="{7D4C0201-0F7D-4464-BCA7-9A587C4A3985}" type="presParOf" srcId="{4232C632-A8B4-474E-973B-E2012292C792}" destId="{38D4E98E-B92D-4BF7-9633-7DA6C9A4824B}" srcOrd="0" destOrd="0" presId="urn:microsoft.com/office/officeart/2005/8/layout/orgChart1"/>
    <dgm:cxn modelId="{E3DABC37-FE1E-42FF-993C-417DD47A12B5}" type="presParOf" srcId="{38D4E98E-B92D-4BF7-9633-7DA6C9A4824B}" destId="{4206220D-6AC7-4F3A-BB2C-24C0A57F40B0}" srcOrd="0" destOrd="0" presId="urn:microsoft.com/office/officeart/2005/8/layout/orgChart1"/>
    <dgm:cxn modelId="{2FB3E2CA-8B25-459A-9669-AC8CC55A64DA}" type="presParOf" srcId="{38D4E98E-B92D-4BF7-9633-7DA6C9A4824B}" destId="{3763B832-CAD7-4D36-9777-5E83C6E16B2D}" srcOrd="1" destOrd="0" presId="urn:microsoft.com/office/officeart/2005/8/layout/orgChart1"/>
    <dgm:cxn modelId="{72D9797C-DB9B-4949-AD8A-8018867216BF}" type="presParOf" srcId="{4232C632-A8B4-474E-973B-E2012292C792}" destId="{986441AA-4C0E-484F-8B35-0D7D7D48F5F1}" srcOrd="1" destOrd="0" presId="urn:microsoft.com/office/officeart/2005/8/layout/orgChart1"/>
    <dgm:cxn modelId="{88487DA3-7315-45A7-B031-DB713166A252}" type="presParOf" srcId="{4232C632-A8B4-474E-973B-E2012292C792}" destId="{9F16BB42-0F5A-4AC0-9756-5C1F8889EDBD}" srcOrd="2" destOrd="0" presId="urn:microsoft.com/office/officeart/2005/8/layout/orgChart1"/>
    <dgm:cxn modelId="{F4A53564-837B-4623-9A0C-D1D79FD0B8DD}" type="presParOf" srcId="{8F600D0D-B0D5-4A5D-8F7F-0D436687B28C}" destId="{E4B55D75-B0A3-4DBE-8BA6-C042377F1608}" srcOrd="4" destOrd="0" presId="urn:microsoft.com/office/officeart/2005/8/layout/orgChart1"/>
    <dgm:cxn modelId="{47279F74-D709-4B96-A8F9-B46D4E12E074}" type="presParOf" srcId="{8F600D0D-B0D5-4A5D-8F7F-0D436687B28C}" destId="{6895415A-99A2-4630-9C47-BD5DBF8DC6AF}" srcOrd="5" destOrd="0" presId="urn:microsoft.com/office/officeart/2005/8/layout/orgChart1"/>
    <dgm:cxn modelId="{56953308-53B3-4BB7-BE11-06AE99BF2F6C}" type="presParOf" srcId="{6895415A-99A2-4630-9C47-BD5DBF8DC6AF}" destId="{B10101CF-8446-4BC0-99B0-BFA262A536EA}" srcOrd="0" destOrd="0" presId="urn:microsoft.com/office/officeart/2005/8/layout/orgChart1"/>
    <dgm:cxn modelId="{5EC385E0-9BD2-44C2-AFF2-8FE5B4153132}" type="presParOf" srcId="{B10101CF-8446-4BC0-99B0-BFA262A536EA}" destId="{E1BE9854-18EA-4772-B235-92509454AEBF}" srcOrd="0" destOrd="0" presId="urn:microsoft.com/office/officeart/2005/8/layout/orgChart1"/>
    <dgm:cxn modelId="{AB74153C-0A07-4267-92C3-65344A474BBD}" type="presParOf" srcId="{B10101CF-8446-4BC0-99B0-BFA262A536EA}" destId="{C9D657BA-F0F2-4779-BCB3-C0A027AE4048}" srcOrd="1" destOrd="0" presId="urn:microsoft.com/office/officeart/2005/8/layout/orgChart1"/>
    <dgm:cxn modelId="{C603780E-563A-4A2B-972C-CE6AEE6AA48F}" type="presParOf" srcId="{6895415A-99A2-4630-9C47-BD5DBF8DC6AF}" destId="{A998D91B-D5C9-4AEC-92E8-5F7074A2A246}" srcOrd="1" destOrd="0" presId="urn:microsoft.com/office/officeart/2005/8/layout/orgChart1"/>
    <dgm:cxn modelId="{297C37CE-CC88-40FF-AB8E-D75283443FD0}" type="presParOf" srcId="{6895415A-99A2-4630-9C47-BD5DBF8DC6AF}" destId="{D68C1F21-E990-4812-B571-2AFA7EAC3929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_tradnl" altLang="es-MX" sz="1200" b="0" dirty="0" smtClean="0">
              <a:latin typeface="Calibri" panose="020F0502020204030204" pitchFamily="34" charset="0"/>
              <a:cs typeface="Calibri" panose="020F0502020204030204" pitchFamily="34" charset="0"/>
            </a:rPr>
            <a:t>Director(a) </a:t>
          </a:r>
          <a:r>
            <a:rPr lang="es-MX" altLang="es-MX" sz="1200" b="0" dirty="0" smtClean="0">
              <a:latin typeface="Calibri" panose="020F0502020204030204" pitchFamily="34" charset="0"/>
            </a:rPr>
            <a:t>de Atención al </a:t>
          </a:r>
          <a:br>
            <a:rPr lang="es-MX" altLang="es-MX" sz="1200" b="0" dirty="0" smtClean="0">
              <a:latin typeface="Calibri" panose="020F0502020204030204" pitchFamily="34" charset="0"/>
            </a:rPr>
          </a:br>
          <a:r>
            <a:rPr lang="es-MX" altLang="es-MX" sz="1200" b="0" dirty="0" smtClean="0">
              <a:latin typeface="Calibri" panose="020F0502020204030204" pitchFamily="34" charset="0"/>
            </a:rPr>
            <a:t>Cambio Climático</a:t>
          </a:r>
          <a:endParaRPr lang="es-ES" altLang="es-MX" sz="1200" b="0" dirty="0" smtClean="0">
            <a:latin typeface="Calibri" panose="020F0502020204030204" pitchFamily="34" charset="0"/>
          </a:endParaRP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6D2F9B5-022D-4F01-87FC-7B4326881D34}">
      <dgm:prSet custT="1"/>
      <dgm:spPr/>
      <dgm:t>
        <a:bodyPr/>
        <a:lstStyle/>
        <a:p>
          <a:r>
            <a:rPr lang="es-ES" sz="1200" dirty="0" smtClean="0"/>
            <a:t>Coordinador(a) de Cultura Ambiental</a:t>
          </a:r>
        </a:p>
      </dgm:t>
    </dgm:pt>
    <dgm:pt modelId="{0CC71C8B-89BF-44C0-B13A-7B5B06808BBC}" type="parTrans" cxnId="{1E3225D4-19A6-4823-AA87-D50B67D9FF92}">
      <dgm:prSet/>
      <dgm:spPr/>
      <dgm:t>
        <a:bodyPr/>
        <a:lstStyle/>
        <a:p>
          <a:endParaRPr lang="es-ES"/>
        </a:p>
      </dgm:t>
    </dgm:pt>
    <dgm:pt modelId="{39BEAA95-2D22-4707-B85C-83F024440FA3}" type="sibTrans" cxnId="{1E3225D4-19A6-4823-AA87-D50B67D9FF92}">
      <dgm:prSet/>
      <dgm:spPr/>
      <dgm:t>
        <a:bodyPr/>
        <a:lstStyle/>
        <a:p>
          <a:endParaRPr lang="es-ES"/>
        </a:p>
      </dgm:t>
    </dgm:pt>
    <dgm:pt modelId="{FE77AE06-1074-440D-8AEF-877F3A8227DF}">
      <dgm:prSet custT="1"/>
      <dgm:spPr/>
      <dgm:t>
        <a:bodyPr/>
        <a:lstStyle/>
        <a:p>
          <a:r>
            <a:rPr lang="es-ES" sz="1200" dirty="0" smtClean="0"/>
            <a:t>Coordinador(a) de Intervención Urbana Sostenible</a:t>
          </a:r>
        </a:p>
      </dgm:t>
    </dgm:pt>
    <dgm:pt modelId="{20B902B5-91DE-4F34-B709-8F55AA95ECB8}" type="parTrans" cxnId="{51B1D49C-A79A-4DE8-A69A-C7342FB84A4A}">
      <dgm:prSet/>
      <dgm:spPr/>
      <dgm:t>
        <a:bodyPr/>
        <a:lstStyle/>
        <a:p>
          <a:endParaRPr lang="es-ES"/>
        </a:p>
      </dgm:t>
    </dgm:pt>
    <dgm:pt modelId="{3A55ABFB-FD6A-41CA-ABA8-87E6E884D540}" type="sibTrans" cxnId="{51B1D49C-A79A-4DE8-A69A-C7342FB84A4A}">
      <dgm:prSet/>
      <dgm:spPr/>
      <dgm:t>
        <a:bodyPr/>
        <a:lstStyle/>
        <a:p>
          <a:endParaRPr lang="es-ES"/>
        </a:p>
      </dgm:t>
    </dgm:pt>
    <dgm:pt modelId="{A21394CD-68B7-499E-AC91-E2AA01A90B80}">
      <dgm:prSet custT="1"/>
      <dgm:spPr/>
      <dgm:t>
        <a:bodyPr/>
        <a:lstStyle/>
        <a:p>
          <a:r>
            <a:rPr lang="es-ES" sz="1200" dirty="0" smtClean="0"/>
            <a:t>Jefe(a) de Cultura Ambiental</a:t>
          </a:r>
        </a:p>
      </dgm:t>
    </dgm:pt>
    <dgm:pt modelId="{DEAD4387-816F-4363-8856-E20B44CB37AA}" type="parTrans" cxnId="{EAD29602-6A62-4956-9ED3-1535D4E05C5A}">
      <dgm:prSet/>
      <dgm:spPr/>
      <dgm:t>
        <a:bodyPr/>
        <a:lstStyle/>
        <a:p>
          <a:endParaRPr lang="es-ES"/>
        </a:p>
      </dgm:t>
    </dgm:pt>
    <dgm:pt modelId="{CD156DD7-C826-4A33-9F8D-9DB84D7D1D06}" type="sibTrans" cxnId="{EAD29602-6A62-4956-9ED3-1535D4E05C5A}">
      <dgm:prSet/>
      <dgm:spPr/>
      <dgm:t>
        <a:bodyPr/>
        <a:lstStyle/>
        <a:p>
          <a:endParaRPr lang="es-ES"/>
        </a:p>
      </dgm:t>
    </dgm:pt>
    <dgm:pt modelId="{89CAF6E0-65B4-4B8A-9393-F118ED4EA250}">
      <dgm:prSet custT="1"/>
      <dgm:spPr/>
      <dgm:t>
        <a:bodyPr/>
        <a:lstStyle/>
        <a:p>
          <a:r>
            <a:rPr lang="es-ES" sz="1200" dirty="0" smtClean="0"/>
            <a:t>Jefe(a) de </a:t>
          </a:r>
          <a:br>
            <a:rPr lang="es-ES" sz="1200" dirty="0" smtClean="0"/>
          </a:br>
          <a:r>
            <a:rPr lang="es-ES" sz="1200" dirty="0" smtClean="0"/>
            <a:t>Calidad de Agua</a:t>
          </a:r>
        </a:p>
      </dgm:t>
    </dgm:pt>
    <dgm:pt modelId="{78A76DF0-21A5-4963-B39F-CA18094DBA46}" type="parTrans" cxnId="{CE355DE1-E5DC-44DD-B9F9-476EF562C152}">
      <dgm:prSet/>
      <dgm:spPr/>
      <dgm:t>
        <a:bodyPr/>
        <a:lstStyle/>
        <a:p>
          <a:endParaRPr lang="es-ES"/>
        </a:p>
      </dgm:t>
    </dgm:pt>
    <dgm:pt modelId="{BA1BD860-1C9E-4BBA-961C-BEE7CED466FE}" type="sibTrans" cxnId="{CE355DE1-E5DC-44DD-B9F9-476EF562C152}">
      <dgm:prSet/>
      <dgm:spPr/>
      <dgm:t>
        <a:bodyPr/>
        <a:lstStyle/>
        <a:p>
          <a:endParaRPr lang="es-ES"/>
        </a:p>
      </dgm:t>
    </dgm:pt>
    <dgm:pt modelId="{073D9D6D-353C-4638-BAB5-D263EE104F98}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de Sustentabilidad Urbana </a:t>
          </a:r>
          <a:endParaRPr lang="es-ES" sz="1200" dirty="0">
            <a:solidFill>
              <a:schemeClr val="tx1"/>
            </a:solidFill>
          </a:endParaRPr>
        </a:p>
      </dgm:t>
    </dgm:pt>
    <dgm:pt modelId="{ADF822D2-B37E-40C0-9ABD-1413B3D99E45}" type="parTrans" cxnId="{9F658BD7-9B70-4A23-9757-9F42575D325A}">
      <dgm:prSet/>
      <dgm:spPr/>
      <dgm:t>
        <a:bodyPr/>
        <a:lstStyle/>
        <a:p>
          <a:endParaRPr lang="es-ES"/>
        </a:p>
      </dgm:t>
    </dgm:pt>
    <dgm:pt modelId="{6DBD8AB9-BDD2-4235-B01E-437F7CBA5499}" type="sibTrans" cxnId="{9F658BD7-9B70-4A23-9757-9F42575D325A}">
      <dgm:prSet/>
      <dgm:spPr/>
      <dgm:t>
        <a:bodyPr/>
        <a:lstStyle/>
        <a:p>
          <a:endParaRPr lang="es-ES"/>
        </a:p>
      </dgm:t>
    </dgm:pt>
    <dgm:pt modelId="{B6EDA4D2-295B-4706-8651-A7F2B82ADA9F}" type="asst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Secretarias(os)</a:t>
          </a:r>
        </a:p>
      </dgm:t>
    </dgm:pt>
    <dgm:pt modelId="{5EA311D9-491D-4345-97BC-9F06796BFA5B}" type="parTrans" cxnId="{9BC8185F-D55B-4C48-8C24-22A66D56294E}">
      <dgm:prSet/>
      <dgm:spPr/>
      <dgm:t>
        <a:bodyPr/>
        <a:lstStyle/>
        <a:p>
          <a:endParaRPr lang="es-ES"/>
        </a:p>
      </dgm:t>
    </dgm:pt>
    <dgm:pt modelId="{02AD65EF-4B56-4BC7-97D4-E36DE58D4F47}" type="sibTrans" cxnId="{9BC8185F-D55B-4C48-8C24-22A66D56294E}">
      <dgm:prSet/>
      <dgm:spPr/>
      <dgm:t>
        <a:bodyPr/>
        <a:lstStyle/>
        <a:p>
          <a:endParaRPr lang="es-ES"/>
        </a:p>
      </dgm:t>
    </dgm:pt>
    <dgm:pt modelId="{15448220-9081-4AAD-898E-E8A055D56922}" type="asst">
      <dgm:prSet custT="1"/>
      <dgm:spPr/>
      <dgm:t>
        <a:bodyPr/>
        <a:lstStyle/>
        <a:p>
          <a:r>
            <a:rPr lang="es-ES" sz="1200" dirty="0" smtClean="0"/>
            <a:t>Jefes(a) de Residuos Solidos</a:t>
          </a:r>
        </a:p>
      </dgm:t>
    </dgm:pt>
    <dgm:pt modelId="{CA572683-C6D0-494A-9648-6B2B5D67F7BC}" type="parTrans" cxnId="{CDBDBA99-B6CA-4DA3-BC1F-56C54A214A9F}">
      <dgm:prSet/>
      <dgm:spPr/>
      <dgm:t>
        <a:bodyPr/>
        <a:lstStyle/>
        <a:p>
          <a:endParaRPr lang="es-ES"/>
        </a:p>
      </dgm:t>
    </dgm:pt>
    <dgm:pt modelId="{54A4F8E5-C646-4443-8C12-07663A54E0C5}" type="sibTrans" cxnId="{CDBDBA99-B6CA-4DA3-BC1F-56C54A214A9F}">
      <dgm:prSet/>
      <dgm:spPr/>
      <dgm:t>
        <a:bodyPr/>
        <a:lstStyle/>
        <a:p>
          <a:endParaRPr lang="es-ES"/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127829" custScaleY="139450" custLinFactNeighborY="110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77608E2C-16CB-4362-9912-CA62B7E531E1}" type="pres">
      <dgm:prSet presAssocID="{0CC71C8B-89BF-44C0-B13A-7B5B06808BBC}" presName="Name35" presStyleLbl="parChTrans1D2" presStyleIdx="0" presStyleCnt="6"/>
      <dgm:spPr/>
      <dgm:t>
        <a:bodyPr/>
        <a:lstStyle/>
        <a:p>
          <a:endParaRPr lang="es-ES"/>
        </a:p>
      </dgm:t>
    </dgm:pt>
    <dgm:pt modelId="{3DD2445D-A1AD-4E74-B377-F98982BE7C08}" type="pres">
      <dgm:prSet presAssocID="{66D2F9B5-022D-4F01-87FC-7B4326881D34}" presName="hierRoot2" presStyleCnt="0">
        <dgm:presLayoutVars>
          <dgm:hierBranch/>
        </dgm:presLayoutVars>
      </dgm:prSet>
      <dgm:spPr/>
    </dgm:pt>
    <dgm:pt modelId="{7BF499E0-F16C-48C6-9AF4-5B2709E3F328}" type="pres">
      <dgm:prSet presAssocID="{66D2F9B5-022D-4F01-87FC-7B4326881D34}" presName="rootComposite" presStyleCnt="0"/>
      <dgm:spPr/>
    </dgm:pt>
    <dgm:pt modelId="{F7905890-7C45-4B6D-AE71-ACACC31F1B52}" type="pres">
      <dgm:prSet presAssocID="{66D2F9B5-022D-4F01-87FC-7B4326881D34}" presName="rootText" presStyleLbl="node2" presStyleIdx="0" presStyleCnt="4" custLinFactNeighborY="306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1AF45B-BB90-41D7-955A-5F13B65D7D48}" type="pres">
      <dgm:prSet presAssocID="{66D2F9B5-022D-4F01-87FC-7B4326881D34}" presName="rootConnector" presStyleLbl="node2" presStyleIdx="0" presStyleCnt="4"/>
      <dgm:spPr/>
      <dgm:t>
        <a:bodyPr/>
        <a:lstStyle/>
        <a:p>
          <a:endParaRPr lang="es-ES"/>
        </a:p>
      </dgm:t>
    </dgm:pt>
    <dgm:pt modelId="{5AE4431F-2B2F-4C4F-8733-165845E0F13E}" type="pres">
      <dgm:prSet presAssocID="{66D2F9B5-022D-4F01-87FC-7B4326881D34}" presName="hierChild4" presStyleCnt="0"/>
      <dgm:spPr/>
    </dgm:pt>
    <dgm:pt modelId="{3BB09410-F559-4922-8ED1-DF4C69BF225B}" type="pres">
      <dgm:prSet presAssocID="{DEAD4387-816F-4363-8856-E20B44CB37AA}" presName="Name35" presStyleLbl="parChTrans1D3" presStyleIdx="0" presStyleCnt="1"/>
      <dgm:spPr/>
      <dgm:t>
        <a:bodyPr/>
        <a:lstStyle/>
        <a:p>
          <a:endParaRPr lang="es-ES"/>
        </a:p>
      </dgm:t>
    </dgm:pt>
    <dgm:pt modelId="{8A95FB07-D59F-46BA-97AB-AFA05BE90197}" type="pres">
      <dgm:prSet presAssocID="{A21394CD-68B7-499E-AC91-E2AA01A90B80}" presName="hierRoot2" presStyleCnt="0">
        <dgm:presLayoutVars>
          <dgm:hierBranch val="init"/>
        </dgm:presLayoutVars>
      </dgm:prSet>
      <dgm:spPr/>
    </dgm:pt>
    <dgm:pt modelId="{C86F06FC-3BC7-4309-AD09-93EF590CEBFE}" type="pres">
      <dgm:prSet presAssocID="{A21394CD-68B7-499E-AC91-E2AA01A90B80}" presName="rootComposite" presStyleCnt="0"/>
      <dgm:spPr/>
    </dgm:pt>
    <dgm:pt modelId="{306893E4-18E0-404E-8919-C0E0AC1CA042}" type="pres">
      <dgm:prSet presAssocID="{A21394CD-68B7-499E-AC91-E2AA01A90B80}" presName="rootText" presStyleLbl="node3" presStyleIdx="0" presStyleCnt="1" custLinFactNeighborY="23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75B3D3-09C1-495C-A11C-954DDD0BC5B6}" type="pres">
      <dgm:prSet presAssocID="{A21394CD-68B7-499E-AC91-E2AA01A90B80}" presName="rootConnector" presStyleLbl="node3" presStyleIdx="0" presStyleCnt="1"/>
      <dgm:spPr/>
      <dgm:t>
        <a:bodyPr/>
        <a:lstStyle/>
        <a:p>
          <a:endParaRPr lang="es-ES"/>
        </a:p>
      </dgm:t>
    </dgm:pt>
    <dgm:pt modelId="{7DB7F651-DF8D-4E5E-92A2-A9EB3122E587}" type="pres">
      <dgm:prSet presAssocID="{A21394CD-68B7-499E-AC91-E2AA01A90B80}" presName="hierChild4" presStyleCnt="0"/>
      <dgm:spPr/>
    </dgm:pt>
    <dgm:pt modelId="{09E07330-0F22-4D56-A8E5-CDA84AB1C1AB}" type="pres">
      <dgm:prSet presAssocID="{A21394CD-68B7-499E-AC91-E2AA01A90B80}" presName="hierChild5" presStyleCnt="0"/>
      <dgm:spPr/>
    </dgm:pt>
    <dgm:pt modelId="{77CE2B1C-3DC7-4065-A758-08FE382F5F97}" type="pres">
      <dgm:prSet presAssocID="{66D2F9B5-022D-4F01-87FC-7B4326881D34}" presName="hierChild5" presStyleCnt="0"/>
      <dgm:spPr/>
    </dgm:pt>
    <dgm:pt modelId="{E2D63AC7-CA6E-49B1-BCD9-A61D40AE3AE2}" type="pres">
      <dgm:prSet presAssocID="{20B902B5-91DE-4F34-B709-8F55AA95ECB8}" presName="Name35" presStyleLbl="parChTrans1D2" presStyleIdx="1" presStyleCnt="6"/>
      <dgm:spPr/>
      <dgm:t>
        <a:bodyPr/>
        <a:lstStyle/>
        <a:p>
          <a:endParaRPr lang="es-ES"/>
        </a:p>
      </dgm:t>
    </dgm:pt>
    <dgm:pt modelId="{309BC86D-6D51-4F10-AEA9-318A5E642043}" type="pres">
      <dgm:prSet presAssocID="{FE77AE06-1074-440D-8AEF-877F3A8227DF}" presName="hierRoot2" presStyleCnt="0">
        <dgm:presLayoutVars>
          <dgm:hierBranch val="init"/>
        </dgm:presLayoutVars>
      </dgm:prSet>
      <dgm:spPr/>
    </dgm:pt>
    <dgm:pt modelId="{EC2D7C5F-A385-45DB-B837-A02EA75DBF39}" type="pres">
      <dgm:prSet presAssocID="{FE77AE06-1074-440D-8AEF-877F3A8227DF}" presName="rootComposite" presStyleCnt="0"/>
      <dgm:spPr/>
    </dgm:pt>
    <dgm:pt modelId="{DE589B88-3554-4123-9312-72DD86207B65}" type="pres">
      <dgm:prSet presAssocID="{FE77AE06-1074-440D-8AEF-877F3A8227DF}" presName="rootText" presStyleLbl="node2" presStyleIdx="1" presStyleCnt="4" custLinFactNeighborY="306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B052FA-DAE7-4334-B200-4C2A31E94068}" type="pres">
      <dgm:prSet presAssocID="{FE77AE06-1074-440D-8AEF-877F3A8227DF}" presName="rootConnector" presStyleLbl="node2" presStyleIdx="1" presStyleCnt="4"/>
      <dgm:spPr/>
      <dgm:t>
        <a:bodyPr/>
        <a:lstStyle/>
        <a:p>
          <a:endParaRPr lang="es-ES"/>
        </a:p>
      </dgm:t>
    </dgm:pt>
    <dgm:pt modelId="{1AC55EBE-57B5-4499-895D-97FC6F93C7E7}" type="pres">
      <dgm:prSet presAssocID="{FE77AE06-1074-440D-8AEF-877F3A8227DF}" presName="hierChild4" presStyleCnt="0"/>
      <dgm:spPr/>
    </dgm:pt>
    <dgm:pt modelId="{9C008722-AD23-4962-B08D-DA60C89F29EA}" type="pres">
      <dgm:prSet presAssocID="{FE77AE06-1074-440D-8AEF-877F3A8227DF}" presName="hierChild5" presStyleCnt="0"/>
      <dgm:spPr/>
    </dgm:pt>
    <dgm:pt modelId="{88BA7BEC-075A-4F45-B65A-74CF80C97CC8}" type="pres">
      <dgm:prSet presAssocID="{78A76DF0-21A5-4963-B39F-CA18094DBA46}" presName="Name35" presStyleLbl="parChTrans1D2" presStyleIdx="2" presStyleCnt="6"/>
      <dgm:spPr/>
      <dgm:t>
        <a:bodyPr/>
        <a:lstStyle/>
        <a:p>
          <a:endParaRPr lang="es-ES"/>
        </a:p>
      </dgm:t>
    </dgm:pt>
    <dgm:pt modelId="{134A8E80-8F54-4BC2-ABF7-C5F7671DB6B5}" type="pres">
      <dgm:prSet presAssocID="{89CAF6E0-65B4-4B8A-9393-F118ED4EA250}" presName="hierRoot2" presStyleCnt="0">
        <dgm:presLayoutVars>
          <dgm:hierBranch val="init"/>
        </dgm:presLayoutVars>
      </dgm:prSet>
      <dgm:spPr/>
    </dgm:pt>
    <dgm:pt modelId="{AF983011-5618-4FB4-B0F2-90A2FB0D81F4}" type="pres">
      <dgm:prSet presAssocID="{89CAF6E0-65B4-4B8A-9393-F118ED4EA250}" presName="rootComposite" presStyleCnt="0"/>
      <dgm:spPr/>
    </dgm:pt>
    <dgm:pt modelId="{F577BC91-50F9-4894-841C-2E209C19E0BD}" type="pres">
      <dgm:prSet presAssocID="{89CAF6E0-65B4-4B8A-9393-F118ED4EA250}" presName="rootText" presStyleLbl="node2" presStyleIdx="2" presStyleCnt="4" custLinFactNeighborY="306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2344AF-772E-4151-9454-857F6F40CC95}" type="pres">
      <dgm:prSet presAssocID="{89CAF6E0-65B4-4B8A-9393-F118ED4EA250}" presName="rootConnector" presStyleLbl="node2" presStyleIdx="2" presStyleCnt="4"/>
      <dgm:spPr/>
      <dgm:t>
        <a:bodyPr/>
        <a:lstStyle/>
        <a:p>
          <a:endParaRPr lang="es-ES"/>
        </a:p>
      </dgm:t>
    </dgm:pt>
    <dgm:pt modelId="{8EA278B5-B9A2-4C5A-96AA-03A1D51FF385}" type="pres">
      <dgm:prSet presAssocID="{89CAF6E0-65B4-4B8A-9393-F118ED4EA250}" presName="hierChild4" presStyleCnt="0"/>
      <dgm:spPr/>
    </dgm:pt>
    <dgm:pt modelId="{8800AB2F-0965-4F93-8D6C-56E0764B61DF}" type="pres">
      <dgm:prSet presAssocID="{89CAF6E0-65B4-4B8A-9393-F118ED4EA250}" presName="hierChild5" presStyleCnt="0"/>
      <dgm:spPr/>
    </dgm:pt>
    <dgm:pt modelId="{5DE9F5F2-B807-46F5-969A-4A66A487237D}" type="pres">
      <dgm:prSet presAssocID="{ADF822D2-B37E-40C0-9ABD-1413B3D99E45}" presName="Name35" presStyleLbl="parChTrans1D2" presStyleIdx="3" presStyleCnt="6"/>
      <dgm:spPr/>
      <dgm:t>
        <a:bodyPr/>
        <a:lstStyle/>
        <a:p>
          <a:endParaRPr lang="es-ES"/>
        </a:p>
      </dgm:t>
    </dgm:pt>
    <dgm:pt modelId="{038A3F78-705A-452E-95B0-32EF5F4B9CDA}" type="pres">
      <dgm:prSet presAssocID="{073D9D6D-353C-4638-BAB5-D263EE104F98}" presName="hierRoot2" presStyleCnt="0">
        <dgm:presLayoutVars>
          <dgm:hierBranch val="init"/>
        </dgm:presLayoutVars>
      </dgm:prSet>
      <dgm:spPr/>
    </dgm:pt>
    <dgm:pt modelId="{13E099EE-5533-43F9-B13D-6855B4A7B1BF}" type="pres">
      <dgm:prSet presAssocID="{073D9D6D-353C-4638-BAB5-D263EE104F98}" presName="rootComposite" presStyleCnt="0"/>
      <dgm:spPr/>
    </dgm:pt>
    <dgm:pt modelId="{08AE31C7-8F0F-4133-9BEF-167D8201DB8B}" type="pres">
      <dgm:prSet presAssocID="{073D9D6D-353C-4638-BAB5-D263EE104F98}" presName="rootText" presStyleLbl="node2" presStyleIdx="3" presStyleCnt="4" custLinFactNeighborY="306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0D99D6-7156-42F7-9F8F-22551CD8DEC6}" type="pres">
      <dgm:prSet presAssocID="{073D9D6D-353C-4638-BAB5-D263EE104F98}" presName="rootConnector" presStyleLbl="node2" presStyleIdx="3" presStyleCnt="4"/>
      <dgm:spPr/>
      <dgm:t>
        <a:bodyPr/>
        <a:lstStyle/>
        <a:p>
          <a:endParaRPr lang="es-ES"/>
        </a:p>
      </dgm:t>
    </dgm:pt>
    <dgm:pt modelId="{20B2869B-5A77-4C7F-8FE6-CB018540B34F}" type="pres">
      <dgm:prSet presAssocID="{073D9D6D-353C-4638-BAB5-D263EE104F98}" presName="hierChild4" presStyleCnt="0"/>
      <dgm:spPr/>
    </dgm:pt>
    <dgm:pt modelId="{2D916A71-B93E-4F74-9F51-9995555578AF}" type="pres">
      <dgm:prSet presAssocID="{073D9D6D-353C-4638-BAB5-D263EE104F98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  <dgm:pt modelId="{E4481399-2078-4A0A-8CF3-18B206843DE6}" type="pres">
      <dgm:prSet presAssocID="{5EA311D9-491D-4345-97BC-9F06796BFA5B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6DFD87BB-AF2B-4C5E-BA9B-873904E62158}" type="pres">
      <dgm:prSet presAssocID="{B6EDA4D2-295B-4706-8651-A7F2B82ADA9F}" presName="hierRoot3" presStyleCnt="0">
        <dgm:presLayoutVars>
          <dgm:hierBranch val="init"/>
        </dgm:presLayoutVars>
      </dgm:prSet>
      <dgm:spPr/>
    </dgm:pt>
    <dgm:pt modelId="{3D39E354-0742-4DBF-B4EA-0D1FAA8DB369}" type="pres">
      <dgm:prSet presAssocID="{B6EDA4D2-295B-4706-8651-A7F2B82ADA9F}" presName="rootComposite3" presStyleCnt="0"/>
      <dgm:spPr/>
    </dgm:pt>
    <dgm:pt modelId="{27242ADB-544D-41CB-BA48-9F138850D56D}" type="pres">
      <dgm:prSet presAssocID="{B6EDA4D2-295B-4706-8651-A7F2B82ADA9F}" presName="rootText3" presStyleLbl="asst1" presStyleIdx="0" presStyleCnt="2" custScaleX="87906" custScaleY="92532" custLinFactNeighborX="-4000" custLinFactNeighborY="105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BF282B7-123B-4E74-A5C2-DB569B0AB309}" type="pres">
      <dgm:prSet presAssocID="{B6EDA4D2-295B-4706-8651-A7F2B82ADA9F}" presName="rootConnector3" presStyleLbl="asst1" presStyleIdx="0" presStyleCnt="2"/>
      <dgm:spPr/>
      <dgm:t>
        <a:bodyPr/>
        <a:lstStyle/>
        <a:p>
          <a:endParaRPr lang="es-ES"/>
        </a:p>
      </dgm:t>
    </dgm:pt>
    <dgm:pt modelId="{2FAD0C39-C332-4DC4-8C9B-AB2BE70DFC5D}" type="pres">
      <dgm:prSet presAssocID="{B6EDA4D2-295B-4706-8651-A7F2B82ADA9F}" presName="hierChild6" presStyleCnt="0"/>
      <dgm:spPr/>
    </dgm:pt>
    <dgm:pt modelId="{7434B285-7795-4600-92BD-CF40A3E89F15}" type="pres">
      <dgm:prSet presAssocID="{B6EDA4D2-295B-4706-8651-A7F2B82ADA9F}" presName="hierChild7" presStyleCnt="0"/>
      <dgm:spPr/>
    </dgm:pt>
    <dgm:pt modelId="{68C16F3E-25D6-427A-95BE-3ABBA8138230}" type="pres">
      <dgm:prSet presAssocID="{CA572683-C6D0-494A-9648-6B2B5D67F7BC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B50C4D91-0E7F-4784-829B-A2740610C604}" type="pres">
      <dgm:prSet presAssocID="{15448220-9081-4AAD-898E-E8A055D56922}" presName="hierRoot3" presStyleCnt="0">
        <dgm:presLayoutVars>
          <dgm:hierBranch val="init"/>
        </dgm:presLayoutVars>
      </dgm:prSet>
      <dgm:spPr/>
    </dgm:pt>
    <dgm:pt modelId="{253226C2-BF0A-46C4-9F9B-6F6B2A5AF97C}" type="pres">
      <dgm:prSet presAssocID="{15448220-9081-4AAD-898E-E8A055D56922}" presName="rootComposite3" presStyleCnt="0"/>
      <dgm:spPr/>
    </dgm:pt>
    <dgm:pt modelId="{7700C8B2-DF15-4AA1-8E07-9666C834A578}" type="pres">
      <dgm:prSet presAssocID="{15448220-9081-4AAD-898E-E8A055D56922}" presName="rootText3" presStyleLbl="asst1" presStyleIdx="1" presStyleCnt="2" custScaleX="87906" custScaleY="92532" custLinFactNeighborX="-4000" custLinFactNeighborY="106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D5390B0-1B25-42AD-8378-1A57372A252B}" type="pres">
      <dgm:prSet presAssocID="{15448220-9081-4AAD-898E-E8A055D56922}" presName="rootConnector3" presStyleLbl="asst1" presStyleIdx="1" presStyleCnt="2"/>
      <dgm:spPr/>
      <dgm:t>
        <a:bodyPr/>
        <a:lstStyle/>
        <a:p>
          <a:endParaRPr lang="es-ES"/>
        </a:p>
      </dgm:t>
    </dgm:pt>
    <dgm:pt modelId="{A7BE3C47-0A70-4842-A3D1-BB02658AF20F}" type="pres">
      <dgm:prSet presAssocID="{15448220-9081-4AAD-898E-E8A055D56922}" presName="hierChild6" presStyleCnt="0"/>
      <dgm:spPr/>
    </dgm:pt>
    <dgm:pt modelId="{3B450317-A87C-4491-8C76-1CC2F5C36529}" type="pres">
      <dgm:prSet presAssocID="{15448220-9081-4AAD-898E-E8A055D56922}" presName="hierChild7" presStyleCnt="0"/>
      <dgm:spPr/>
    </dgm:pt>
  </dgm:ptLst>
  <dgm:cxnLst>
    <dgm:cxn modelId="{51B1D49C-A79A-4DE8-A69A-C7342FB84A4A}" srcId="{D85250E1-9598-4F36-9EC2-6ABED4852900}" destId="{FE77AE06-1074-440D-8AEF-877F3A8227DF}" srcOrd="1" destOrd="0" parTransId="{20B902B5-91DE-4F34-B709-8F55AA95ECB8}" sibTransId="{3A55ABFB-FD6A-41CA-ABA8-87E6E884D540}"/>
    <dgm:cxn modelId="{20A424D7-2BB6-4475-B39D-51F040226799}" type="presOf" srcId="{15448220-9081-4AAD-898E-E8A055D56922}" destId="{3D5390B0-1B25-42AD-8378-1A57372A252B}" srcOrd="1" destOrd="0" presId="urn:microsoft.com/office/officeart/2005/8/layout/orgChart1"/>
    <dgm:cxn modelId="{9F658BD7-9B70-4A23-9757-9F42575D325A}" srcId="{D85250E1-9598-4F36-9EC2-6ABED4852900}" destId="{073D9D6D-353C-4638-BAB5-D263EE104F98}" srcOrd="3" destOrd="0" parTransId="{ADF822D2-B37E-40C0-9ABD-1413B3D99E45}" sibTransId="{6DBD8AB9-BDD2-4235-B01E-437F7CBA5499}"/>
    <dgm:cxn modelId="{CE355DE1-E5DC-44DD-B9F9-476EF562C152}" srcId="{D85250E1-9598-4F36-9EC2-6ABED4852900}" destId="{89CAF6E0-65B4-4B8A-9393-F118ED4EA250}" srcOrd="2" destOrd="0" parTransId="{78A76DF0-21A5-4963-B39F-CA18094DBA46}" sibTransId="{BA1BD860-1C9E-4BBA-961C-BEE7CED466FE}"/>
    <dgm:cxn modelId="{BF102F8F-0C48-4958-ACFC-C5486FDC9492}" type="presOf" srcId="{15448220-9081-4AAD-898E-E8A055D56922}" destId="{7700C8B2-DF15-4AA1-8E07-9666C834A578}" srcOrd="0" destOrd="0" presId="urn:microsoft.com/office/officeart/2005/8/layout/orgChart1"/>
    <dgm:cxn modelId="{67508CCF-8551-48F4-A570-9FB059F94160}" type="presOf" srcId="{66D2F9B5-022D-4F01-87FC-7B4326881D34}" destId="{B31AF45B-BB90-41D7-955A-5F13B65D7D48}" srcOrd="1" destOrd="0" presId="urn:microsoft.com/office/officeart/2005/8/layout/orgChart1"/>
    <dgm:cxn modelId="{060D4F23-E7E8-4037-A410-4EE9F9346050}" type="presOf" srcId="{0CC71C8B-89BF-44C0-B13A-7B5B06808BBC}" destId="{77608E2C-16CB-4362-9912-CA62B7E531E1}" srcOrd="0" destOrd="0" presId="urn:microsoft.com/office/officeart/2005/8/layout/orgChart1"/>
    <dgm:cxn modelId="{96D2FD09-30B6-429A-A4B1-4AD3E5A2FA9A}" type="presOf" srcId="{FE77AE06-1074-440D-8AEF-877F3A8227DF}" destId="{DE589B88-3554-4123-9312-72DD86207B65}" srcOrd="0" destOrd="0" presId="urn:microsoft.com/office/officeart/2005/8/layout/orgChart1"/>
    <dgm:cxn modelId="{1E3225D4-19A6-4823-AA87-D50B67D9FF92}" srcId="{D85250E1-9598-4F36-9EC2-6ABED4852900}" destId="{66D2F9B5-022D-4F01-87FC-7B4326881D34}" srcOrd="0" destOrd="0" parTransId="{0CC71C8B-89BF-44C0-B13A-7B5B06808BBC}" sibTransId="{39BEAA95-2D22-4707-B85C-83F024440FA3}"/>
    <dgm:cxn modelId="{EAD29602-6A62-4956-9ED3-1535D4E05C5A}" srcId="{66D2F9B5-022D-4F01-87FC-7B4326881D34}" destId="{A21394CD-68B7-499E-AC91-E2AA01A90B80}" srcOrd="0" destOrd="0" parTransId="{DEAD4387-816F-4363-8856-E20B44CB37AA}" sibTransId="{CD156DD7-C826-4A33-9F8D-9DB84D7D1D06}"/>
    <dgm:cxn modelId="{3881E96F-CC4B-44AC-9BDD-CF3C1CA35141}" type="presOf" srcId="{A21394CD-68B7-499E-AC91-E2AA01A90B80}" destId="{306893E4-18E0-404E-8919-C0E0AC1CA042}" srcOrd="0" destOrd="0" presId="urn:microsoft.com/office/officeart/2005/8/layout/orgChart1"/>
    <dgm:cxn modelId="{9BC8185F-D55B-4C48-8C24-22A66D56294E}" srcId="{D85250E1-9598-4F36-9EC2-6ABED4852900}" destId="{B6EDA4D2-295B-4706-8651-A7F2B82ADA9F}" srcOrd="4" destOrd="0" parTransId="{5EA311D9-491D-4345-97BC-9F06796BFA5B}" sibTransId="{02AD65EF-4B56-4BC7-97D4-E36DE58D4F47}"/>
    <dgm:cxn modelId="{CB544BA7-76CD-45AA-AE9B-480C7E32AFE5}" type="presOf" srcId="{B6EDA4D2-295B-4706-8651-A7F2B82ADA9F}" destId="{5BF282B7-123B-4E74-A5C2-DB569B0AB309}" srcOrd="1" destOrd="0" presId="urn:microsoft.com/office/officeart/2005/8/layout/orgChart1"/>
    <dgm:cxn modelId="{EE5500E7-5BC2-48F3-B7CC-16789A71EDA5}" type="presOf" srcId="{073D9D6D-353C-4638-BAB5-D263EE104F98}" destId="{08AE31C7-8F0F-4133-9BEF-167D8201DB8B}" srcOrd="0" destOrd="0" presId="urn:microsoft.com/office/officeart/2005/8/layout/orgChart1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080DDF99-98D2-42C8-AB7F-AA45D3EF4910}" type="presOf" srcId="{073D9D6D-353C-4638-BAB5-D263EE104F98}" destId="{260D99D6-7156-42F7-9F8F-22551CD8DEC6}" srcOrd="1" destOrd="0" presId="urn:microsoft.com/office/officeart/2005/8/layout/orgChart1"/>
    <dgm:cxn modelId="{CDBDBA99-B6CA-4DA3-BC1F-56C54A214A9F}" srcId="{D85250E1-9598-4F36-9EC2-6ABED4852900}" destId="{15448220-9081-4AAD-898E-E8A055D56922}" srcOrd="5" destOrd="0" parTransId="{CA572683-C6D0-494A-9648-6B2B5D67F7BC}" sibTransId="{54A4F8E5-C646-4443-8C12-07663A54E0C5}"/>
    <dgm:cxn modelId="{788311CC-A761-494E-863B-1400BEB017E9}" type="presOf" srcId="{FE77AE06-1074-440D-8AEF-877F3A8227DF}" destId="{62B052FA-DAE7-4334-B200-4C2A31E94068}" srcOrd="1" destOrd="0" presId="urn:microsoft.com/office/officeart/2005/8/layout/orgChart1"/>
    <dgm:cxn modelId="{BA211773-CC91-4939-B9FD-16B06C1EE90D}" type="presOf" srcId="{CA572683-C6D0-494A-9648-6B2B5D67F7BC}" destId="{68C16F3E-25D6-427A-95BE-3ABBA8138230}" srcOrd="0" destOrd="0" presId="urn:microsoft.com/office/officeart/2005/8/layout/orgChart1"/>
    <dgm:cxn modelId="{280FA221-EBD2-4FB6-AB91-F925E1D5D46B}" type="presOf" srcId="{89CAF6E0-65B4-4B8A-9393-F118ED4EA250}" destId="{F577BC91-50F9-4894-841C-2E209C19E0BD}" srcOrd="0" destOrd="0" presId="urn:microsoft.com/office/officeart/2005/8/layout/orgChart1"/>
    <dgm:cxn modelId="{60C334D8-98AB-4514-AEDD-6C7C5D20A2B9}" type="presOf" srcId="{B6EDA4D2-295B-4706-8651-A7F2B82ADA9F}" destId="{27242ADB-544D-41CB-BA48-9F138850D56D}" srcOrd="0" destOrd="0" presId="urn:microsoft.com/office/officeart/2005/8/layout/orgChart1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EFC4526C-6008-4119-98EE-901A30162E0D}" type="presOf" srcId="{5EA311D9-491D-4345-97BC-9F06796BFA5B}" destId="{E4481399-2078-4A0A-8CF3-18B206843DE6}" srcOrd="0" destOrd="0" presId="urn:microsoft.com/office/officeart/2005/8/layout/orgChart1"/>
    <dgm:cxn modelId="{8D343474-577A-4E36-AB2B-68F3AABF02D8}" type="presOf" srcId="{89CAF6E0-65B4-4B8A-9393-F118ED4EA250}" destId="{2D2344AF-772E-4151-9454-857F6F40CC95}" srcOrd="1" destOrd="0" presId="urn:microsoft.com/office/officeart/2005/8/layout/orgChart1"/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036A05E5-4995-491D-8F81-F6F43558C8B1}" type="presOf" srcId="{66D2F9B5-022D-4F01-87FC-7B4326881D34}" destId="{F7905890-7C45-4B6D-AE71-ACACC31F1B52}" srcOrd="0" destOrd="0" presId="urn:microsoft.com/office/officeart/2005/8/layout/orgChart1"/>
    <dgm:cxn modelId="{ABB6568F-C98A-4D5F-8E5F-B93862B25C32}" type="presOf" srcId="{DEAD4387-816F-4363-8856-E20B44CB37AA}" destId="{3BB09410-F559-4922-8ED1-DF4C69BF225B}" srcOrd="0" destOrd="0" presId="urn:microsoft.com/office/officeart/2005/8/layout/orgChart1"/>
    <dgm:cxn modelId="{7A767CB4-268C-47F0-8D35-3C1255A4A48B}" type="presOf" srcId="{78A76DF0-21A5-4963-B39F-CA18094DBA46}" destId="{88BA7BEC-075A-4F45-B65A-74CF80C97CC8}" srcOrd="0" destOrd="0" presId="urn:microsoft.com/office/officeart/2005/8/layout/orgChart1"/>
    <dgm:cxn modelId="{AA1F5891-61DA-4FEC-9481-CF9AB382A94E}" type="presOf" srcId="{A21394CD-68B7-499E-AC91-E2AA01A90B80}" destId="{4F75B3D3-09C1-495C-A11C-954DDD0BC5B6}" srcOrd="1" destOrd="0" presId="urn:microsoft.com/office/officeart/2005/8/layout/orgChart1"/>
    <dgm:cxn modelId="{488E0BD3-BCF2-4142-8AC8-C7269690470A}" type="presOf" srcId="{ADF822D2-B37E-40C0-9ABD-1413B3D99E45}" destId="{5DE9F5F2-B807-46F5-969A-4A66A487237D}" srcOrd="0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DA0A92E8-67F7-4C94-B08F-9AFD014CAC79}" type="presOf" srcId="{20B902B5-91DE-4F34-B709-8F55AA95ECB8}" destId="{E2D63AC7-CA6E-49B1-BCD9-A61D40AE3AE2}" srcOrd="0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F9D36320-1173-4611-B2F0-7534D58F95ED}" type="presParOf" srcId="{8F600D0D-B0D5-4A5D-8F7F-0D436687B28C}" destId="{77608E2C-16CB-4362-9912-CA62B7E531E1}" srcOrd="0" destOrd="0" presId="urn:microsoft.com/office/officeart/2005/8/layout/orgChart1"/>
    <dgm:cxn modelId="{A5C85683-7B98-4040-8083-115D7C382054}" type="presParOf" srcId="{8F600D0D-B0D5-4A5D-8F7F-0D436687B28C}" destId="{3DD2445D-A1AD-4E74-B377-F98982BE7C08}" srcOrd="1" destOrd="0" presId="urn:microsoft.com/office/officeart/2005/8/layout/orgChart1"/>
    <dgm:cxn modelId="{7F279ABB-481F-420D-8B09-6D084DE0DEF7}" type="presParOf" srcId="{3DD2445D-A1AD-4E74-B377-F98982BE7C08}" destId="{7BF499E0-F16C-48C6-9AF4-5B2709E3F328}" srcOrd="0" destOrd="0" presId="urn:microsoft.com/office/officeart/2005/8/layout/orgChart1"/>
    <dgm:cxn modelId="{12C3D51A-6CFA-44C5-BBDC-13BD1860B5C2}" type="presParOf" srcId="{7BF499E0-F16C-48C6-9AF4-5B2709E3F328}" destId="{F7905890-7C45-4B6D-AE71-ACACC31F1B52}" srcOrd="0" destOrd="0" presId="urn:microsoft.com/office/officeart/2005/8/layout/orgChart1"/>
    <dgm:cxn modelId="{CB1CF95F-52EA-404E-9B63-7A620BE9411B}" type="presParOf" srcId="{7BF499E0-F16C-48C6-9AF4-5B2709E3F328}" destId="{B31AF45B-BB90-41D7-955A-5F13B65D7D48}" srcOrd="1" destOrd="0" presId="urn:microsoft.com/office/officeart/2005/8/layout/orgChart1"/>
    <dgm:cxn modelId="{7E616E91-827D-4AB9-9E2B-02221C76BC9C}" type="presParOf" srcId="{3DD2445D-A1AD-4E74-B377-F98982BE7C08}" destId="{5AE4431F-2B2F-4C4F-8733-165845E0F13E}" srcOrd="1" destOrd="0" presId="urn:microsoft.com/office/officeart/2005/8/layout/orgChart1"/>
    <dgm:cxn modelId="{0CB7D0F5-7358-42FB-9C79-1E79A93B2F9D}" type="presParOf" srcId="{5AE4431F-2B2F-4C4F-8733-165845E0F13E}" destId="{3BB09410-F559-4922-8ED1-DF4C69BF225B}" srcOrd="0" destOrd="0" presId="urn:microsoft.com/office/officeart/2005/8/layout/orgChart1"/>
    <dgm:cxn modelId="{3A398485-C7B4-48D8-A07D-8441F09A257D}" type="presParOf" srcId="{5AE4431F-2B2F-4C4F-8733-165845E0F13E}" destId="{8A95FB07-D59F-46BA-97AB-AFA05BE90197}" srcOrd="1" destOrd="0" presId="urn:microsoft.com/office/officeart/2005/8/layout/orgChart1"/>
    <dgm:cxn modelId="{2EF184A5-4B55-4CB2-AF42-EBF20E19698E}" type="presParOf" srcId="{8A95FB07-D59F-46BA-97AB-AFA05BE90197}" destId="{C86F06FC-3BC7-4309-AD09-93EF590CEBFE}" srcOrd="0" destOrd="0" presId="urn:microsoft.com/office/officeart/2005/8/layout/orgChart1"/>
    <dgm:cxn modelId="{F16B4777-AD2C-4FFE-8D2C-241798723890}" type="presParOf" srcId="{C86F06FC-3BC7-4309-AD09-93EF590CEBFE}" destId="{306893E4-18E0-404E-8919-C0E0AC1CA042}" srcOrd="0" destOrd="0" presId="urn:microsoft.com/office/officeart/2005/8/layout/orgChart1"/>
    <dgm:cxn modelId="{D6BA171F-A013-4419-B491-362EE5B616BF}" type="presParOf" srcId="{C86F06FC-3BC7-4309-AD09-93EF590CEBFE}" destId="{4F75B3D3-09C1-495C-A11C-954DDD0BC5B6}" srcOrd="1" destOrd="0" presId="urn:microsoft.com/office/officeart/2005/8/layout/orgChart1"/>
    <dgm:cxn modelId="{131A8971-8C48-4566-86E2-F24A831AC9FB}" type="presParOf" srcId="{8A95FB07-D59F-46BA-97AB-AFA05BE90197}" destId="{7DB7F651-DF8D-4E5E-92A2-A9EB3122E587}" srcOrd="1" destOrd="0" presId="urn:microsoft.com/office/officeart/2005/8/layout/orgChart1"/>
    <dgm:cxn modelId="{B741513C-2EFB-4BDD-A953-2F14232C599A}" type="presParOf" srcId="{8A95FB07-D59F-46BA-97AB-AFA05BE90197}" destId="{09E07330-0F22-4D56-A8E5-CDA84AB1C1AB}" srcOrd="2" destOrd="0" presId="urn:microsoft.com/office/officeart/2005/8/layout/orgChart1"/>
    <dgm:cxn modelId="{76F808BA-F9E4-4592-AA2B-AF9EDC581085}" type="presParOf" srcId="{3DD2445D-A1AD-4E74-B377-F98982BE7C08}" destId="{77CE2B1C-3DC7-4065-A758-08FE382F5F97}" srcOrd="2" destOrd="0" presId="urn:microsoft.com/office/officeart/2005/8/layout/orgChart1"/>
    <dgm:cxn modelId="{07D15549-1B1A-4B66-A1F0-960B9B8B3B49}" type="presParOf" srcId="{8F600D0D-B0D5-4A5D-8F7F-0D436687B28C}" destId="{E2D63AC7-CA6E-49B1-BCD9-A61D40AE3AE2}" srcOrd="2" destOrd="0" presId="urn:microsoft.com/office/officeart/2005/8/layout/orgChart1"/>
    <dgm:cxn modelId="{02E33953-A203-463A-8A15-24D1AE8ED8FE}" type="presParOf" srcId="{8F600D0D-B0D5-4A5D-8F7F-0D436687B28C}" destId="{309BC86D-6D51-4F10-AEA9-318A5E642043}" srcOrd="3" destOrd="0" presId="urn:microsoft.com/office/officeart/2005/8/layout/orgChart1"/>
    <dgm:cxn modelId="{A07EFCCC-6FCF-45A4-B2B7-1061842DE6D5}" type="presParOf" srcId="{309BC86D-6D51-4F10-AEA9-318A5E642043}" destId="{EC2D7C5F-A385-45DB-B837-A02EA75DBF39}" srcOrd="0" destOrd="0" presId="urn:microsoft.com/office/officeart/2005/8/layout/orgChart1"/>
    <dgm:cxn modelId="{D7F90E47-861E-4694-AE89-1FA609F1C026}" type="presParOf" srcId="{EC2D7C5F-A385-45DB-B837-A02EA75DBF39}" destId="{DE589B88-3554-4123-9312-72DD86207B65}" srcOrd="0" destOrd="0" presId="urn:microsoft.com/office/officeart/2005/8/layout/orgChart1"/>
    <dgm:cxn modelId="{4DD4D25D-4913-46A5-B736-9C7A1F4C151E}" type="presParOf" srcId="{EC2D7C5F-A385-45DB-B837-A02EA75DBF39}" destId="{62B052FA-DAE7-4334-B200-4C2A31E94068}" srcOrd="1" destOrd="0" presId="urn:microsoft.com/office/officeart/2005/8/layout/orgChart1"/>
    <dgm:cxn modelId="{D02030CD-0D18-49C6-B2BB-D9455283D514}" type="presParOf" srcId="{309BC86D-6D51-4F10-AEA9-318A5E642043}" destId="{1AC55EBE-57B5-4499-895D-97FC6F93C7E7}" srcOrd="1" destOrd="0" presId="urn:microsoft.com/office/officeart/2005/8/layout/orgChart1"/>
    <dgm:cxn modelId="{251188CE-056D-4641-9132-D2ACA2592420}" type="presParOf" srcId="{309BC86D-6D51-4F10-AEA9-318A5E642043}" destId="{9C008722-AD23-4962-B08D-DA60C89F29EA}" srcOrd="2" destOrd="0" presId="urn:microsoft.com/office/officeart/2005/8/layout/orgChart1"/>
    <dgm:cxn modelId="{0BF622CC-07ED-457E-B615-5DB43D73D44D}" type="presParOf" srcId="{8F600D0D-B0D5-4A5D-8F7F-0D436687B28C}" destId="{88BA7BEC-075A-4F45-B65A-74CF80C97CC8}" srcOrd="4" destOrd="0" presId="urn:microsoft.com/office/officeart/2005/8/layout/orgChart1"/>
    <dgm:cxn modelId="{9C222E3D-16ED-4771-A64A-BB0AEA701AD2}" type="presParOf" srcId="{8F600D0D-B0D5-4A5D-8F7F-0D436687B28C}" destId="{134A8E80-8F54-4BC2-ABF7-C5F7671DB6B5}" srcOrd="5" destOrd="0" presId="urn:microsoft.com/office/officeart/2005/8/layout/orgChart1"/>
    <dgm:cxn modelId="{5105F468-1BE5-45E4-B51A-DF00086A5C6D}" type="presParOf" srcId="{134A8E80-8F54-4BC2-ABF7-C5F7671DB6B5}" destId="{AF983011-5618-4FB4-B0F2-90A2FB0D81F4}" srcOrd="0" destOrd="0" presId="urn:microsoft.com/office/officeart/2005/8/layout/orgChart1"/>
    <dgm:cxn modelId="{493FEF4A-4680-4757-AD69-FCB1E2E0F470}" type="presParOf" srcId="{AF983011-5618-4FB4-B0F2-90A2FB0D81F4}" destId="{F577BC91-50F9-4894-841C-2E209C19E0BD}" srcOrd="0" destOrd="0" presId="urn:microsoft.com/office/officeart/2005/8/layout/orgChart1"/>
    <dgm:cxn modelId="{2CA6A1F2-8C06-4901-ABC7-C4EDC8ED1C89}" type="presParOf" srcId="{AF983011-5618-4FB4-B0F2-90A2FB0D81F4}" destId="{2D2344AF-772E-4151-9454-857F6F40CC95}" srcOrd="1" destOrd="0" presId="urn:microsoft.com/office/officeart/2005/8/layout/orgChart1"/>
    <dgm:cxn modelId="{721E112A-837C-495A-A945-AF91FCEBA7F0}" type="presParOf" srcId="{134A8E80-8F54-4BC2-ABF7-C5F7671DB6B5}" destId="{8EA278B5-B9A2-4C5A-96AA-03A1D51FF385}" srcOrd="1" destOrd="0" presId="urn:microsoft.com/office/officeart/2005/8/layout/orgChart1"/>
    <dgm:cxn modelId="{2BAC5EC2-75C9-4CCB-B49E-45F287ADE2AF}" type="presParOf" srcId="{134A8E80-8F54-4BC2-ABF7-C5F7671DB6B5}" destId="{8800AB2F-0965-4F93-8D6C-56E0764B61DF}" srcOrd="2" destOrd="0" presId="urn:microsoft.com/office/officeart/2005/8/layout/orgChart1"/>
    <dgm:cxn modelId="{92CC7DD3-76B2-42AD-8959-3795C4531DD4}" type="presParOf" srcId="{8F600D0D-B0D5-4A5D-8F7F-0D436687B28C}" destId="{5DE9F5F2-B807-46F5-969A-4A66A487237D}" srcOrd="6" destOrd="0" presId="urn:microsoft.com/office/officeart/2005/8/layout/orgChart1"/>
    <dgm:cxn modelId="{101A4095-EC66-4814-9D12-9986F59925B1}" type="presParOf" srcId="{8F600D0D-B0D5-4A5D-8F7F-0D436687B28C}" destId="{038A3F78-705A-452E-95B0-32EF5F4B9CDA}" srcOrd="7" destOrd="0" presId="urn:microsoft.com/office/officeart/2005/8/layout/orgChart1"/>
    <dgm:cxn modelId="{C520B85A-E960-453F-ADAB-E6A675CB4C65}" type="presParOf" srcId="{038A3F78-705A-452E-95B0-32EF5F4B9CDA}" destId="{13E099EE-5533-43F9-B13D-6855B4A7B1BF}" srcOrd="0" destOrd="0" presId="urn:microsoft.com/office/officeart/2005/8/layout/orgChart1"/>
    <dgm:cxn modelId="{37EE3C8E-E9E9-44DC-A51C-852D2E07DBE3}" type="presParOf" srcId="{13E099EE-5533-43F9-B13D-6855B4A7B1BF}" destId="{08AE31C7-8F0F-4133-9BEF-167D8201DB8B}" srcOrd="0" destOrd="0" presId="urn:microsoft.com/office/officeart/2005/8/layout/orgChart1"/>
    <dgm:cxn modelId="{60B1BADD-82D9-452C-AB46-A3E7FA1FE1D2}" type="presParOf" srcId="{13E099EE-5533-43F9-B13D-6855B4A7B1BF}" destId="{260D99D6-7156-42F7-9F8F-22551CD8DEC6}" srcOrd="1" destOrd="0" presId="urn:microsoft.com/office/officeart/2005/8/layout/orgChart1"/>
    <dgm:cxn modelId="{4B0F8D4F-B63B-4A02-A90D-9A66DD24EC9C}" type="presParOf" srcId="{038A3F78-705A-452E-95B0-32EF5F4B9CDA}" destId="{20B2869B-5A77-4C7F-8FE6-CB018540B34F}" srcOrd="1" destOrd="0" presId="urn:microsoft.com/office/officeart/2005/8/layout/orgChart1"/>
    <dgm:cxn modelId="{1E9D43F9-3E9B-4FA1-A10E-A7643E975A67}" type="presParOf" srcId="{038A3F78-705A-452E-95B0-32EF5F4B9CDA}" destId="{2D916A71-B93E-4F74-9F51-9995555578AF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  <dgm:cxn modelId="{B5CBEBDD-CC46-4BBE-A4C5-3FAD6250C4FC}" type="presParOf" srcId="{95B81725-2628-4AA2-B9D2-8898553729AF}" destId="{E4481399-2078-4A0A-8CF3-18B206843DE6}" srcOrd="0" destOrd="0" presId="urn:microsoft.com/office/officeart/2005/8/layout/orgChart1"/>
    <dgm:cxn modelId="{17ED5590-F222-4111-B3A7-409EB1DB3BA8}" type="presParOf" srcId="{95B81725-2628-4AA2-B9D2-8898553729AF}" destId="{6DFD87BB-AF2B-4C5E-BA9B-873904E62158}" srcOrd="1" destOrd="0" presId="urn:microsoft.com/office/officeart/2005/8/layout/orgChart1"/>
    <dgm:cxn modelId="{094EC1D3-1090-4810-A56C-EB65F25E4E3E}" type="presParOf" srcId="{6DFD87BB-AF2B-4C5E-BA9B-873904E62158}" destId="{3D39E354-0742-4DBF-B4EA-0D1FAA8DB369}" srcOrd="0" destOrd="0" presId="urn:microsoft.com/office/officeart/2005/8/layout/orgChart1"/>
    <dgm:cxn modelId="{535A6493-8404-42BA-AA9A-86966F108B70}" type="presParOf" srcId="{3D39E354-0742-4DBF-B4EA-0D1FAA8DB369}" destId="{27242ADB-544D-41CB-BA48-9F138850D56D}" srcOrd="0" destOrd="0" presId="urn:microsoft.com/office/officeart/2005/8/layout/orgChart1"/>
    <dgm:cxn modelId="{86157CAB-BFB6-41CF-9E53-851930BA1AA3}" type="presParOf" srcId="{3D39E354-0742-4DBF-B4EA-0D1FAA8DB369}" destId="{5BF282B7-123B-4E74-A5C2-DB569B0AB309}" srcOrd="1" destOrd="0" presId="urn:microsoft.com/office/officeart/2005/8/layout/orgChart1"/>
    <dgm:cxn modelId="{FBAEA817-65E5-4214-A388-CBEEECA1DBFD}" type="presParOf" srcId="{6DFD87BB-AF2B-4C5E-BA9B-873904E62158}" destId="{2FAD0C39-C332-4DC4-8C9B-AB2BE70DFC5D}" srcOrd="1" destOrd="0" presId="urn:microsoft.com/office/officeart/2005/8/layout/orgChart1"/>
    <dgm:cxn modelId="{0F254C45-AE45-4FAA-B05C-A85136B92A67}" type="presParOf" srcId="{6DFD87BB-AF2B-4C5E-BA9B-873904E62158}" destId="{7434B285-7795-4600-92BD-CF40A3E89F15}" srcOrd="2" destOrd="0" presId="urn:microsoft.com/office/officeart/2005/8/layout/orgChart1"/>
    <dgm:cxn modelId="{453E4E26-1BB2-41C5-81A3-ACCCECB96AE9}" type="presParOf" srcId="{95B81725-2628-4AA2-B9D2-8898553729AF}" destId="{68C16F3E-25D6-427A-95BE-3ABBA8138230}" srcOrd="2" destOrd="0" presId="urn:microsoft.com/office/officeart/2005/8/layout/orgChart1"/>
    <dgm:cxn modelId="{E76A2D95-519E-4863-A81E-C9BC6C84F1E7}" type="presParOf" srcId="{95B81725-2628-4AA2-B9D2-8898553729AF}" destId="{B50C4D91-0E7F-4784-829B-A2740610C604}" srcOrd="3" destOrd="0" presId="urn:microsoft.com/office/officeart/2005/8/layout/orgChart1"/>
    <dgm:cxn modelId="{AA745CC3-CE19-4C32-8DA7-B1EB4E797244}" type="presParOf" srcId="{B50C4D91-0E7F-4784-829B-A2740610C604}" destId="{253226C2-BF0A-46C4-9F9B-6F6B2A5AF97C}" srcOrd="0" destOrd="0" presId="urn:microsoft.com/office/officeart/2005/8/layout/orgChart1"/>
    <dgm:cxn modelId="{268A2DA4-E064-4CE7-A679-234F28B856A7}" type="presParOf" srcId="{253226C2-BF0A-46C4-9F9B-6F6B2A5AF97C}" destId="{7700C8B2-DF15-4AA1-8E07-9666C834A578}" srcOrd="0" destOrd="0" presId="urn:microsoft.com/office/officeart/2005/8/layout/orgChart1"/>
    <dgm:cxn modelId="{3467599F-6A9C-452B-A361-07CE2EFD16A0}" type="presParOf" srcId="{253226C2-BF0A-46C4-9F9B-6F6B2A5AF97C}" destId="{3D5390B0-1B25-42AD-8378-1A57372A252B}" srcOrd="1" destOrd="0" presId="urn:microsoft.com/office/officeart/2005/8/layout/orgChart1"/>
    <dgm:cxn modelId="{10BA459D-33BF-4505-A352-C7F7AA6F7222}" type="presParOf" srcId="{B50C4D91-0E7F-4784-829B-A2740610C604}" destId="{A7BE3C47-0A70-4842-A3D1-BB02658AF20F}" srcOrd="1" destOrd="0" presId="urn:microsoft.com/office/officeart/2005/8/layout/orgChart1"/>
    <dgm:cxn modelId="{91AD4046-2C55-4CF9-BF63-5F0A7AE89DB1}" type="presParOf" srcId="{B50C4D91-0E7F-4784-829B-A2740610C604}" destId="{3B450317-A87C-4491-8C76-1CC2F5C365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5420F6D-FE20-4810-ADCB-DF911655E250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AC2617D-B22B-470C-B3FE-9C896EF96FAB}">
      <dgm:prSet phldrT="[Texto]"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de Sustentabilidad Urbana </a:t>
          </a:r>
        </a:p>
      </dgm:t>
    </dgm:pt>
    <dgm:pt modelId="{CE82ED7A-AFDE-458F-AE2C-2A0B8C04E973}" type="parTrans" cxnId="{D07D6F82-1BA5-460B-BA50-3A1893B018B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33941D-7458-4898-8064-5CE18CE2C759}" type="sibTrans" cxnId="{D07D6F82-1BA5-460B-BA50-3A1893B018B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99DDA3C-76B4-4B15-B63C-60E5A5CE8B28}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 </a:t>
          </a:r>
          <a:endParaRPr lang="es-ES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44CB63-5FF9-4232-B3D6-FFDFF71909F6}" type="parTrans" cxnId="{66ED4868-ACDA-483B-B628-8538D34A1CC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1D0FAB-F502-4FC6-8C36-8C90F90E22B7}" type="sibTrans" cxnId="{66ED4868-ACDA-483B-B628-8538D34A1CC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392ECF-68BC-4948-9EEB-ACDF39FD3CB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ES_tradnl" sz="1200" b="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gm:t>
    </dgm:pt>
    <dgm:pt modelId="{F7F52B54-75FD-4880-9186-46D7BCE2D49E}" type="parTrans" cxnId="{8ED1D3D7-DA46-47DC-86DA-7D1F0AA6E07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3CB78-B256-4628-BD47-35DA98607315}" type="sibTrans" cxnId="{8ED1D3D7-DA46-47DC-86DA-7D1F0AA6E07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03EBD6-8FF7-4F6D-BD87-7FBA084B5E2C}">
      <dgm:prSet custT="1"/>
      <dgm:spPr/>
      <dgm:t>
        <a:bodyPr/>
        <a:lstStyle/>
        <a:p>
          <a:r>
            <a:rPr lang="es-ES" sz="1200" dirty="0" smtClean="0"/>
            <a:t>Dictaminadores(as) </a:t>
          </a:r>
          <a:br>
            <a:rPr lang="es-ES" sz="1200" dirty="0" smtClean="0"/>
          </a:br>
          <a:r>
            <a:rPr lang="es-ES" sz="1200" dirty="0" smtClean="0"/>
            <a:t>Ambientales</a:t>
          </a:r>
        </a:p>
      </dgm:t>
    </dgm:pt>
    <dgm:pt modelId="{9C3B2C9E-E700-477B-B99E-AE7DB855A53C}" type="parTrans" cxnId="{CD73B0A0-8EBF-4F5C-9191-3BD9121EB7FD}">
      <dgm:prSet/>
      <dgm:spPr/>
      <dgm:t>
        <a:bodyPr/>
        <a:lstStyle/>
        <a:p>
          <a:endParaRPr lang="es-ES"/>
        </a:p>
      </dgm:t>
    </dgm:pt>
    <dgm:pt modelId="{213AF2C5-D8E5-4A5B-B81D-5DC340DF2C8D}" type="sibTrans" cxnId="{CD73B0A0-8EBF-4F5C-9191-3BD9121EB7FD}">
      <dgm:prSet/>
      <dgm:spPr/>
      <dgm:t>
        <a:bodyPr/>
        <a:lstStyle/>
        <a:p>
          <a:endParaRPr lang="es-ES"/>
        </a:p>
      </dgm:t>
    </dgm:pt>
    <dgm:pt modelId="{556280A8-7210-4B1F-AFD1-CB1A0F14284B}" type="pres">
      <dgm:prSet presAssocID="{B5420F6D-FE20-4810-ADCB-DF911655E25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15C59AF-0A22-4201-8652-A97E7D30D357}" type="pres">
      <dgm:prSet presAssocID="{DAC2617D-B22B-470C-B3FE-9C896EF96FAB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86697A6-1BBE-430A-B98E-AB5188313CD1}" type="pres">
      <dgm:prSet presAssocID="{DAC2617D-B22B-470C-B3FE-9C896EF96FAB}" presName="rootComposite1" presStyleCnt="0"/>
      <dgm:spPr/>
      <dgm:t>
        <a:bodyPr/>
        <a:lstStyle/>
        <a:p>
          <a:endParaRPr lang="es-ES"/>
        </a:p>
      </dgm:t>
    </dgm:pt>
    <dgm:pt modelId="{3B3FB3E5-D8B8-4A26-B536-9F7265D28FC7}" type="pres">
      <dgm:prSet presAssocID="{DAC2617D-B22B-470C-B3FE-9C896EF96FAB}" presName="rootText1" presStyleLbl="node0" presStyleIdx="0" presStyleCnt="1" custScaleX="116896" custScaleY="128586" custLinFactNeighborX="328" custLinFactNeighborY="-180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3321FB2-1F46-4806-881D-A4710DA395C1}" type="pres">
      <dgm:prSet presAssocID="{DAC2617D-B22B-470C-B3FE-9C896EF96FA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92A7888-5337-4ADA-851C-7529047E9BE2}" type="pres">
      <dgm:prSet presAssocID="{DAC2617D-B22B-470C-B3FE-9C896EF96FAB}" presName="hierChild2" presStyleCnt="0"/>
      <dgm:spPr/>
      <dgm:t>
        <a:bodyPr/>
        <a:lstStyle/>
        <a:p>
          <a:endParaRPr lang="es-ES"/>
        </a:p>
      </dgm:t>
    </dgm:pt>
    <dgm:pt modelId="{08349CDA-7B10-4259-9009-D7ABAE5B8DA5}" type="pres">
      <dgm:prSet presAssocID="{6B44CB63-5FF9-4232-B3D6-FFDFF71909F6}" presName="Name37" presStyleLbl="parChTrans1D2" presStyleIdx="0" presStyleCnt="3"/>
      <dgm:spPr/>
      <dgm:t>
        <a:bodyPr/>
        <a:lstStyle/>
        <a:p>
          <a:endParaRPr lang="es-ES"/>
        </a:p>
      </dgm:t>
    </dgm:pt>
    <dgm:pt modelId="{41A867AA-24DB-4D2D-8216-60B709BC57C8}" type="pres">
      <dgm:prSet presAssocID="{999DDA3C-76B4-4B15-B63C-60E5A5CE8B28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5CC5DAF-2A4A-4DB4-9C7A-1BEF61967181}" type="pres">
      <dgm:prSet presAssocID="{999DDA3C-76B4-4B15-B63C-60E5A5CE8B28}" presName="rootComposite" presStyleCnt="0"/>
      <dgm:spPr/>
      <dgm:t>
        <a:bodyPr/>
        <a:lstStyle/>
        <a:p>
          <a:endParaRPr lang="es-ES"/>
        </a:p>
      </dgm:t>
    </dgm:pt>
    <dgm:pt modelId="{B70DEFF4-9EFC-4923-AAFB-EE6D56A51291}" type="pres">
      <dgm:prSet presAssocID="{999DDA3C-76B4-4B15-B63C-60E5A5CE8B28}" presName="rootText" presStyleLbl="node2" presStyleIdx="0" presStyleCnt="3" custScaleX="83993" custScaleY="100792" custLinFactNeighborX="-54" custLinFactNeighborY="139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FC4D03-4892-47FA-8F88-89A55E189BC1}" type="pres">
      <dgm:prSet presAssocID="{999DDA3C-76B4-4B15-B63C-60E5A5CE8B28}" presName="rootConnector" presStyleLbl="node2" presStyleIdx="0" presStyleCnt="3"/>
      <dgm:spPr/>
      <dgm:t>
        <a:bodyPr/>
        <a:lstStyle/>
        <a:p>
          <a:endParaRPr lang="es-ES"/>
        </a:p>
      </dgm:t>
    </dgm:pt>
    <dgm:pt modelId="{D5FA6300-3428-4D06-9F9C-772A29F62F0D}" type="pres">
      <dgm:prSet presAssocID="{999DDA3C-76B4-4B15-B63C-60E5A5CE8B28}" presName="hierChild4" presStyleCnt="0"/>
      <dgm:spPr/>
      <dgm:t>
        <a:bodyPr/>
        <a:lstStyle/>
        <a:p>
          <a:endParaRPr lang="es-ES"/>
        </a:p>
      </dgm:t>
    </dgm:pt>
    <dgm:pt modelId="{30B953FC-DEAC-4888-B294-15063E786CE6}" type="pres">
      <dgm:prSet presAssocID="{999DDA3C-76B4-4B15-B63C-60E5A5CE8B28}" presName="hierChild5" presStyleCnt="0"/>
      <dgm:spPr/>
      <dgm:t>
        <a:bodyPr/>
        <a:lstStyle/>
        <a:p>
          <a:endParaRPr lang="es-ES"/>
        </a:p>
      </dgm:t>
    </dgm:pt>
    <dgm:pt modelId="{CA6CE4CB-8338-4879-A34B-C189162EE602}" type="pres">
      <dgm:prSet presAssocID="{F7F52B54-75FD-4880-9186-46D7BCE2D49E}" presName="Name37" presStyleLbl="parChTrans1D2" presStyleIdx="1" presStyleCnt="3"/>
      <dgm:spPr/>
      <dgm:t>
        <a:bodyPr/>
        <a:lstStyle/>
        <a:p>
          <a:endParaRPr lang="es-ES"/>
        </a:p>
      </dgm:t>
    </dgm:pt>
    <dgm:pt modelId="{712E915E-DC02-4273-9435-0B6572F8D8F7}" type="pres">
      <dgm:prSet presAssocID="{40392ECF-68BC-4948-9EEB-ACDF39FD3CB8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E0CF851-FEA6-41D6-9A49-D27FBC151E79}" type="pres">
      <dgm:prSet presAssocID="{40392ECF-68BC-4948-9EEB-ACDF39FD3CB8}" presName="rootComposite" presStyleCnt="0"/>
      <dgm:spPr/>
      <dgm:t>
        <a:bodyPr/>
        <a:lstStyle/>
        <a:p>
          <a:endParaRPr lang="es-ES"/>
        </a:p>
      </dgm:t>
    </dgm:pt>
    <dgm:pt modelId="{91B33E65-17DB-40B6-8551-698AD0D309C9}" type="pres">
      <dgm:prSet presAssocID="{40392ECF-68BC-4948-9EEB-ACDF39FD3CB8}" presName="rootText" presStyleLbl="node2" presStyleIdx="1" presStyleCnt="3" custScaleX="83993" custScaleY="100792" custLinFactNeighborX="608" custLinFactNeighborY="17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FF22D9-B0EF-4B85-8AEB-2FA943F7DD8C}" type="pres">
      <dgm:prSet presAssocID="{40392ECF-68BC-4948-9EEB-ACDF39FD3CB8}" presName="rootConnector" presStyleLbl="node2" presStyleIdx="1" presStyleCnt="3"/>
      <dgm:spPr/>
      <dgm:t>
        <a:bodyPr/>
        <a:lstStyle/>
        <a:p>
          <a:endParaRPr lang="es-ES"/>
        </a:p>
      </dgm:t>
    </dgm:pt>
    <dgm:pt modelId="{0CD648F4-0812-44B0-9578-95B11338FBD7}" type="pres">
      <dgm:prSet presAssocID="{40392ECF-68BC-4948-9EEB-ACDF39FD3CB8}" presName="hierChild4" presStyleCnt="0"/>
      <dgm:spPr/>
      <dgm:t>
        <a:bodyPr/>
        <a:lstStyle/>
        <a:p>
          <a:endParaRPr lang="es-ES"/>
        </a:p>
      </dgm:t>
    </dgm:pt>
    <dgm:pt modelId="{AD66A989-C2D9-44AE-96F3-B398A6939C62}" type="pres">
      <dgm:prSet presAssocID="{40392ECF-68BC-4948-9EEB-ACDF39FD3CB8}" presName="hierChild5" presStyleCnt="0"/>
      <dgm:spPr/>
      <dgm:t>
        <a:bodyPr/>
        <a:lstStyle/>
        <a:p>
          <a:endParaRPr lang="es-ES"/>
        </a:p>
      </dgm:t>
    </dgm:pt>
    <dgm:pt modelId="{A727801E-B8A0-4D32-858C-52C3E59A5095}" type="pres">
      <dgm:prSet presAssocID="{9C3B2C9E-E700-477B-B99E-AE7DB855A53C}" presName="Name37" presStyleLbl="parChTrans1D2" presStyleIdx="2" presStyleCnt="3"/>
      <dgm:spPr/>
      <dgm:t>
        <a:bodyPr/>
        <a:lstStyle/>
        <a:p>
          <a:endParaRPr lang="es-ES"/>
        </a:p>
      </dgm:t>
    </dgm:pt>
    <dgm:pt modelId="{EC03F33A-36B6-49C6-B524-8856C446498E}" type="pres">
      <dgm:prSet presAssocID="{6903EBD6-8FF7-4F6D-BD87-7FBA084B5E2C}" presName="hierRoot2" presStyleCnt="0">
        <dgm:presLayoutVars>
          <dgm:hierBranch val="init"/>
        </dgm:presLayoutVars>
      </dgm:prSet>
      <dgm:spPr/>
    </dgm:pt>
    <dgm:pt modelId="{86FB7797-B402-4B05-9B6A-2E1E3C5BD76A}" type="pres">
      <dgm:prSet presAssocID="{6903EBD6-8FF7-4F6D-BD87-7FBA084B5E2C}" presName="rootComposite" presStyleCnt="0"/>
      <dgm:spPr/>
    </dgm:pt>
    <dgm:pt modelId="{86D21083-02B3-4C64-A439-2C5A417A7DBB}" type="pres">
      <dgm:prSet presAssocID="{6903EBD6-8FF7-4F6D-BD87-7FBA084B5E2C}" presName="rootText" presStyleLbl="node2" presStyleIdx="2" presStyleCnt="3" custScaleX="83993" custScaleY="100792" custLinFactNeighborY="139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F7F2ED-68AC-4F36-B517-A1929B03261E}" type="pres">
      <dgm:prSet presAssocID="{6903EBD6-8FF7-4F6D-BD87-7FBA084B5E2C}" presName="rootConnector" presStyleLbl="node2" presStyleIdx="2" presStyleCnt="3"/>
      <dgm:spPr/>
      <dgm:t>
        <a:bodyPr/>
        <a:lstStyle/>
        <a:p>
          <a:endParaRPr lang="es-ES"/>
        </a:p>
      </dgm:t>
    </dgm:pt>
    <dgm:pt modelId="{B3C0AE3E-B6E5-4518-A6CF-496C06AA357F}" type="pres">
      <dgm:prSet presAssocID="{6903EBD6-8FF7-4F6D-BD87-7FBA084B5E2C}" presName="hierChild4" presStyleCnt="0"/>
      <dgm:spPr/>
    </dgm:pt>
    <dgm:pt modelId="{6DA23078-FE68-45F4-8BD7-FF449195F2BD}" type="pres">
      <dgm:prSet presAssocID="{6903EBD6-8FF7-4F6D-BD87-7FBA084B5E2C}" presName="hierChild5" presStyleCnt="0"/>
      <dgm:spPr/>
    </dgm:pt>
    <dgm:pt modelId="{4FEC5F92-0584-4022-8377-33D047A2F503}" type="pres">
      <dgm:prSet presAssocID="{DAC2617D-B22B-470C-B3FE-9C896EF96FAB}" presName="hierChild3" presStyleCnt="0"/>
      <dgm:spPr/>
      <dgm:t>
        <a:bodyPr/>
        <a:lstStyle/>
        <a:p>
          <a:endParaRPr lang="es-ES"/>
        </a:p>
      </dgm:t>
    </dgm:pt>
  </dgm:ptLst>
  <dgm:cxnLst>
    <dgm:cxn modelId="{90CA556B-969C-45EB-99C9-68FD3EA93ED4}" type="presOf" srcId="{6B44CB63-5FF9-4232-B3D6-FFDFF71909F6}" destId="{08349CDA-7B10-4259-9009-D7ABAE5B8DA5}" srcOrd="0" destOrd="0" presId="urn:microsoft.com/office/officeart/2005/8/layout/orgChart1"/>
    <dgm:cxn modelId="{CD73B0A0-8EBF-4F5C-9191-3BD9121EB7FD}" srcId="{DAC2617D-B22B-470C-B3FE-9C896EF96FAB}" destId="{6903EBD6-8FF7-4F6D-BD87-7FBA084B5E2C}" srcOrd="2" destOrd="0" parTransId="{9C3B2C9E-E700-477B-B99E-AE7DB855A53C}" sibTransId="{213AF2C5-D8E5-4A5B-B81D-5DC340DF2C8D}"/>
    <dgm:cxn modelId="{009A0A73-43FF-433B-8E4A-26E778200871}" type="presOf" srcId="{6903EBD6-8FF7-4F6D-BD87-7FBA084B5E2C}" destId="{86D21083-02B3-4C64-A439-2C5A417A7DBB}" srcOrd="0" destOrd="0" presId="urn:microsoft.com/office/officeart/2005/8/layout/orgChart1"/>
    <dgm:cxn modelId="{D07D6F82-1BA5-460B-BA50-3A1893B018BF}" srcId="{B5420F6D-FE20-4810-ADCB-DF911655E250}" destId="{DAC2617D-B22B-470C-B3FE-9C896EF96FAB}" srcOrd="0" destOrd="0" parTransId="{CE82ED7A-AFDE-458F-AE2C-2A0B8C04E973}" sibTransId="{1C33941D-7458-4898-8064-5CE18CE2C759}"/>
    <dgm:cxn modelId="{CBCCCE0B-F5E3-4791-A307-CB1A3B6AAC3B}" type="presOf" srcId="{B5420F6D-FE20-4810-ADCB-DF911655E250}" destId="{556280A8-7210-4B1F-AFD1-CB1A0F14284B}" srcOrd="0" destOrd="0" presId="urn:microsoft.com/office/officeart/2005/8/layout/orgChart1"/>
    <dgm:cxn modelId="{73C1ADFA-619F-4263-A8D7-6EED512EF21C}" type="presOf" srcId="{DAC2617D-B22B-470C-B3FE-9C896EF96FAB}" destId="{3B3FB3E5-D8B8-4A26-B536-9F7265D28FC7}" srcOrd="0" destOrd="0" presId="urn:microsoft.com/office/officeart/2005/8/layout/orgChart1"/>
    <dgm:cxn modelId="{66ED4868-ACDA-483B-B628-8538D34A1CCD}" srcId="{DAC2617D-B22B-470C-B3FE-9C896EF96FAB}" destId="{999DDA3C-76B4-4B15-B63C-60E5A5CE8B28}" srcOrd="0" destOrd="0" parTransId="{6B44CB63-5FF9-4232-B3D6-FFDFF71909F6}" sibTransId="{E21D0FAB-F502-4FC6-8C36-8C90F90E22B7}"/>
    <dgm:cxn modelId="{B5D8441A-5738-4518-85D5-6A92DD6A12AE}" type="presOf" srcId="{999DDA3C-76B4-4B15-B63C-60E5A5CE8B28}" destId="{B70DEFF4-9EFC-4923-AAFB-EE6D56A51291}" srcOrd="0" destOrd="0" presId="urn:microsoft.com/office/officeart/2005/8/layout/orgChart1"/>
    <dgm:cxn modelId="{8ED1D3D7-DA46-47DC-86DA-7D1F0AA6E078}" srcId="{DAC2617D-B22B-470C-B3FE-9C896EF96FAB}" destId="{40392ECF-68BC-4948-9EEB-ACDF39FD3CB8}" srcOrd="1" destOrd="0" parTransId="{F7F52B54-75FD-4880-9186-46D7BCE2D49E}" sibTransId="{4003CB78-B256-4628-BD47-35DA98607315}"/>
    <dgm:cxn modelId="{B6508F02-EA68-492E-8AFD-1EA7E9D19540}" type="presOf" srcId="{9C3B2C9E-E700-477B-B99E-AE7DB855A53C}" destId="{A727801E-B8A0-4D32-858C-52C3E59A5095}" srcOrd="0" destOrd="0" presId="urn:microsoft.com/office/officeart/2005/8/layout/orgChart1"/>
    <dgm:cxn modelId="{FA48523A-9DA8-4AE3-A77C-7A8C65AEB5E0}" type="presOf" srcId="{999DDA3C-76B4-4B15-B63C-60E5A5CE8B28}" destId="{B8FC4D03-4892-47FA-8F88-89A55E189BC1}" srcOrd="1" destOrd="0" presId="urn:microsoft.com/office/officeart/2005/8/layout/orgChart1"/>
    <dgm:cxn modelId="{25E09EA9-8391-4868-B902-625D3361AD9C}" type="presOf" srcId="{6903EBD6-8FF7-4F6D-BD87-7FBA084B5E2C}" destId="{F4F7F2ED-68AC-4F36-B517-A1929B03261E}" srcOrd="1" destOrd="0" presId="urn:microsoft.com/office/officeart/2005/8/layout/orgChart1"/>
    <dgm:cxn modelId="{B51F36CE-E976-4873-A690-6D5E83A87C72}" type="presOf" srcId="{F7F52B54-75FD-4880-9186-46D7BCE2D49E}" destId="{CA6CE4CB-8338-4879-A34B-C189162EE602}" srcOrd="0" destOrd="0" presId="urn:microsoft.com/office/officeart/2005/8/layout/orgChart1"/>
    <dgm:cxn modelId="{92132FA4-FC9E-42B3-AD92-D1D257BA6810}" type="presOf" srcId="{DAC2617D-B22B-470C-B3FE-9C896EF96FAB}" destId="{03321FB2-1F46-4806-881D-A4710DA395C1}" srcOrd="1" destOrd="0" presId="urn:microsoft.com/office/officeart/2005/8/layout/orgChart1"/>
    <dgm:cxn modelId="{B9BDE1B5-3484-4C26-A7B2-A49333D2BFB2}" type="presOf" srcId="{40392ECF-68BC-4948-9EEB-ACDF39FD3CB8}" destId="{E6FF22D9-B0EF-4B85-8AEB-2FA943F7DD8C}" srcOrd="1" destOrd="0" presId="urn:microsoft.com/office/officeart/2005/8/layout/orgChart1"/>
    <dgm:cxn modelId="{DC469AD7-7975-4274-A998-A8C9D4E52BD1}" type="presOf" srcId="{40392ECF-68BC-4948-9EEB-ACDF39FD3CB8}" destId="{91B33E65-17DB-40B6-8551-698AD0D309C9}" srcOrd="0" destOrd="0" presId="urn:microsoft.com/office/officeart/2005/8/layout/orgChart1"/>
    <dgm:cxn modelId="{5EFE0A48-3927-4BF3-AB14-2194059CB244}" type="presParOf" srcId="{556280A8-7210-4B1F-AFD1-CB1A0F14284B}" destId="{D15C59AF-0A22-4201-8652-A97E7D30D357}" srcOrd="0" destOrd="0" presId="urn:microsoft.com/office/officeart/2005/8/layout/orgChart1"/>
    <dgm:cxn modelId="{DD0838BF-9EA9-4454-92DF-5BA1ECF2D000}" type="presParOf" srcId="{D15C59AF-0A22-4201-8652-A97E7D30D357}" destId="{C86697A6-1BBE-430A-B98E-AB5188313CD1}" srcOrd="0" destOrd="0" presId="urn:microsoft.com/office/officeart/2005/8/layout/orgChart1"/>
    <dgm:cxn modelId="{C4FD604A-0F6F-497E-B8C1-FDC138BB4AE4}" type="presParOf" srcId="{C86697A6-1BBE-430A-B98E-AB5188313CD1}" destId="{3B3FB3E5-D8B8-4A26-B536-9F7265D28FC7}" srcOrd="0" destOrd="0" presId="urn:microsoft.com/office/officeart/2005/8/layout/orgChart1"/>
    <dgm:cxn modelId="{303AB0D9-3F57-4E21-8308-32A46CFB01A9}" type="presParOf" srcId="{C86697A6-1BBE-430A-B98E-AB5188313CD1}" destId="{03321FB2-1F46-4806-881D-A4710DA395C1}" srcOrd="1" destOrd="0" presId="urn:microsoft.com/office/officeart/2005/8/layout/orgChart1"/>
    <dgm:cxn modelId="{2A671334-E9DC-46F0-AA82-72B6F8C9CE1D}" type="presParOf" srcId="{D15C59AF-0A22-4201-8652-A97E7D30D357}" destId="{992A7888-5337-4ADA-851C-7529047E9BE2}" srcOrd="1" destOrd="0" presId="urn:microsoft.com/office/officeart/2005/8/layout/orgChart1"/>
    <dgm:cxn modelId="{DB227372-1B19-4AC9-BBA2-D237C7707496}" type="presParOf" srcId="{992A7888-5337-4ADA-851C-7529047E9BE2}" destId="{08349CDA-7B10-4259-9009-D7ABAE5B8DA5}" srcOrd="0" destOrd="0" presId="urn:microsoft.com/office/officeart/2005/8/layout/orgChart1"/>
    <dgm:cxn modelId="{CE34C37A-48C3-4F1A-B5F0-DF6C21EE1553}" type="presParOf" srcId="{992A7888-5337-4ADA-851C-7529047E9BE2}" destId="{41A867AA-24DB-4D2D-8216-60B709BC57C8}" srcOrd="1" destOrd="0" presId="urn:microsoft.com/office/officeart/2005/8/layout/orgChart1"/>
    <dgm:cxn modelId="{B46D1224-382A-4A1D-AA92-2674A54963AC}" type="presParOf" srcId="{41A867AA-24DB-4D2D-8216-60B709BC57C8}" destId="{E5CC5DAF-2A4A-4DB4-9C7A-1BEF61967181}" srcOrd="0" destOrd="0" presId="urn:microsoft.com/office/officeart/2005/8/layout/orgChart1"/>
    <dgm:cxn modelId="{C8924557-47A7-4763-8404-9EE6FF91BB27}" type="presParOf" srcId="{E5CC5DAF-2A4A-4DB4-9C7A-1BEF61967181}" destId="{B70DEFF4-9EFC-4923-AAFB-EE6D56A51291}" srcOrd="0" destOrd="0" presId="urn:microsoft.com/office/officeart/2005/8/layout/orgChart1"/>
    <dgm:cxn modelId="{AD6C3FE8-8FEC-4C05-AB51-5A7DA88DDEC4}" type="presParOf" srcId="{E5CC5DAF-2A4A-4DB4-9C7A-1BEF61967181}" destId="{B8FC4D03-4892-47FA-8F88-89A55E189BC1}" srcOrd="1" destOrd="0" presId="urn:microsoft.com/office/officeart/2005/8/layout/orgChart1"/>
    <dgm:cxn modelId="{DB40C352-3AEF-4C73-9B6B-71BF57FB211F}" type="presParOf" srcId="{41A867AA-24DB-4D2D-8216-60B709BC57C8}" destId="{D5FA6300-3428-4D06-9F9C-772A29F62F0D}" srcOrd="1" destOrd="0" presId="urn:microsoft.com/office/officeart/2005/8/layout/orgChart1"/>
    <dgm:cxn modelId="{B227E7F4-72D1-457F-B3B2-AF1EB236C982}" type="presParOf" srcId="{41A867AA-24DB-4D2D-8216-60B709BC57C8}" destId="{30B953FC-DEAC-4888-B294-15063E786CE6}" srcOrd="2" destOrd="0" presId="urn:microsoft.com/office/officeart/2005/8/layout/orgChart1"/>
    <dgm:cxn modelId="{41D1275F-E0DC-4AC3-BDF9-57DBDFC8858C}" type="presParOf" srcId="{992A7888-5337-4ADA-851C-7529047E9BE2}" destId="{CA6CE4CB-8338-4879-A34B-C189162EE602}" srcOrd="2" destOrd="0" presId="urn:microsoft.com/office/officeart/2005/8/layout/orgChart1"/>
    <dgm:cxn modelId="{FDBFC3A8-85E0-4FA3-86F9-C767D211F494}" type="presParOf" srcId="{992A7888-5337-4ADA-851C-7529047E9BE2}" destId="{712E915E-DC02-4273-9435-0B6572F8D8F7}" srcOrd="3" destOrd="0" presId="urn:microsoft.com/office/officeart/2005/8/layout/orgChart1"/>
    <dgm:cxn modelId="{7F01DE91-DCF7-4291-9411-E730776635D5}" type="presParOf" srcId="{712E915E-DC02-4273-9435-0B6572F8D8F7}" destId="{EE0CF851-FEA6-41D6-9A49-D27FBC151E79}" srcOrd="0" destOrd="0" presId="urn:microsoft.com/office/officeart/2005/8/layout/orgChart1"/>
    <dgm:cxn modelId="{B35540C7-83F6-4770-AF93-0F7622778F2E}" type="presParOf" srcId="{EE0CF851-FEA6-41D6-9A49-D27FBC151E79}" destId="{91B33E65-17DB-40B6-8551-698AD0D309C9}" srcOrd="0" destOrd="0" presId="urn:microsoft.com/office/officeart/2005/8/layout/orgChart1"/>
    <dgm:cxn modelId="{B5F73DCE-E9C2-489D-B800-8759C6B7CD7B}" type="presParOf" srcId="{EE0CF851-FEA6-41D6-9A49-D27FBC151E79}" destId="{E6FF22D9-B0EF-4B85-8AEB-2FA943F7DD8C}" srcOrd="1" destOrd="0" presId="urn:microsoft.com/office/officeart/2005/8/layout/orgChart1"/>
    <dgm:cxn modelId="{E6D2DC01-2237-4A03-BD52-007C285D871E}" type="presParOf" srcId="{712E915E-DC02-4273-9435-0B6572F8D8F7}" destId="{0CD648F4-0812-44B0-9578-95B11338FBD7}" srcOrd="1" destOrd="0" presId="urn:microsoft.com/office/officeart/2005/8/layout/orgChart1"/>
    <dgm:cxn modelId="{A7FBCF04-613C-4D7F-B5EE-A303F148A4FE}" type="presParOf" srcId="{712E915E-DC02-4273-9435-0B6572F8D8F7}" destId="{AD66A989-C2D9-44AE-96F3-B398A6939C62}" srcOrd="2" destOrd="0" presId="urn:microsoft.com/office/officeart/2005/8/layout/orgChart1"/>
    <dgm:cxn modelId="{865D58FE-4870-49B1-BE3B-9DEBC23C2F99}" type="presParOf" srcId="{992A7888-5337-4ADA-851C-7529047E9BE2}" destId="{A727801E-B8A0-4D32-858C-52C3E59A5095}" srcOrd="4" destOrd="0" presId="urn:microsoft.com/office/officeart/2005/8/layout/orgChart1"/>
    <dgm:cxn modelId="{5FC3DCE1-0990-4047-B014-C4A31549199F}" type="presParOf" srcId="{992A7888-5337-4ADA-851C-7529047E9BE2}" destId="{EC03F33A-36B6-49C6-B524-8856C446498E}" srcOrd="5" destOrd="0" presId="urn:microsoft.com/office/officeart/2005/8/layout/orgChart1"/>
    <dgm:cxn modelId="{7EAED8CA-E0E7-4262-87A8-38D59BF09CCF}" type="presParOf" srcId="{EC03F33A-36B6-49C6-B524-8856C446498E}" destId="{86FB7797-B402-4B05-9B6A-2E1E3C5BD76A}" srcOrd="0" destOrd="0" presId="urn:microsoft.com/office/officeart/2005/8/layout/orgChart1"/>
    <dgm:cxn modelId="{94C0EE47-3D48-4E6F-8347-03C50D27B19B}" type="presParOf" srcId="{86FB7797-B402-4B05-9B6A-2E1E3C5BD76A}" destId="{86D21083-02B3-4C64-A439-2C5A417A7DBB}" srcOrd="0" destOrd="0" presId="urn:microsoft.com/office/officeart/2005/8/layout/orgChart1"/>
    <dgm:cxn modelId="{37E2EDDB-D0EC-4338-89FD-521ECEEA723C}" type="presParOf" srcId="{86FB7797-B402-4B05-9B6A-2E1E3C5BD76A}" destId="{F4F7F2ED-68AC-4F36-B517-A1929B03261E}" srcOrd="1" destOrd="0" presId="urn:microsoft.com/office/officeart/2005/8/layout/orgChart1"/>
    <dgm:cxn modelId="{20B934A9-56A0-4636-85CD-BEC87945BBAC}" type="presParOf" srcId="{EC03F33A-36B6-49C6-B524-8856C446498E}" destId="{B3C0AE3E-B6E5-4518-A6CF-496C06AA357F}" srcOrd="1" destOrd="0" presId="urn:microsoft.com/office/officeart/2005/8/layout/orgChart1"/>
    <dgm:cxn modelId="{4D044758-021E-40B0-A80B-B08C4DD66075}" type="presParOf" srcId="{EC03F33A-36B6-49C6-B524-8856C446498E}" destId="{6DA23078-FE68-45F4-8BD7-FF449195F2BD}" srcOrd="2" destOrd="0" presId="urn:microsoft.com/office/officeart/2005/8/layout/orgChart1"/>
    <dgm:cxn modelId="{C2373155-AF04-4F87-BCE8-731FB056F529}" type="presParOf" srcId="{D15C59AF-0A22-4201-8652-A97E7D30D357}" destId="{4FEC5F92-0584-4022-8377-33D047A2F50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_tradnl" altLang="es-MX" sz="1200" b="0" dirty="0" smtClean="0">
              <a:latin typeface="+mn-lt"/>
              <a:cs typeface="Calibri" panose="020F0502020204030204" pitchFamily="34" charset="0"/>
            </a:rPr>
            <a:t>Director(a) </a:t>
          </a:r>
          <a:r>
            <a:rPr lang="es-MX" altLang="es-MX" sz="1200" b="0" dirty="0" smtClean="0">
              <a:latin typeface="+mn-lt"/>
            </a:rPr>
            <a:t>para una </a:t>
          </a:r>
          <a:br>
            <a:rPr lang="es-MX" altLang="es-MX" sz="1200" b="0" dirty="0" smtClean="0">
              <a:latin typeface="+mn-lt"/>
            </a:rPr>
          </a:br>
          <a:r>
            <a:rPr lang="es-MX" altLang="es-MX" sz="1200" b="0" dirty="0" smtClean="0">
              <a:latin typeface="+mn-lt"/>
            </a:rPr>
            <a:t>Ciudad Verde</a:t>
          </a:r>
          <a:endParaRPr lang="es-ES" altLang="es-MX" sz="1200" b="0" dirty="0" smtClean="0">
            <a:latin typeface="+mn-lt"/>
          </a:endParaRP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661D508E-2031-436E-8CBE-28DDBE92C710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Coordinador(a) de Parques y </a:t>
          </a:r>
          <a:br>
            <a:rPr lang="es-ES" sz="1200" dirty="0" smtClean="0">
              <a:latin typeface="+mn-lt"/>
            </a:rPr>
          </a:br>
          <a:r>
            <a:rPr lang="es-ES" sz="1200" dirty="0" smtClean="0">
              <a:latin typeface="+mn-lt"/>
            </a:rPr>
            <a:t>Áreas Naturales Protegidas</a:t>
          </a:r>
        </a:p>
      </dgm:t>
    </dgm:pt>
    <dgm:pt modelId="{D637DD4E-73A1-4DCB-8EC0-7986AE1F553C}" type="parTrans" cxnId="{60567E86-5D2E-4BFC-AFE1-DAB3A8B557D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9005F3AD-429B-49AC-9ED1-5B2C34E50C4C}" type="sibTrans" cxnId="{60567E86-5D2E-4BFC-AFE1-DAB3A8B557D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434BF4B2-E48D-4E01-AC47-7BF2B22B4580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Proyectos de Parques y Áreas Naturales Protegidas</a:t>
          </a:r>
        </a:p>
      </dgm:t>
    </dgm:pt>
    <dgm:pt modelId="{70CEDF4D-576A-4713-B632-EAA7FF3547FD}" type="parTrans" cxnId="{0044A980-9193-4123-9EA6-FCE3A21AB5C1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6F74BC1-E51E-4DF9-83A7-18D7FAB91B4C}" type="sibTrans" cxnId="{0044A980-9193-4123-9EA6-FCE3A21AB5C1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0F120E2D-42CF-4B87-8C41-4BC6E7350344}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Jefe(a) Monterrey Sustentable </a:t>
          </a:r>
          <a:endParaRPr lang="es-ES" sz="1200" b="0" dirty="0">
            <a:solidFill>
              <a:schemeClr val="tx1"/>
            </a:solidFill>
            <a:effectLst/>
          </a:endParaRPr>
        </a:p>
      </dgm:t>
    </dgm:pt>
    <dgm:pt modelId="{6AEAA624-FAFB-475F-B5CD-0CAF8CD5582A}" type="parTrans" cxnId="{183FD856-87C4-4250-A546-AE625DEF6B91}">
      <dgm:prSet/>
      <dgm:spPr/>
      <dgm:t>
        <a:bodyPr/>
        <a:lstStyle/>
        <a:p>
          <a:endParaRPr lang="es-ES"/>
        </a:p>
      </dgm:t>
    </dgm:pt>
    <dgm:pt modelId="{742C4605-A8AA-4D14-8357-992E0649CDAF}" type="sibTrans" cxnId="{183FD856-87C4-4250-A546-AE625DEF6B91}">
      <dgm:prSet/>
      <dgm:spPr/>
      <dgm:t>
        <a:bodyPr/>
        <a:lstStyle/>
        <a:p>
          <a:endParaRPr lang="es-ES"/>
        </a:p>
      </dgm:t>
    </dgm:pt>
    <dgm:pt modelId="{9E6D9CAE-E7EB-4722-A5BB-AE323022F274}">
      <dgm:prSet custT="1"/>
      <dgm:spPr/>
      <dgm:t>
        <a:bodyPr/>
        <a:lstStyle/>
        <a:p>
          <a:r>
            <a:rPr lang="es-ES" sz="1200" dirty="0" smtClean="0"/>
            <a:t>Jefe(a) de Huertos Urbanos</a:t>
          </a:r>
        </a:p>
      </dgm:t>
    </dgm:pt>
    <dgm:pt modelId="{3059F060-E6A4-4DF6-B204-AC2189B6B947}" type="parTrans" cxnId="{14869665-BA53-4F5F-BE5D-5D0FD241BB55}">
      <dgm:prSet/>
      <dgm:spPr/>
      <dgm:t>
        <a:bodyPr/>
        <a:lstStyle/>
        <a:p>
          <a:endParaRPr lang="es-ES"/>
        </a:p>
      </dgm:t>
    </dgm:pt>
    <dgm:pt modelId="{BB5DB9CF-7AD7-4C7B-BD38-9E5337B2CEC4}" type="sibTrans" cxnId="{14869665-BA53-4F5F-BE5D-5D0FD241BB55}">
      <dgm:prSet/>
      <dgm:spPr/>
      <dgm:t>
        <a:bodyPr/>
        <a:lstStyle/>
        <a:p>
          <a:endParaRPr lang="es-ES"/>
        </a:p>
      </dgm:t>
    </dgm:pt>
    <dgm:pt modelId="{58CBE968-88E1-4561-A1C3-43937C86C545}" type="asst">
      <dgm:prSet custT="1"/>
      <dgm:spPr/>
      <dgm:t>
        <a:bodyPr/>
        <a:lstStyle/>
        <a:p>
          <a:r>
            <a:rPr lang="es-ES" sz="1200" dirty="0" smtClean="0"/>
            <a:t>Auxiliar</a:t>
          </a:r>
          <a:endParaRPr lang="es-ES" sz="1200" dirty="0"/>
        </a:p>
      </dgm:t>
    </dgm:pt>
    <dgm:pt modelId="{D5D7CF1F-20DA-40BF-891B-2EE15980450A}" type="parTrans" cxnId="{32718439-6C8C-4DAF-91AF-7F00E8EBA0DE}">
      <dgm:prSet/>
      <dgm:spPr/>
      <dgm:t>
        <a:bodyPr/>
        <a:lstStyle/>
        <a:p>
          <a:endParaRPr lang="es-ES"/>
        </a:p>
      </dgm:t>
    </dgm:pt>
    <dgm:pt modelId="{52CEE52C-7CBE-4CB3-A2BB-AD9437DB591A}" type="sibTrans" cxnId="{32718439-6C8C-4DAF-91AF-7F00E8EBA0DE}">
      <dgm:prSet/>
      <dgm:spPr/>
      <dgm:t>
        <a:bodyPr/>
        <a:lstStyle/>
        <a:p>
          <a:endParaRPr lang="es-ES"/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109180" custScaleY="110913" custLinFactNeighborX="-19952" custLinFactNeighborY="3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6AED3E77-6252-4B57-BA9D-12CD519274F4}" type="pres">
      <dgm:prSet presAssocID="{D637DD4E-73A1-4DCB-8EC0-7986AE1F553C}" presName="Name35" presStyleLbl="parChTrans1D2" presStyleIdx="0" presStyleCnt="3"/>
      <dgm:spPr/>
      <dgm:t>
        <a:bodyPr/>
        <a:lstStyle/>
        <a:p>
          <a:endParaRPr lang="es-ES"/>
        </a:p>
      </dgm:t>
    </dgm:pt>
    <dgm:pt modelId="{1A3ADB98-D909-406D-B547-17B1947A3865}" type="pres">
      <dgm:prSet presAssocID="{661D508E-2031-436E-8CBE-28DDBE92C710}" presName="hierRoot2" presStyleCnt="0">
        <dgm:presLayoutVars>
          <dgm:hierBranch/>
        </dgm:presLayoutVars>
      </dgm:prSet>
      <dgm:spPr/>
    </dgm:pt>
    <dgm:pt modelId="{D1523F63-9FAA-47E5-9D7D-FF2DCD527D6A}" type="pres">
      <dgm:prSet presAssocID="{661D508E-2031-436E-8CBE-28DDBE92C710}" presName="rootComposite" presStyleCnt="0"/>
      <dgm:spPr/>
    </dgm:pt>
    <dgm:pt modelId="{05999757-20C7-4D68-8813-0CE38727A37D}" type="pres">
      <dgm:prSet presAssocID="{661D508E-2031-436E-8CBE-28DDBE92C710}" presName="rootText" presStyleLbl="node2" presStyleIdx="0" presStyleCnt="2" custScaleX="96327" custScaleY="95310" custLinFactNeighborX="-18798" custLinFactNeighborY="-165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602B17-B531-422C-BC7E-C03A1A795B76}" type="pres">
      <dgm:prSet presAssocID="{661D508E-2031-436E-8CBE-28DDBE92C710}" presName="rootConnector" presStyleLbl="node2" presStyleIdx="0" presStyleCnt="2"/>
      <dgm:spPr/>
      <dgm:t>
        <a:bodyPr/>
        <a:lstStyle/>
        <a:p>
          <a:endParaRPr lang="es-ES"/>
        </a:p>
      </dgm:t>
    </dgm:pt>
    <dgm:pt modelId="{D9C0349C-ED75-4BA8-AB5C-42C3A88AC567}" type="pres">
      <dgm:prSet presAssocID="{661D508E-2031-436E-8CBE-28DDBE92C710}" presName="hierChild4" presStyleCnt="0"/>
      <dgm:spPr/>
    </dgm:pt>
    <dgm:pt modelId="{7C2BE1E6-E882-4194-81BC-9AE845CA2512}" type="pres">
      <dgm:prSet presAssocID="{70CEDF4D-576A-4713-B632-EAA7FF3547FD}" presName="Name35" presStyleLbl="parChTrans1D3" presStyleIdx="0" presStyleCnt="2"/>
      <dgm:spPr/>
      <dgm:t>
        <a:bodyPr/>
        <a:lstStyle/>
        <a:p>
          <a:endParaRPr lang="es-ES"/>
        </a:p>
      </dgm:t>
    </dgm:pt>
    <dgm:pt modelId="{FE4DE385-8AEF-4806-9DA9-71D7A8E02BC9}" type="pres">
      <dgm:prSet presAssocID="{434BF4B2-E48D-4E01-AC47-7BF2B22B4580}" presName="hierRoot2" presStyleCnt="0">
        <dgm:presLayoutVars>
          <dgm:hierBranch val="init"/>
        </dgm:presLayoutVars>
      </dgm:prSet>
      <dgm:spPr/>
    </dgm:pt>
    <dgm:pt modelId="{8E652E94-D718-4228-B5BD-AB6AD4681794}" type="pres">
      <dgm:prSet presAssocID="{434BF4B2-E48D-4E01-AC47-7BF2B22B4580}" presName="rootComposite" presStyleCnt="0"/>
      <dgm:spPr/>
    </dgm:pt>
    <dgm:pt modelId="{FB991557-61B2-4126-A3D3-61EC820998CB}" type="pres">
      <dgm:prSet presAssocID="{434BF4B2-E48D-4E01-AC47-7BF2B22B4580}" presName="rootText" presStyleLbl="node3" presStyleIdx="0" presStyleCnt="2" custScaleX="77119" custScaleY="85478" custLinFactNeighborX="-17217" custLinFactNeighborY="-5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1CB548-215B-4E18-8BE8-01A30A44E029}" type="pres">
      <dgm:prSet presAssocID="{434BF4B2-E48D-4E01-AC47-7BF2B22B4580}" presName="rootConnector" presStyleLbl="node3" presStyleIdx="0" presStyleCnt="2"/>
      <dgm:spPr/>
      <dgm:t>
        <a:bodyPr/>
        <a:lstStyle/>
        <a:p>
          <a:endParaRPr lang="es-ES"/>
        </a:p>
      </dgm:t>
    </dgm:pt>
    <dgm:pt modelId="{94CA0764-65C7-4046-956D-590D119A12BC}" type="pres">
      <dgm:prSet presAssocID="{434BF4B2-E48D-4E01-AC47-7BF2B22B4580}" presName="hierChild4" presStyleCnt="0"/>
      <dgm:spPr/>
    </dgm:pt>
    <dgm:pt modelId="{48B285DC-A56C-4318-AAF8-3DE291D8F2C5}" type="pres">
      <dgm:prSet presAssocID="{434BF4B2-E48D-4E01-AC47-7BF2B22B4580}" presName="hierChild5" presStyleCnt="0"/>
      <dgm:spPr/>
    </dgm:pt>
    <dgm:pt modelId="{37CE039F-796A-45E0-8C1D-BF4B73A23F22}" type="pres">
      <dgm:prSet presAssocID="{3059F060-E6A4-4DF6-B204-AC2189B6B947}" presName="Name35" presStyleLbl="parChTrans1D3" presStyleIdx="1" presStyleCnt="2"/>
      <dgm:spPr/>
      <dgm:t>
        <a:bodyPr/>
        <a:lstStyle/>
        <a:p>
          <a:endParaRPr lang="es-ES"/>
        </a:p>
      </dgm:t>
    </dgm:pt>
    <dgm:pt modelId="{E44B0A8A-12CF-49C7-98A2-B2F93BEB06B8}" type="pres">
      <dgm:prSet presAssocID="{9E6D9CAE-E7EB-4722-A5BB-AE323022F274}" presName="hierRoot2" presStyleCnt="0">
        <dgm:presLayoutVars>
          <dgm:hierBranch val="init"/>
        </dgm:presLayoutVars>
      </dgm:prSet>
      <dgm:spPr/>
    </dgm:pt>
    <dgm:pt modelId="{E746776A-B414-4D78-B6C7-8839792F937C}" type="pres">
      <dgm:prSet presAssocID="{9E6D9CAE-E7EB-4722-A5BB-AE323022F274}" presName="rootComposite" presStyleCnt="0"/>
      <dgm:spPr/>
    </dgm:pt>
    <dgm:pt modelId="{2F79B54C-C9DF-4C3F-B089-601D669DD03D}" type="pres">
      <dgm:prSet presAssocID="{9E6D9CAE-E7EB-4722-A5BB-AE323022F274}" presName="rootText" presStyleLbl="node3" presStyleIdx="1" presStyleCnt="2" custScaleX="77119" custScaleY="85478" custLinFactNeighborX="-19570" custLinFactNeighborY="-5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B77E06-FE76-4D66-9C10-37BED06EDA02}" type="pres">
      <dgm:prSet presAssocID="{9E6D9CAE-E7EB-4722-A5BB-AE323022F274}" presName="rootConnector" presStyleLbl="node3" presStyleIdx="1" presStyleCnt="2"/>
      <dgm:spPr/>
      <dgm:t>
        <a:bodyPr/>
        <a:lstStyle/>
        <a:p>
          <a:endParaRPr lang="es-ES"/>
        </a:p>
      </dgm:t>
    </dgm:pt>
    <dgm:pt modelId="{B304A0B7-2D0F-4CA8-B356-50E8F65CDAFB}" type="pres">
      <dgm:prSet presAssocID="{9E6D9CAE-E7EB-4722-A5BB-AE323022F274}" presName="hierChild4" presStyleCnt="0"/>
      <dgm:spPr/>
    </dgm:pt>
    <dgm:pt modelId="{DA85ABCC-9A31-4A9B-980A-5C4059254B18}" type="pres">
      <dgm:prSet presAssocID="{9E6D9CAE-E7EB-4722-A5BB-AE323022F274}" presName="hierChild5" presStyleCnt="0"/>
      <dgm:spPr/>
    </dgm:pt>
    <dgm:pt modelId="{DAA542E8-1BD6-4001-B4D4-796C75D4420B}" type="pres">
      <dgm:prSet presAssocID="{661D508E-2031-436E-8CBE-28DDBE92C710}" presName="hierChild5" presStyleCnt="0"/>
      <dgm:spPr/>
    </dgm:pt>
    <dgm:pt modelId="{81832C00-88BA-46C6-9FBA-4B95D8F84762}" type="pres">
      <dgm:prSet presAssocID="{6AEAA624-FAFB-475F-B5CD-0CAF8CD5582A}" presName="Name35" presStyleLbl="parChTrans1D2" presStyleIdx="1" presStyleCnt="3"/>
      <dgm:spPr/>
      <dgm:t>
        <a:bodyPr/>
        <a:lstStyle/>
        <a:p>
          <a:endParaRPr lang="es-ES"/>
        </a:p>
      </dgm:t>
    </dgm:pt>
    <dgm:pt modelId="{3714DDA5-8A85-4EDE-BF59-E4601856E042}" type="pres">
      <dgm:prSet presAssocID="{0F120E2D-42CF-4B87-8C41-4BC6E7350344}" presName="hierRoot2" presStyleCnt="0">
        <dgm:presLayoutVars>
          <dgm:hierBranch val="init"/>
        </dgm:presLayoutVars>
      </dgm:prSet>
      <dgm:spPr/>
    </dgm:pt>
    <dgm:pt modelId="{DFFE7BB9-C824-4CF1-871B-D30A7419C019}" type="pres">
      <dgm:prSet presAssocID="{0F120E2D-42CF-4B87-8C41-4BC6E7350344}" presName="rootComposite" presStyleCnt="0"/>
      <dgm:spPr/>
    </dgm:pt>
    <dgm:pt modelId="{5D6A1092-7942-4CFA-8B92-AEEABCB587D5}" type="pres">
      <dgm:prSet presAssocID="{0F120E2D-42CF-4B87-8C41-4BC6E7350344}" presName="rootText" presStyleLbl="node2" presStyleIdx="1" presStyleCnt="2" custScaleX="96327" custScaleY="95310" custLinFactNeighborX="-19591" custLinFactNeighborY="-165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2100A82-852B-4D79-A92C-CC92FD4FA271}" type="pres">
      <dgm:prSet presAssocID="{0F120E2D-42CF-4B87-8C41-4BC6E7350344}" presName="rootConnector" presStyleLbl="node2" presStyleIdx="1" presStyleCnt="2"/>
      <dgm:spPr/>
      <dgm:t>
        <a:bodyPr/>
        <a:lstStyle/>
        <a:p>
          <a:endParaRPr lang="es-ES"/>
        </a:p>
      </dgm:t>
    </dgm:pt>
    <dgm:pt modelId="{7A2C5462-676C-46A8-9F9E-8CA54796B776}" type="pres">
      <dgm:prSet presAssocID="{0F120E2D-42CF-4B87-8C41-4BC6E7350344}" presName="hierChild4" presStyleCnt="0"/>
      <dgm:spPr/>
    </dgm:pt>
    <dgm:pt modelId="{5161EA1D-C1BD-4D01-BD2A-DD5FD2F92338}" type="pres">
      <dgm:prSet presAssocID="{0F120E2D-42CF-4B87-8C41-4BC6E7350344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  <dgm:pt modelId="{B91FC774-1876-4327-9F30-9F9758C1AA8D}" type="pres">
      <dgm:prSet presAssocID="{D5D7CF1F-20DA-40BF-891B-2EE15980450A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A37B0D78-67DF-4B7F-8BC5-CAE2728D232F}" type="pres">
      <dgm:prSet presAssocID="{58CBE968-88E1-4561-A1C3-43937C86C545}" presName="hierRoot3" presStyleCnt="0">
        <dgm:presLayoutVars>
          <dgm:hierBranch val="init"/>
        </dgm:presLayoutVars>
      </dgm:prSet>
      <dgm:spPr/>
    </dgm:pt>
    <dgm:pt modelId="{ACEC75C6-9C1C-47AE-82EF-115EF0B09835}" type="pres">
      <dgm:prSet presAssocID="{58CBE968-88E1-4561-A1C3-43937C86C545}" presName="rootComposite3" presStyleCnt="0"/>
      <dgm:spPr/>
    </dgm:pt>
    <dgm:pt modelId="{3769FB0C-B426-45BC-9BDA-597546D15569}" type="pres">
      <dgm:prSet presAssocID="{58CBE968-88E1-4561-A1C3-43937C86C545}" presName="rootText3" presStyleLbl="asst1" presStyleIdx="0" presStyleCnt="1" custScaleX="65855" custScaleY="69321" custLinFactNeighborX="-22780" custLinFactNeighborY="-156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DDFAEF-F605-4DA2-88CE-48AEDF566384}" type="pres">
      <dgm:prSet presAssocID="{58CBE968-88E1-4561-A1C3-43937C86C545}" presName="rootConnector3" presStyleLbl="asst1" presStyleIdx="0" presStyleCnt="1"/>
      <dgm:spPr/>
      <dgm:t>
        <a:bodyPr/>
        <a:lstStyle/>
        <a:p>
          <a:endParaRPr lang="es-ES"/>
        </a:p>
      </dgm:t>
    </dgm:pt>
    <dgm:pt modelId="{F463E285-EA2B-4008-A6CA-6D1208781EC0}" type="pres">
      <dgm:prSet presAssocID="{58CBE968-88E1-4561-A1C3-43937C86C545}" presName="hierChild6" presStyleCnt="0"/>
      <dgm:spPr/>
    </dgm:pt>
    <dgm:pt modelId="{A9301E54-3AAB-4749-B7D2-927EBDAEFD18}" type="pres">
      <dgm:prSet presAssocID="{58CBE968-88E1-4561-A1C3-43937C86C545}" presName="hierChild7" presStyleCnt="0"/>
      <dgm:spPr/>
    </dgm:pt>
  </dgm:ptLst>
  <dgm:cxnLst>
    <dgm:cxn modelId="{FB421F64-9470-49D4-AFCB-EC22173A1EBE}" type="presOf" srcId="{70CEDF4D-576A-4713-B632-EAA7FF3547FD}" destId="{7C2BE1E6-E882-4194-81BC-9AE845CA2512}" srcOrd="0" destOrd="0" presId="urn:microsoft.com/office/officeart/2005/8/layout/orgChart1"/>
    <dgm:cxn modelId="{0044A980-9193-4123-9EA6-FCE3A21AB5C1}" srcId="{661D508E-2031-436E-8CBE-28DDBE92C710}" destId="{434BF4B2-E48D-4E01-AC47-7BF2B22B4580}" srcOrd="0" destOrd="0" parTransId="{70CEDF4D-576A-4713-B632-EAA7FF3547FD}" sibTransId="{C6F74BC1-E51E-4DF9-83A7-18D7FAB91B4C}"/>
    <dgm:cxn modelId="{4153A06D-8723-4483-A09E-61BC62C88572}" type="presOf" srcId="{D637DD4E-73A1-4DCB-8EC0-7986AE1F553C}" destId="{6AED3E77-6252-4B57-BA9D-12CD519274F4}" srcOrd="0" destOrd="0" presId="urn:microsoft.com/office/officeart/2005/8/layout/orgChart1"/>
    <dgm:cxn modelId="{98AA2298-27BC-4CD4-8986-5F30C0BD417C}" type="presOf" srcId="{661D508E-2031-436E-8CBE-28DDBE92C710}" destId="{05999757-20C7-4D68-8813-0CE38727A37D}" srcOrd="0" destOrd="0" presId="urn:microsoft.com/office/officeart/2005/8/layout/orgChart1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9C89D4F8-B2D2-4BD8-8B00-21674A537B9C}" type="presOf" srcId="{0F120E2D-42CF-4B87-8C41-4BC6E7350344}" destId="{5D6A1092-7942-4CFA-8B92-AEEABCB587D5}" srcOrd="0" destOrd="0" presId="urn:microsoft.com/office/officeart/2005/8/layout/orgChart1"/>
    <dgm:cxn modelId="{BD1D8E26-34A7-4C1F-AB5D-9D52AD208BDA}" type="presOf" srcId="{434BF4B2-E48D-4E01-AC47-7BF2B22B4580}" destId="{781CB548-215B-4E18-8BE8-01A30A44E029}" srcOrd="1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60567E86-5D2E-4BFC-AFE1-DAB3A8B557D0}" srcId="{D85250E1-9598-4F36-9EC2-6ABED4852900}" destId="{661D508E-2031-436E-8CBE-28DDBE92C710}" srcOrd="0" destOrd="0" parTransId="{D637DD4E-73A1-4DCB-8EC0-7986AE1F553C}" sibTransId="{9005F3AD-429B-49AC-9ED1-5B2C34E50C4C}"/>
    <dgm:cxn modelId="{14869665-BA53-4F5F-BE5D-5D0FD241BB55}" srcId="{661D508E-2031-436E-8CBE-28DDBE92C710}" destId="{9E6D9CAE-E7EB-4722-A5BB-AE323022F274}" srcOrd="1" destOrd="0" parTransId="{3059F060-E6A4-4DF6-B204-AC2189B6B947}" sibTransId="{BB5DB9CF-7AD7-4C7B-BD38-9E5337B2CEC4}"/>
    <dgm:cxn modelId="{183FD856-87C4-4250-A546-AE625DEF6B91}" srcId="{D85250E1-9598-4F36-9EC2-6ABED4852900}" destId="{0F120E2D-42CF-4B87-8C41-4BC6E7350344}" srcOrd="1" destOrd="0" parTransId="{6AEAA624-FAFB-475F-B5CD-0CAF8CD5582A}" sibTransId="{742C4605-A8AA-4D14-8357-992E0649CDAF}"/>
    <dgm:cxn modelId="{1CB71D0A-7DCF-4AAF-B25E-409A576EBDE7}" type="presOf" srcId="{58CBE968-88E1-4561-A1C3-43937C86C545}" destId="{C6DDFAEF-F605-4DA2-88CE-48AEDF566384}" srcOrd="1" destOrd="0" presId="urn:microsoft.com/office/officeart/2005/8/layout/orgChart1"/>
    <dgm:cxn modelId="{32718439-6C8C-4DAF-91AF-7F00E8EBA0DE}" srcId="{D85250E1-9598-4F36-9EC2-6ABED4852900}" destId="{58CBE968-88E1-4561-A1C3-43937C86C545}" srcOrd="2" destOrd="0" parTransId="{D5D7CF1F-20DA-40BF-891B-2EE15980450A}" sibTransId="{52CEE52C-7CBE-4CB3-A2BB-AD9437DB591A}"/>
    <dgm:cxn modelId="{53F90BF1-6A88-429A-B865-0EDBF891DFEC}" type="presOf" srcId="{6AEAA624-FAFB-475F-B5CD-0CAF8CD5582A}" destId="{81832C00-88BA-46C6-9FBA-4B95D8F84762}" srcOrd="0" destOrd="0" presId="urn:microsoft.com/office/officeart/2005/8/layout/orgChart1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15CA01E0-5647-4770-8C57-3CC881D72ABC}" type="presOf" srcId="{0F120E2D-42CF-4B87-8C41-4BC6E7350344}" destId="{52100A82-852B-4D79-A92C-CC92FD4FA271}" srcOrd="1" destOrd="0" presId="urn:microsoft.com/office/officeart/2005/8/layout/orgChart1"/>
    <dgm:cxn modelId="{5EFD67BB-3D8E-4585-9E0C-C86576CD4C2C}" type="presOf" srcId="{661D508E-2031-436E-8CBE-28DDBE92C710}" destId="{B8602B17-B531-422C-BC7E-C03A1A795B76}" srcOrd="1" destOrd="0" presId="urn:microsoft.com/office/officeart/2005/8/layout/orgChart1"/>
    <dgm:cxn modelId="{4F030F7D-55FF-4FF8-B309-51E266696A99}" type="presOf" srcId="{9E6D9CAE-E7EB-4722-A5BB-AE323022F274}" destId="{B3B77E06-FE76-4D66-9C10-37BED06EDA02}" srcOrd="1" destOrd="0" presId="urn:microsoft.com/office/officeart/2005/8/layout/orgChart1"/>
    <dgm:cxn modelId="{FEB29564-291E-4B8B-985F-DFEBF3262790}" type="presOf" srcId="{58CBE968-88E1-4561-A1C3-43937C86C545}" destId="{3769FB0C-B426-45BC-9BDA-597546D15569}" srcOrd="0" destOrd="0" presId="urn:microsoft.com/office/officeart/2005/8/layout/orgChart1"/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2768ED53-5008-43D0-8FF8-B66C1560C448}" type="presOf" srcId="{D5D7CF1F-20DA-40BF-891B-2EE15980450A}" destId="{B91FC774-1876-4327-9F30-9F9758C1AA8D}" srcOrd="0" destOrd="0" presId="urn:microsoft.com/office/officeart/2005/8/layout/orgChart1"/>
    <dgm:cxn modelId="{C464E160-A1F5-4C06-98C8-5D0AFC09486D}" type="presOf" srcId="{9E6D9CAE-E7EB-4722-A5BB-AE323022F274}" destId="{2F79B54C-C9DF-4C3F-B089-601D669DD03D}" srcOrd="0" destOrd="0" presId="urn:microsoft.com/office/officeart/2005/8/layout/orgChart1"/>
    <dgm:cxn modelId="{E2C1E2EC-D44A-4C61-B394-930F3DAD4403}" type="presOf" srcId="{3059F060-E6A4-4DF6-B204-AC2189B6B947}" destId="{37CE039F-796A-45E0-8C1D-BF4B73A23F22}" srcOrd="0" destOrd="0" presId="urn:microsoft.com/office/officeart/2005/8/layout/orgChart1"/>
    <dgm:cxn modelId="{A97C3E97-896D-4C03-8153-3378BD98292E}" type="presOf" srcId="{434BF4B2-E48D-4E01-AC47-7BF2B22B4580}" destId="{FB991557-61B2-4126-A3D3-61EC820998CB}" srcOrd="0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30CAFB56-C5BB-40AF-9640-556C95F1047E}" type="presParOf" srcId="{8F600D0D-B0D5-4A5D-8F7F-0D436687B28C}" destId="{6AED3E77-6252-4B57-BA9D-12CD519274F4}" srcOrd="0" destOrd="0" presId="urn:microsoft.com/office/officeart/2005/8/layout/orgChart1"/>
    <dgm:cxn modelId="{45D75D84-BAB0-499A-A077-7993599FCC35}" type="presParOf" srcId="{8F600D0D-B0D5-4A5D-8F7F-0D436687B28C}" destId="{1A3ADB98-D909-406D-B547-17B1947A3865}" srcOrd="1" destOrd="0" presId="urn:microsoft.com/office/officeart/2005/8/layout/orgChart1"/>
    <dgm:cxn modelId="{8629AD70-65CE-4B5C-B709-D2A0DF79C4FE}" type="presParOf" srcId="{1A3ADB98-D909-406D-B547-17B1947A3865}" destId="{D1523F63-9FAA-47E5-9D7D-FF2DCD527D6A}" srcOrd="0" destOrd="0" presId="urn:microsoft.com/office/officeart/2005/8/layout/orgChart1"/>
    <dgm:cxn modelId="{B8E90764-D29C-40F1-A905-153660A74638}" type="presParOf" srcId="{D1523F63-9FAA-47E5-9D7D-FF2DCD527D6A}" destId="{05999757-20C7-4D68-8813-0CE38727A37D}" srcOrd="0" destOrd="0" presId="urn:microsoft.com/office/officeart/2005/8/layout/orgChart1"/>
    <dgm:cxn modelId="{C671D008-573B-4F9B-8BBD-B21615C754B5}" type="presParOf" srcId="{D1523F63-9FAA-47E5-9D7D-FF2DCD527D6A}" destId="{B8602B17-B531-422C-BC7E-C03A1A795B76}" srcOrd="1" destOrd="0" presId="urn:microsoft.com/office/officeart/2005/8/layout/orgChart1"/>
    <dgm:cxn modelId="{9066FB9B-FBCD-43C8-A734-91126C576CC1}" type="presParOf" srcId="{1A3ADB98-D909-406D-B547-17B1947A3865}" destId="{D9C0349C-ED75-4BA8-AB5C-42C3A88AC567}" srcOrd="1" destOrd="0" presId="urn:microsoft.com/office/officeart/2005/8/layout/orgChart1"/>
    <dgm:cxn modelId="{1C5DCD4A-23CA-4E25-B29F-80C75A4D991F}" type="presParOf" srcId="{D9C0349C-ED75-4BA8-AB5C-42C3A88AC567}" destId="{7C2BE1E6-E882-4194-81BC-9AE845CA2512}" srcOrd="0" destOrd="0" presId="urn:microsoft.com/office/officeart/2005/8/layout/orgChart1"/>
    <dgm:cxn modelId="{CF5D1E09-B946-498B-96A8-1FCAAA4A54DA}" type="presParOf" srcId="{D9C0349C-ED75-4BA8-AB5C-42C3A88AC567}" destId="{FE4DE385-8AEF-4806-9DA9-71D7A8E02BC9}" srcOrd="1" destOrd="0" presId="urn:microsoft.com/office/officeart/2005/8/layout/orgChart1"/>
    <dgm:cxn modelId="{98B7791B-EDE0-489F-BFB6-E261BDB18F84}" type="presParOf" srcId="{FE4DE385-8AEF-4806-9DA9-71D7A8E02BC9}" destId="{8E652E94-D718-4228-B5BD-AB6AD4681794}" srcOrd="0" destOrd="0" presId="urn:microsoft.com/office/officeart/2005/8/layout/orgChart1"/>
    <dgm:cxn modelId="{FC81EA8D-8B92-44EE-B116-BC115A79BC9D}" type="presParOf" srcId="{8E652E94-D718-4228-B5BD-AB6AD4681794}" destId="{FB991557-61B2-4126-A3D3-61EC820998CB}" srcOrd="0" destOrd="0" presId="urn:microsoft.com/office/officeart/2005/8/layout/orgChart1"/>
    <dgm:cxn modelId="{1E9F1CF1-BBE5-4029-A2ED-B2DED6367C3E}" type="presParOf" srcId="{8E652E94-D718-4228-B5BD-AB6AD4681794}" destId="{781CB548-215B-4E18-8BE8-01A30A44E029}" srcOrd="1" destOrd="0" presId="urn:microsoft.com/office/officeart/2005/8/layout/orgChart1"/>
    <dgm:cxn modelId="{8EFAC79C-4767-4F8C-9FCC-EF3CBC5367F4}" type="presParOf" srcId="{FE4DE385-8AEF-4806-9DA9-71D7A8E02BC9}" destId="{94CA0764-65C7-4046-956D-590D119A12BC}" srcOrd="1" destOrd="0" presId="urn:microsoft.com/office/officeart/2005/8/layout/orgChart1"/>
    <dgm:cxn modelId="{8C47E319-E4C0-47BD-9FB6-DB2D2ED5A901}" type="presParOf" srcId="{FE4DE385-8AEF-4806-9DA9-71D7A8E02BC9}" destId="{48B285DC-A56C-4318-AAF8-3DE291D8F2C5}" srcOrd="2" destOrd="0" presId="urn:microsoft.com/office/officeart/2005/8/layout/orgChart1"/>
    <dgm:cxn modelId="{62F2FB89-BB60-442E-AC22-126BF0100378}" type="presParOf" srcId="{D9C0349C-ED75-4BA8-AB5C-42C3A88AC567}" destId="{37CE039F-796A-45E0-8C1D-BF4B73A23F22}" srcOrd="2" destOrd="0" presId="urn:microsoft.com/office/officeart/2005/8/layout/orgChart1"/>
    <dgm:cxn modelId="{7C223EBF-F40F-4334-BE2F-01D70ED74086}" type="presParOf" srcId="{D9C0349C-ED75-4BA8-AB5C-42C3A88AC567}" destId="{E44B0A8A-12CF-49C7-98A2-B2F93BEB06B8}" srcOrd="3" destOrd="0" presId="urn:microsoft.com/office/officeart/2005/8/layout/orgChart1"/>
    <dgm:cxn modelId="{A5EA8ACA-F589-4F6F-9071-B107C56A5AE5}" type="presParOf" srcId="{E44B0A8A-12CF-49C7-98A2-B2F93BEB06B8}" destId="{E746776A-B414-4D78-B6C7-8839792F937C}" srcOrd="0" destOrd="0" presId="urn:microsoft.com/office/officeart/2005/8/layout/orgChart1"/>
    <dgm:cxn modelId="{5FB1616E-F8AE-4E99-B536-1BF2E2AFFAC1}" type="presParOf" srcId="{E746776A-B414-4D78-B6C7-8839792F937C}" destId="{2F79B54C-C9DF-4C3F-B089-601D669DD03D}" srcOrd="0" destOrd="0" presId="urn:microsoft.com/office/officeart/2005/8/layout/orgChart1"/>
    <dgm:cxn modelId="{2220718C-63B0-46D0-AB91-5506E666E894}" type="presParOf" srcId="{E746776A-B414-4D78-B6C7-8839792F937C}" destId="{B3B77E06-FE76-4D66-9C10-37BED06EDA02}" srcOrd="1" destOrd="0" presId="urn:microsoft.com/office/officeart/2005/8/layout/orgChart1"/>
    <dgm:cxn modelId="{43D4B4E4-5392-4773-ABF1-1ECD3705ACD1}" type="presParOf" srcId="{E44B0A8A-12CF-49C7-98A2-B2F93BEB06B8}" destId="{B304A0B7-2D0F-4CA8-B356-50E8F65CDAFB}" srcOrd="1" destOrd="0" presId="urn:microsoft.com/office/officeart/2005/8/layout/orgChart1"/>
    <dgm:cxn modelId="{5FB3D6F1-AC95-4133-ABF8-B0F144276C58}" type="presParOf" srcId="{E44B0A8A-12CF-49C7-98A2-B2F93BEB06B8}" destId="{DA85ABCC-9A31-4A9B-980A-5C4059254B18}" srcOrd="2" destOrd="0" presId="urn:microsoft.com/office/officeart/2005/8/layout/orgChart1"/>
    <dgm:cxn modelId="{6CCF5A12-9BA0-4A3B-B5DB-571650153409}" type="presParOf" srcId="{1A3ADB98-D909-406D-B547-17B1947A3865}" destId="{DAA542E8-1BD6-4001-B4D4-796C75D4420B}" srcOrd="2" destOrd="0" presId="urn:microsoft.com/office/officeart/2005/8/layout/orgChart1"/>
    <dgm:cxn modelId="{61F6C9F8-44A1-42E6-A894-E80EE6966D74}" type="presParOf" srcId="{8F600D0D-B0D5-4A5D-8F7F-0D436687B28C}" destId="{81832C00-88BA-46C6-9FBA-4B95D8F84762}" srcOrd="2" destOrd="0" presId="urn:microsoft.com/office/officeart/2005/8/layout/orgChart1"/>
    <dgm:cxn modelId="{05FD3AA5-290B-484D-93CA-64640A48A759}" type="presParOf" srcId="{8F600D0D-B0D5-4A5D-8F7F-0D436687B28C}" destId="{3714DDA5-8A85-4EDE-BF59-E4601856E042}" srcOrd="3" destOrd="0" presId="urn:microsoft.com/office/officeart/2005/8/layout/orgChart1"/>
    <dgm:cxn modelId="{BF94AC10-5063-4FC4-8E96-65EEDF81A17B}" type="presParOf" srcId="{3714DDA5-8A85-4EDE-BF59-E4601856E042}" destId="{DFFE7BB9-C824-4CF1-871B-D30A7419C019}" srcOrd="0" destOrd="0" presId="urn:microsoft.com/office/officeart/2005/8/layout/orgChart1"/>
    <dgm:cxn modelId="{FD66E67F-C949-4669-81A6-A7255637FC74}" type="presParOf" srcId="{DFFE7BB9-C824-4CF1-871B-D30A7419C019}" destId="{5D6A1092-7942-4CFA-8B92-AEEABCB587D5}" srcOrd="0" destOrd="0" presId="urn:microsoft.com/office/officeart/2005/8/layout/orgChart1"/>
    <dgm:cxn modelId="{838CA43F-356C-4E6E-81E6-DC19380F25A6}" type="presParOf" srcId="{DFFE7BB9-C824-4CF1-871B-D30A7419C019}" destId="{52100A82-852B-4D79-A92C-CC92FD4FA271}" srcOrd="1" destOrd="0" presId="urn:microsoft.com/office/officeart/2005/8/layout/orgChart1"/>
    <dgm:cxn modelId="{0E7D8B64-FF7B-42A7-817A-5F4CE9A41E49}" type="presParOf" srcId="{3714DDA5-8A85-4EDE-BF59-E4601856E042}" destId="{7A2C5462-676C-46A8-9F9E-8CA54796B776}" srcOrd="1" destOrd="0" presId="urn:microsoft.com/office/officeart/2005/8/layout/orgChart1"/>
    <dgm:cxn modelId="{05ED8E5F-2F37-469F-ACE7-CADF2278D3B7}" type="presParOf" srcId="{3714DDA5-8A85-4EDE-BF59-E4601856E042}" destId="{5161EA1D-C1BD-4D01-BD2A-DD5FD2F92338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  <dgm:cxn modelId="{DF6A9C76-E06F-4466-91A5-A5F5D2C06F85}" type="presParOf" srcId="{95B81725-2628-4AA2-B9D2-8898553729AF}" destId="{B91FC774-1876-4327-9F30-9F9758C1AA8D}" srcOrd="0" destOrd="0" presId="urn:microsoft.com/office/officeart/2005/8/layout/orgChart1"/>
    <dgm:cxn modelId="{9A19FDF7-2D36-4E3E-89C8-B664F891B1DA}" type="presParOf" srcId="{95B81725-2628-4AA2-B9D2-8898553729AF}" destId="{A37B0D78-67DF-4B7F-8BC5-CAE2728D232F}" srcOrd="1" destOrd="0" presId="urn:microsoft.com/office/officeart/2005/8/layout/orgChart1"/>
    <dgm:cxn modelId="{3710513C-F16E-4F5A-AC17-D47D55CB0C7E}" type="presParOf" srcId="{A37B0D78-67DF-4B7F-8BC5-CAE2728D232F}" destId="{ACEC75C6-9C1C-47AE-82EF-115EF0B09835}" srcOrd="0" destOrd="0" presId="urn:microsoft.com/office/officeart/2005/8/layout/orgChart1"/>
    <dgm:cxn modelId="{8E08D663-476F-4298-9A4D-B6E564DB8394}" type="presParOf" srcId="{ACEC75C6-9C1C-47AE-82EF-115EF0B09835}" destId="{3769FB0C-B426-45BC-9BDA-597546D15569}" srcOrd="0" destOrd="0" presId="urn:microsoft.com/office/officeart/2005/8/layout/orgChart1"/>
    <dgm:cxn modelId="{21F01D89-832F-4EF6-8F2D-197981B2A295}" type="presParOf" srcId="{ACEC75C6-9C1C-47AE-82EF-115EF0B09835}" destId="{C6DDFAEF-F605-4DA2-88CE-48AEDF566384}" srcOrd="1" destOrd="0" presId="urn:microsoft.com/office/officeart/2005/8/layout/orgChart1"/>
    <dgm:cxn modelId="{7134F7B5-A4D1-482C-98C7-269ABC0E79E4}" type="presParOf" srcId="{A37B0D78-67DF-4B7F-8BC5-CAE2728D232F}" destId="{F463E285-EA2B-4008-A6CA-6D1208781EC0}" srcOrd="1" destOrd="0" presId="urn:microsoft.com/office/officeart/2005/8/layout/orgChart1"/>
    <dgm:cxn modelId="{8D020446-267A-49AF-B94C-6AA4197C3408}" type="presParOf" srcId="{A37B0D78-67DF-4B7F-8BC5-CAE2728D232F}" destId="{A9301E54-3AAB-4749-B7D2-927EBDAEFD1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" sz="1200" dirty="0" smtClean="0">
              <a:latin typeface="+mn-lt"/>
            </a:rPr>
            <a:t>Jefe(a) de Proyectos de Parques y Áreas Naturales Protegidas</a:t>
          </a: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661D508E-2031-436E-8CBE-28DDBE92C710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Diseñadores(as) de Parques y </a:t>
          </a:r>
          <a:br>
            <a:rPr lang="es-ES" sz="1200" dirty="0" smtClean="0">
              <a:latin typeface="+mn-lt"/>
            </a:rPr>
          </a:br>
          <a:r>
            <a:rPr lang="es-ES" sz="1200" dirty="0" smtClean="0">
              <a:latin typeface="+mn-lt"/>
            </a:rPr>
            <a:t>Espacios Urbanos</a:t>
          </a:r>
        </a:p>
      </dgm:t>
    </dgm:pt>
    <dgm:pt modelId="{D637DD4E-73A1-4DCB-8EC0-7986AE1F553C}" type="parTrans" cxnId="{60567E86-5D2E-4BFC-AFE1-DAB3A8B557D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9005F3AD-429B-49AC-9ED1-5B2C34E50C4C}" type="sibTrans" cxnId="{60567E86-5D2E-4BFC-AFE1-DAB3A8B557D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125337" custScaleY="137035" custLinFactNeighborY="-30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6AED3E77-6252-4B57-BA9D-12CD519274F4}" type="pres">
      <dgm:prSet presAssocID="{D637DD4E-73A1-4DCB-8EC0-7986AE1F553C}" presName="Name35" presStyleLbl="parChTrans1D2" presStyleIdx="0" presStyleCnt="1"/>
      <dgm:spPr/>
      <dgm:t>
        <a:bodyPr/>
        <a:lstStyle/>
        <a:p>
          <a:endParaRPr lang="es-ES"/>
        </a:p>
      </dgm:t>
    </dgm:pt>
    <dgm:pt modelId="{1A3ADB98-D909-406D-B547-17B1947A3865}" type="pres">
      <dgm:prSet presAssocID="{661D508E-2031-436E-8CBE-28DDBE92C710}" presName="hierRoot2" presStyleCnt="0">
        <dgm:presLayoutVars>
          <dgm:hierBranch/>
        </dgm:presLayoutVars>
      </dgm:prSet>
      <dgm:spPr/>
    </dgm:pt>
    <dgm:pt modelId="{D1523F63-9FAA-47E5-9D7D-FF2DCD527D6A}" type="pres">
      <dgm:prSet presAssocID="{661D508E-2031-436E-8CBE-28DDBE92C710}" presName="rootComposite" presStyleCnt="0"/>
      <dgm:spPr/>
    </dgm:pt>
    <dgm:pt modelId="{05999757-20C7-4D68-8813-0CE38727A37D}" type="pres">
      <dgm:prSet presAssocID="{661D508E-2031-436E-8CBE-28DDBE92C710}" presName="rootText" presStyleLbl="node2" presStyleIdx="0" presStyleCnt="1" custScaleY="116216" custLinFactNeighborY="436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602B17-B531-422C-BC7E-C03A1A795B76}" type="pres">
      <dgm:prSet presAssocID="{661D508E-2031-436E-8CBE-28DDBE92C710}" presName="rootConnector" presStyleLbl="node2" presStyleIdx="0" presStyleCnt="1"/>
      <dgm:spPr/>
      <dgm:t>
        <a:bodyPr/>
        <a:lstStyle/>
        <a:p>
          <a:endParaRPr lang="es-ES"/>
        </a:p>
      </dgm:t>
    </dgm:pt>
    <dgm:pt modelId="{D9C0349C-ED75-4BA8-AB5C-42C3A88AC567}" type="pres">
      <dgm:prSet presAssocID="{661D508E-2031-436E-8CBE-28DDBE92C710}" presName="hierChild4" presStyleCnt="0"/>
      <dgm:spPr/>
    </dgm:pt>
    <dgm:pt modelId="{DAA542E8-1BD6-4001-B4D4-796C75D4420B}" type="pres">
      <dgm:prSet presAssocID="{661D508E-2031-436E-8CBE-28DDBE92C710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</dgm:ptLst>
  <dgm:cxnLst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60567E86-5D2E-4BFC-AFE1-DAB3A8B557D0}" srcId="{D85250E1-9598-4F36-9EC2-6ABED4852900}" destId="{661D508E-2031-436E-8CBE-28DDBE92C710}" srcOrd="0" destOrd="0" parTransId="{D637DD4E-73A1-4DCB-8EC0-7986AE1F553C}" sibTransId="{9005F3AD-429B-49AC-9ED1-5B2C34E50C4C}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98AA2298-27BC-4CD4-8986-5F30C0BD417C}" type="presOf" srcId="{661D508E-2031-436E-8CBE-28DDBE92C710}" destId="{05999757-20C7-4D68-8813-0CE38727A37D}" srcOrd="0" destOrd="0" presId="urn:microsoft.com/office/officeart/2005/8/layout/orgChart1"/>
    <dgm:cxn modelId="{5EFD67BB-3D8E-4585-9E0C-C86576CD4C2C}" type="presOf" srcId="{661D508E-2031-436E-8CBE-28DDBE92C710}" destId="{B8602B17-B531-422C-BC7E-C03A1A795B76}" srcOrd="1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4153A06D-8723-4483-A09E-61BC62C88572}" type="presOf" srcId="{D637DD4E-73A1-4DCB-8EC0-7986AE1F553C}" destId="{6AED3E77-6252-4B57-BA9D-12CD519274F4}" srcOrd="0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30CAFB56-C5BB-40AF-9640-556C95F1047E}" type="presParOf" srcId="{8F600D0D-B0D5-4A5D-8F7F-0D436687B28C}" destId="{6AED3E77-6252-4B57-BA9D-12CD519274F4}" srcOrd="0" destOrd="0" presId="urn:microsoft.com/office/officeart/2005/8/layout/orgChart1"/>
    <dgm:cxn modelId="{45D75D84-BAB0-499A-A077-7993599FCC35}" type="presParOf" srcId="{8F600D0D-B0D5-4A5D-8F7F-0D436687B28C}" destId="{1A3ADB98-D909-406D-B547-17B1947A3865}" srcOrd="1" destOrd="0" presId="urn:microsoft.com/office/officeart/2005/8/layout/orgChart1"/>
    <dgm:cxn modelId="{8629AD70-65CE-4B5C-B709-D2A0DF79C4FE}" type="presParOf" srcId="{1A3ADB98-D909-406D-B547-17B1947A3865}" destId="{D1523F63-9FAA-47E5-9D7D-FF2DCD527D6A}" srcOrd="0" destOrd="0" presId="urn:microsoft.com/office/officeart/2005/8/layout/orgChart1"/>
    <dgm:cxn modelId="{B8E90764-D29C-40F1-A905-153660A74638}" type="presParOf" srcId="{D1523F63-9FAA-47E5-9D7D-FF2DCD527D6A}" destId="{05999757-20C7-4D68-8813-0CE38727A37D}" srcOrd="0" destOrd="0" presId="urn:microsoft.com/office/officeart/2005/8/layout/orgChart1"/>
    <dgm:cxn modelId="{C671D008-573B-4F9B-8BBD-B21615C754B5}" type="presParOf" srcId="{D1523F63-9FAA-47E5-9D7D-FF2DCD527D6A}" destId="{B8602B17-B531-422C-BC7E-C03A1A795B76}" srcOrd="1" destOrd="0" presId="urn:microsoft.com/office/officeart/2005/8/layout/orgChart1"/>
    <dgm:cxn modelId="{9066FB9B-FBCD-43C8-A734-91126C576CC1}" type="presParOf" srcId="{1A3ADB98-D909-406D-B547-17B1947A3865}" destId="{D9C0349C-ED75-4BA8-AB5C-42C3A88AC567}" srcOrd="1" destOrd="0" presId="urn:microsoft.com/office/officeart/2005/8/layout/orgChart1"/>
    <dgm:cxn modelId="{6CCF5A12-9BA0-4A3B-B5DB-571650153409}" type="presParOf" srcId="{1A3ADB98-D909-406D-B547-17B1947A3865}" destId="{DAA542E8-1BD6-4001-B4D4-796C75D4420B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Director(a) </a:t>
          </a:r>
          <a:r>
            <a:rPr lang="es-ES" altLang="es-MX" sz="1200" b="0" dirty="0" smtClean="0">
              <a:solidFill>
                <a:schemeClr val="tx1"/>
              </a:solidFill>
              <a:latin typeface="+mn-lt"/>
            </a:rPr>
            <a:t>de Eficiencia Energética</a:t>
          </a: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AAF0C37C-06AC-4330-B8C9-6FED5D8DACDC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+mn-lt"/>
            </a:rPr>
            <a:t>Coordinador(a) de Eficiencia Energética</a:t>
          </a:r>
        </a:p>
      </dgm:t>
    </dgm:pt>
    <dgm:pt modelId="{18B67796-329D-4A1E-A5D9-DB87390689B4}" type="parTrans" cxnId="{C34B5752-B443-4248-8819-0C8E82B2153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12B43533-FA2A-4268-9A8A-987DB9F51AE6}" type="sibTrans" cxnId="{C34B5752-B443-4248-8819-0C8E82B2153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3C2D027-F29D-4A4C-9BFF-FC542F79890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+mn-lt"/>
            </a:rPr>
            <a:t>Jefe(a) de Impacto y Riesgo Ambiental</a:t>
          </a:r>
        </a:p>
      </dgm:t>
    </dgm:pt>
    <dgm:pt modelId="{69357A58-52DD-47B9-AD31-A57C848C00BE}" type="parTrans" cxnId="{F21AE9E0-B2C0-4F12-8140-7242B7E329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AEAE87B-7489-4684-AA0D-7A8CC9D8D2FF}" type="sibTrans" cxnId="{F21AE9E0-B2C0-4F12-8140-7242B7E329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31648997-91D0-4DA3-87E1-5ACF837B614A}" type="asst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endParaRPr lang="es-MX" sz="1200" b="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3482AC-D9A4-4401-B0D5-2B1BEA60C995}" type="parTrans" cxnId="{726B0959-CD90-4F02-B6DF-5D76F9C7E8E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D33CC0A-9E7D-408F-B56C-F166369ED806}" type="sibTrans" cxnId="{726B0959-CD90-4F02-B6DF-5D76F9C7E8E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5880C4A-6F11-46C2-8B9A-661B216BF023}" type="asst">
      <dgm:prSet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Coordinador(a) de Contaminación Visual</a:t>
          </a:r>
        </a:p>
      </dgm:t>
    </dgm:pt>
    <dgm:pt modelId="{63724BB8-C978-4CB3-852D-241473B84F3E}" type="parTrans" cxnId="{6A1D7830-3BDA-49EE-AA35-982D5138AC35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0B0CF93-72C0-4909-A71C-8A7DE923CAA7}" type="sibTrans" cxnId="{6A1D7830-3BDA-49EE-AA35-982D5138AC35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5949BE1-2135-4925-9AA9-113C8ED1D3E4}">
      <dgm:prSet custT="1"/>
      <dgm:spPr/>
      <dgm:t>
        <a:bodyPr/>
        <a:lstStyle/>
        <a:p>
          <a:r>
            <a:rPr lang="es-ES" sz="1200" dirty="0" smtClean="0"/>
            <a:t>Jefe(a) de Edificios Verdes Sostenibles y Servicios </a:t>
          </a:r>
          <a:br>
            <a:rPr lang="es-ES" sz="1200" dirty="0" smtClean="0"/>
          </a:br>
          <a:r>
            <a:rPr lang="es-ES" sz="1200" dirty="0" smtClean="0"/>
            <a:t>Públicos</a:t>
          </a:r>
        </a:p>
      </dgm:t>
    </dgm:pt>
    <dgm:pt modelId="{6A728CFA-0D8A-4E7E-B4D0-B574C784B1DC}" type="parTrans" cxnId="{7D974B2C-541F-439C-9A35-1EEEBED3515D}">
      <dgm:prSet/>
      <dgm:spPr/>
      <dgm:t>
        <a:bodyPr/>
        <a:lstStyle/>
        <a:p>
          <a:endParaRPr lang="es-ES"/>
        </a:p>
      </dgm:t>
    </dgm:pt>
    <dgm:pt modelId="{C5B80406-7EC0-43DE-AA6F-71611105EEE4}" type="sibTrans" cxnId="{7D974B2C-541F-439C-9A35-1EEEBED3515D}">
      <dgm:prSet/>
      <dgm:spPr/>
      <dgm:t>
        <a:bodyPr/>
        <a:lstStyle/>
        <a:p>
          <a:endParaRPr lang="es-ES"/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 val="init"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132439" custScaleY="140006" custLinFactNeighborY="-176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46DBF23C-884D-4E7A-9CDD-50263E9EA0FD}" type="pres">
      <dgm:prSet presAssocID="{18B67796-329D-4A1E-A5D9-DB87390689B4}" presName="Name37" presStyleLbl="parChTrans1D2" presStyleIdx="0" presStyleCnt="5"/>
      <dgm:spPr/>
      <dgm:t>
        <a:bodyPr/>
        <a:lstStyle/>
        <a:p>
          <a:endParaRPr lang="es-ES"/>
        </a:p>
      </dgm:t>
    </dgm:pt>
    <dgm:pt modelId="{1F7466A7-FA49-4C1D-AAC2-7E215073A370}" type="pres">
      <dgm:prSet presAssocID="{AAF0C37C-06AC-4330-B8C9-6FED5D8DACDC}" presName="hierRoot2" presStyleCnt="0">
        <dgm:presLayoutVars>
          <dgm:hierBranch val="init"/>
        </dgm:presLayoutVars>
      </dgm:prSet>
      <dgm:spPr/>
    </dgm:pt>
    <dgm:pt modelId="{94AA03DB-CA07-4096-9CDD-5043817A4344}" type="pres">
      <dgm:prSet presAssocID="{AAF0C37C-06AC-4330-B8C9-6FED5D8DACDC}" presName="rootComposite" presStyleCnt="0"/>
      <dgm:spPr/>
    </dgm:pt>
    <dgm:pt modelId="{A117F22E-2689-4DEB-B08E-E7156AA15AB2}" type="pres">
      <dgm:prSet presAssocID="{AAF0C37C-06AC-4330-B8C9-6FED5D8DACDC}" presName="rootText" presStyleLbl="node2" presStyleIdx="0" presStyleCnt="3" custScaleY="106027" custLinFactNeighborY="2004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433F8C9-3153-4FB2-80E2-943EBCC14909}" type="pres">
      <dgm:prSet presAssocID="{AAF0C37C-06AC-4330-B8C9-6FED5D8DACDC}" presName="rootConnector" presStyleLbl="node2" presStyleIdx="0" presStyleCnt="3"/>
      <dgm:spPr/>
      <dgm:t>
        <a:bodyPr/>
        <a:lstStyle/>
        <a:p>
          <a:endParaRPr lang="es-ES"/>
        </a:p>
      </dgm:t>
    </dgm:pt>
    <dgm:pt modelId="{BD9AA51F-74D3-4F29-8BFA-B323C743D033}" type="pres">
      <dgm:prSet presAssocID="{AAF0C37C-06AC-4330-B8C9-6FED5D8DACDC}" presName="hierChild4" presStyleCnt="0"/>
      <dgm:spPr/>
    </dgm:pt>
    <dgm:pt modelId="{23137541-E798-4D2B-B928-75C6AD51F0A5}" type="pres">
      <dgm:prSet presAssocID="{AAF0C37C-06AC-4330-B8C9-6FED5D8DACDC}" presName="hierChild5" presStyleCnt="0"/>
      <dgm:spPr/>
    </dgm:pt>
    <dgm:pt modelId="{ACDA2190-5989-438C-A187-0BF4D8DA99E3}" type="pres">
      <dgm:prSet presAssocID="{69357A58-52DD-47B9-AD31-A57C848C00BE}" presName="Name37" presStyleLbl="parChTrans1D2" presStyleIdx="1" presStyleCnt="5"/>
      <dgm:spPr/>
      <dgm:t>
        <a:bodyPr/>
        <a:lstStyle/>
        <a:p>
          <a:endParaRPr lang="es-ES"/>
        </a:p>
      </dgm:t>
    </dgm:pt>
    <dgm:pt modelId="{A804D05A-9650-47E8-A704-6601B5AD4595}" type="pres">
      <dgm:prSet presAssocID="{C3C2D027-F29D-4A4C-9BFF-FC542F798909}" presName="hierRoot2" presStyleCnt="0">
        <dgm:presLayoutVars>
          <dgm:hierBranch val="init"/>
        </dgm:presLayoutVars>
      </dgm:prSet>
      <dgm:spPr/>
    </dgm:pt>
    <dgm:pt modelId="{B49F6DC2-DFE0-46D9-9CE5-E5940F0F8096}" type="pres">
      <dgm:prSet presAssocID="{C3C2D027-F29D-4A4C-9BFF-FC542F798909}" presName="rootComposite" presStyleCnt="0"/>
      <dgm:spPr/>
    </dgm:pt>
    <dgm:pt modelId="{F402EE15-A8BC-49B2-9E2D-8496DAA5FAE9}" type="pres">
      <dgm:prSet presAssocID="{C3C2D027-F29D-4A4C-9BFF-FC542F798909}" presName="rootText" presStyleLbl="node2" presStyleIdx="1" presStyleCnt="3" custScaleY="106027" custLinFactNeighborY="213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CBF96C-F7D5-405D-9037-E31903B07B6C}" type="pres">
      <dgm:prSet presAssocID="{C3C2D027-F29D-4A4C-9BFF-FC542F798909}" presName="rootConnector" presStyleLbl="node2" presStyleIdx="1" presStyleCnt="3"/>
      <dgm:spPr/>
      <dgm:t>
        <a:bodyPr/>
        <a:lstStyle/>
        <a:p>
          <a:endParaRPr lang="es-ES"/>
        </a:p>
      </dgm:t>
    </dgm:pt>
    <dgm:pt modelId="{925065F2-DCB9-4983-89EA-CB01B0F94E08}" type="pres">
      <dgm:prSet presAssocID="{C3C2D027-F29D-4A4C-9BFF-FC542F798909}" presName="hierChild4" presStyleCnt="0"/>
      <dgm:spPr/>
    </dgm:pt>
    <dgm:pt modelId="{E20FD96F-25D3-4B4D-96B2-8F2DCA4264F0}" type="pres">
      <dgm:prSet presAssocID="{C3C2D027-F29D-4A4C-9BFF-FC542F798909}" presName="hierChild5" presStyleCnt="0"/>
      <dgm:spPr/>
    </dgm:pt>
    <dgm:pt modelId="{947F2288-0747-46AE-807D-893CF491CFAA}" type="pres">
      <dgm:prSet presAssocID="{6A728CFA-0D8A-4E7E-B4D0-B574C784B1DC}" presName="Name37" presStyleLbl="parChTrans1D2" presStyleIdx="2" presStyleCnt="5"/>
      <dgm:spPr/>
      <dgm:t>
        <a:bodyPr/>
        <a:lstStyle/>
        <a:p>
          <a:endParaRPr lang="es-ES"/>
        </a:p>
      </dgm:t>
    </dgm:pt>
    <dgm:pt modelId="{C83B7BA2-8490-488B-BCFF-AEEE15A51F31}" type="pres">
      <dgm:prSet presAssocID="{15949BE1-2135-4925-9AA9-113C8ED1D3E4}" presName="hierRoot2" presStyleCnt="0">
        <dgm:presLayoutVars>
          <dgm:hierBranch val="init"/>
        </dgm:presLayoutVars>
      </dgm:prSet>
      <dgm:spPr/>
    </dgm:pt>
    <dgm:pt modelId="{A6ED58B0-A1F0-4B5C-A36E-AE770200BCC3}" type="pres">
      <dgm:prSet presAssocID="{15949BE1-2135-4925-9AA9-113C8ED1D3E4}" presName="rootComposite" presStyleCnt="0"/>
      <dgm:spPr/>
    </dgm:pt>
    <dgm:pt modelId="{49CC95F4-CDDD-445B-AE1B-CBB6B42E49A9}" type="pres">
      <dgm:prSet presAssocID="{15949BE1-2135-4925-9AA9-113C8ED1D3E4}" presName="rootText" presStyleLbl="node2" presStyleIdx="2" presStyleCnt="3" custScaleY="106027" custLinFactNeighborY="213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FFF2A1B-F9D9-4729-BE28-4657615E82DA}" type="pres">
      <dgm:prSet presAssocID="{15949BE1-2135-4925-9AA9-113C8ED1D3E4}" presName="rootConnector" presStyleLbl="node2" presStyleIdx="2" presStyleCnt="3"/>
      <dgm:spPr/>
      <dgm:t>
        <a:bodyPr/>
        <a:lstStyle/>
        <a:p>
          <a:endParaRPr lang="es-ES"/>
        </a:p>
      </dgm:t>
    </dgm:pt>
    <dgm:pt modelId="{9BD46262-847A-4B67-A332-D571B93C1B2A}" type="pres">
      <dgm:prSet presAssocID="{15949BE1-2135-4925-9AA9-113C8ED1D3E4}" presName="hierChild4" presStyleCnt="0"/>
      <dgm:spPr/>
    </dgm:pt>
    <dgm:pt modelId="{96951461-0C74-431C-99B9-1C4CB643AE07}" type="pres">
      <dgm:prSet presAssocID="{15949BE1-2135-4925-9AA9-113C8ED1D3E4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  <dgm:pt modelId="{F01F8EB8-42C4-48EF-BCBD-9C8F871E18D7}" type="pres">
      <dgm:prSet presAssocID="{823482AC-D9A4-4401-B0D5-2B1BEA60C995}" presName="Name111" presStyleLbl="parChTrans1D2" presStyleIdx="3" presStyleCnt="5"/>
      <dgm:spPr/>
      <dgm:t>
        <a:bodyPr/>
        <a:lstStyle/>
        <a:p>
          <a:endParaRPr lang="es-ES"/>
        </a:p>
      </dgm:t>
    </dgm:pt>
    <dgm:pt modelId="{9F46A9FA-200B-40C8-A351-4793B0AFEEF2}" type="pres">
      <dgm:prSet presAssocID="{31648997-91D0-4DA3-87E1-5ACF837B614A}" presName="hierRoot3" presStyleCnt="0">
        <dgm:presLayoutVars>
          <dgm:hierBranch val="init"/>
        </dgm:presLayoutVars>
      </dgm:prSet>
      <dgm:spPr/>
    </dgm:pt>
    <dgm:pt modelId="{82A3E5BC-5255-43CF-9026-7B3A4039B311}" type="pres">
      <dgm:prSet presAssocID="{31648997-91D0-4DA3-87E1-5ACF837B614A}" presName="rootComposite3" presStyleCnt="0"/>
      <dgm:spPr/>
    </dgm:pt>
    <dgm:pt modelId="{FD2A367D-842C-4863-99B4-A1DFAB424661}" type="pres">
      <dgm:prSet presAssocID="{31648997-91D0-4DA3-87E1-5ACF837B614A}" presName="rootText3" presStyleLbl="asst1" presStyleIdx="0" presStyleCnt="2" custScaleX="88923" custScaleY="94599" custLinFactNeighborX="-2151" custLinFactNeighborY="-70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7D4114-19A3-474D-AF72-64CD207EFE02}" type="pres">
      <dgm:prSet presAssocID="{31648997-91D0-4DA3-87E1-5ACF837B614A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7844A0E-DCDE-448F-A9AF-038AF6D8E5CF}" type="pres">
      <dgm:prSet presAssocID="{31648997-91D0-4DA3-87E1-5ACF837B614A}" presName="hierChild6" presStyleCnt="0"/>
      <dgm:spPr/>
    </dgm:pt>
    <dgm:pt modelId="{C342B25C-26C1-4930-A4B3-42604B1C3858}" type="pres">
      <dgm:prSet presAssocID="{31648997-91D0-4DA3-87E1-5ACF837B614A}" presName="hierChild7" presStyleCnt="0"/>
      <dgm:spPr/>
    </dgm:pt>
    <dgm:pt modelId="{A5DFD958-B3C6-42EE-A23D-3CD51C53AF92}" type="pres">
      <dgm:prSet presAssocID="{63724BB8-C978-4CB3-852D-241473B84F3E}" presName="Name111" presStyleLbl="parChTrans1D2" presStyleIdx="4" presStyleCnt="5"/>
      <dgm:spPr/>
      <dgm:t>
        <a:bodyPr/>
        <a:lstStyle/>
        <a:p>
          <a:endParaRPr lang="es-ES"/>
        </a:p>
      </dgm:t>
    </dgm:pt>
    <dgm:pt modelId="{6E31E028-2E59-4150-80D5-2431C3D951A4}" type="pres">
      <dgm:prSet presAssocID="{75880C4A-6F11-46C2-8B9A-661B216BF023}" presName="hierRoot3" presStyleCnt="0">
        <dgm:presLayoutVars>
          <dgm:hierBranch val="init"/>
        </dgm:presLayoutVars>
      </dgm:prSet>
      <dgm:spPr/>
    </dgm:pt>
    <dgm:pt modelId="{CFBA94A7-742D-48CA-8038-A0F08EE07218}" type="pres">
      <dgm:prSet presAssocID="{75880C4A-6F11-46C2-8B9A-661B216BF023}" presName="rootComposite3" presStyleCnt="0"/>
      <dgm:spPr/>
    </dgm:pt>
    <dgm:pt modelId="{BC24CE38-2F47-4C32-9223-6621B1AB1DE8}" type="pres">
      <dgm:prSet presAssocID="{75880C4A-6F11-46C2-8B9A-661B216BF023}" presName="rootText3" presStyleLbl="asst1" presStyleIdx="1" presStyleCnt="2" custScaleX="88923" custScaleY="94599" custLinFactNeighborX="-2151" custLinFactNeighborY="-70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A33746F-62A8-41DD-8364-6E5604EDEDC4}" type="pres">
      <dgm:prSet presAssocID="{75880C4A-6F11-46C2-8B9A-661B216BF023}" presName="rootConnector3" presStyleLbl="asst1" presStyleIdx="1" presStyleCnt="2"/>
      <dgm:spPr/>
      <dgm:t>
        <a:bodyPr/>
        <a:lstStyle/>
        <a:p>
          <a:endParaRPr lang="es-ES"/>
        </a:p>
      </dgm:t>
    </dgm:pt>
    <dgm:pt modelId="{06E13177-74F3-41BF-844E-7A33DB4CD369}" type="pres">
      <dgm:prSet presAssocID="{75880C4A-6F11-46C2-8B9A-661B216BF023}" presName="hierChild6" presStyleCnt="0"/>
      <dgm:spPr/>
    </dgm:pt>
    <dgm:pt modelId="{5E0336E7-0C47-47FF-9762-31C08CCF2D73}" type="pres">
      <dgm:prSet presAssocID="{75880C4A-6F11-46C2-8B9A-661B216BF023}" presName="hierChild7" presStyleCnt="0"/>
      <dgm:spPr/>
    </dgm:pt>
  </dgm:ptLst>
  <dgm:cxnLst>
    <dgm:cxn modelId="{EECA4631-CD93-44AC-9B34-85C9F321F9B8}" type="presOf" srcId="{31648997-91D0-4DA3-87E1-5ACF837B614A}" destId="{E57D4114-19A3-474D-AF72-64CD207EFE02}" srcOrd="1" destOrd="0" presId="urn:microsoft.com/office/officeart/2005/8/layout/orgChart1"/>
    <dgm:cxn modelId="{F21AE9E0-B2C0-4F12-8140-7242B7E329BE}" srcId="{D85250E1-9598-4F36-9EC2-6ABED4852900}" destId="{C3C2D027-F29D-4A4C-9BFF-FC542F798909}" srcOrd="1" destOrd="0" parTransId="{69357A58-52DD-47B9-AD31-A57C848C00BE}" sibTransId="{5AEAE87B-7489-4684-AA0D-7A8CC9D8D2FF}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7E3D0953-8B51-4E8B-B222-6AB723C45C5B}" type="presOf" srcId="{823482AC-D9A4-4401-B0D5-2B1BEA60C995}" destId="{F01F8EB8-42C4-48EF-BCBD-9C8F871E18D7}" srcOrd="0" destOrd="0" presId="urn:microsoft.com/office/officeart/2005/8/layout/orgChart1"/>
    <dgm:cxn modelId="{6E50B323-D111-45F6-BAE4-9E4630A5BEA5}" type="presOf" srcId="{63724BB8-C978-4CB3-852D-241473B84F3E}" destId="{A5DFD958-B3C6-42EE-A23D-3CD51C53AF92}" srcOrd="0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6A1D7830-3BDA-49EE-AA35-982D5138AC35}" srcId="{D85250E1-9598-4F36-9EC2-6ABED4852900}" destId="{75880C4A-6F11-46C2-8B9A-661B216BF023}" srcOrd="3" destOrd="0" parTransId="{63724BB8-C978-4CB3-852D-241473B84F3E}" sibTransId="{80B0CF93-72C0-4909-A71C-8A7DE923CAA7}"/>
    <dgm:cxn modelId="{5D555E39-7360-4B29-A1BA-094E58695EE7}" type="presOf" srcId="{15949BE1-2135-4925-9AA9-113C8ED1D3E4}" destId="{49CC95F4-CDDD-445B-AE1B-CBB6B42E49A9}" srcOrd="0" destOrd="0" presId="urn:microsoft.com/office/officeart/2005/8/layout/orgChart1"/>
    <dgm:cxn modelId="{C34B5752-B443-4248-8819-0C8E82B2153E}" srcId="{D85250E1-9598-4F36-9EC2-6ABED4852900}" destId="{AAF0C37C-06AC-4330-B8C9-6FED5D8DACDC}" srcOrd="0" destOrd="0" parTransId="{18B67796-329D-4A1E-A5D9-DB87390689B4}" sibTransId="{12B43533-FA2A-4268-9A8A-987DB9F51AE6}"/>
    <dgm:cxn modelId="{22F5E642-35ED-459C-94C6-4F524144F1E9}" type="presOf" srcId="{75880C4A-6F11-46C2-8B9A-661B216BF023}" destId="{BC24CE38-2F47-4C32-9223-6621B1AB1DE8}" srcOrd="0" destOrd="0" presId="urn:microsoft.com/office/officeart/2005/8/layout/orgChart1"/>
    <dgm:cxn modelId="{726B0959-CD90-4F02-B6DF-5D76F9C7E8EA}" srcId="{D85250E1-9598-4F36-9EC2-6ABED4852900}" destId="{31648997-91D0-4DA3-87E1-5ACF837B614A}" srcOrd="2" destOrd="0" parTransId="{823482AC-D9A4-4401-B0D5-2B1BEA60C995}" sibTransId="{ED33CC0A-9E7D-408F-B56C-F166369ED806}"/>
    <dgm:cxn modelId="{E119E848-F5E6-4703-84EF-68058FDB935F}" type="presOf" srcId="{75880C4A-6F11-46C2-8B9A-661B216BF023}" destId="{AA33746F-62A8-41DD-8364-6E5604EDEDC4}" srcOrd="1" destOrd="0" presId="urn:microsoft.com/office/officeart/2005/8/layout/orgChart1"/>
    <dgm:cxn modelId="{2199C9E9-B85F-4690-A0C2-32D69E138D02}" type="presOf" srcId="{6A728CFA-0D8A-4E7E-B4D0-B574C784B1DC}" destId="{947F2288-0747-46AE-807D-893CF491CFAA}" srcOrd="0" destOrd="0" presId="urn:microsoft.com/office/officeart/2005/8/layout/orgChart1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7D974B2C-541F-439C-9A35-1EEEBED3515D}" srcId="{D85250E1-9598-4F36-9EC2-6ABED4852900}" destId="{15949BE1-2135-4925-9AA9-113C8ED1D3E4}" srcOrd="4" destOrd="0" parTransId="{6A728CFA-0D8A-4E7E-B4D0-B574C784B1DC}" sibTransId="{C5B80406-7EC0-43DE-AA6F-71611105EEE4}"/>
    <dgm:cxn modelId="{F97BE866-6342-41ED-BA3E-36C338984A17}" type="presOf" srcId="{AAF0C37C-06AC-4330-B8C9-6FED5D8DACDC}" destId="{4433F8C9-3153-4FB2-80E2-943EBCC14909}" srcOrd="1" destOrd="0" presId="urn:microsoft.com/office/officeart/2005/8/layout/orgChart1"/>
    <dgm:cxn modelId="{831605FE-B41A-44E5-B446-0E1C47489492}" type="presOf" srcId="{31648997-91D0-4DA3-87E1-5ACF837B614A}" destId="{FD2A367D-842C-4863-99B4-A1DFAB424661}" srcOrd="0" destOrd="0" presId="urn:microsoft.com/office/officeart/2005/8/layout/orgChart1"/>
    <dgm:cxn modelId="{8EE46774-7118-4DF7-9876-DBD8BC5F9A84}" type="presOf" srcId="{69357A58-52DD-47B9-AD31-A57C848C00BE}" destId="{ACDA2190-5989-438C-A187-0BF4D8DA99E3}" srcOrd="0" destOrd="0" presId="urn:microsoft.com/office/officeart/2005/8/layout/orgChart1"/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17E56010-59CE-4484-B0F0-AC66C0411699}" type="presOf" srcId="{C3C2D027-F29D-4A4C-9BFF-FC542F798909}" destId="{F402EE15-A8BC-49B2-9E2D-8496DAA5FAE9}" srcOrd="0" destOrd="0" presId="urn:microsoft.com/office/officeart/2005/8/layout/orgChart1"/>
    <dgm:cxn modelId="{0AF38EAB-762E-47B2-B96D-12B6AA16B533}" type="presOf" srcId="{AAF0C37C-06AC-4330-B8C9-6FED5D8DACDC}" destId="{A117F22E-2689-4DEB-B08E-E7156AA15AB2}" srcOrd="0" destOrd="0" presId="urn:microsoft.com/office/officeart/2005/8/layout/orgChart1"/>
    <dgm:cxn modelId="{FF4DCB1F-6125-4BC4-9381-9683475E4319}" type="presOf" srcId="{18B67796-329D-4A1E-A5D9-DB87390689B4}" destId="{46DBF23C-884D-4E7A-9CDD-50263E9EA0FD}" srcOrd="0" destOrd="0" presId="urn:microsoft.com/office/officeart/2005/8/layout/orgChart1"/>
    <dgm:cxn modelId="{DC08BDF3-9D85-4C0A-A5C0-837289BD3D36}" type="presOf" srcId="{C3C2D027-F29D-4A4C-9BFF-FC542F798909}" destId="{10CBF96C-F7D5-405D-9037-E31903B07B6C}" srcOrd="1" destOrd="0" presId="urn:microsoft.com/office/officeart/2005/8/layout/orgChart1"/>
    <dgm:cxn modelId="{63FB9982-8B58-47F4-B325-A7AFB85B2CA0}" type="presOf" srcId="{15949BE1-2135-4925-9AA9-113C8ED1D3E4}" destId="{1FFF2A1B-F9D9-4729-BE28-4657615E82DA}" srcOrd="1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200AED27-0995-453A-AA21-736E69934D70}" type="presParOf" srcId="{8F600D0D-B0D5-4A5D-8F7F-0D436687B28C}" destId="{46DBF23C-884D-4E7A-9CDD-50263E9EA0FD}" srcOrd="0" destOrd="0" presId="urn:microsoft.com/office/officeart/2005/8/layout/orgChart1"/>
    <dgm:cxn modelId="{57BB106F-7792-4ACA-A593-5773A0B4EBD1}" type="presParOf" srcId="{8F600D0D-B0D5-4A5D-8F7F-0D436687B28C}" destId="{1F7466A7-FA49-4C1D-AAC2-7E215073A370}" srcOrd="1" destOrd="0" presId="urn:microsoft.com/office/officeart/2005/8/layout/orgChart1"/>
    <dgm:cxn modelId="{E1C4A7B2-C736-4B9C-99E5-DEBEEAAE2A73}" type="presParOf" srcId="{1F7466A7-FA49-4C1D-AAC2-7E215073A370}" destId="{94AA03DB-CA07-4096-9CDD-5043817A4344}" srcOrd="0" destOrd="0" presId="urn:microsoft.com/office/officeart/2005/8/layout/orgChart1"/>
    <dgm:cxn modelId="{CC83676B-F650-4A34-B7A9-078E2664471B}" type="presParOf" srcId="{94AA03DB-CA07-4096-9CDD-5043817A4344}" destId="{A117F22E-2689-4DEB-B08E-E7156AA15AB2}" srcOrd="0" destOrd="0" presId="urn:microsoft.com/office/officeart/2005/8/layout/orgChart1"/>
    <dgm:cxn modelId="{75F62853-5777-4BD1-915B-F34F121B5972}" type="presParOf" srcId="{94AA03DB-CA07-4096-9CDD-5043817A4344}" destId="{4433F8C9-3153-4FB2-80E2-943EBCC14909}" srcOrd="1" destOrd="0" presId="urn:microsoft.com/office/officeart/2005/8/layout/orgChart1"/>
    <dgm:cxn modelId="{8592E40A-4666-453C-8CB8-BCDFD04585B7}" type="presParOf" srcId="{1F7466A7-FA49-4C1D-AAC2-7E215073A370}" destId="{BD9AA51F-74D3-4F29-8BFA-B323C743D033}" srcOrd="1" destOrd="0" presId="urn:microsoft.com/office/officeart/2005/8/layout/orgChart1"/>
    <dgm:cxn modelId="{34B594F7-6F8D-41F1-9284-88B002B758F6}" type="presParOf" srcId="{1F7466A7-FA49-4C1D-AAC2-7E215073A370}" destId="{23137541-E798-4D2B-B928-75C6AD51F0A5}" srcOrd="2" destOrd="0" presId="urn:microsoft.com/office/officeart/2005/8/layout/orgChart1"/>
    <dgm:cxn modelId="{6AB2F708-E218-4274-B31C-C4D907ABF277}" type="presParOf" srcId="{8F600D0D-B0D5-4A5D-8F7F-0D436687B28C}" destId="{ACDA2190-5989-438C-A187-0BF4D8DA99E3}" srcOrd="2" destOrd="0" presId="urn:microsoft.com/office/officeart/2005/8/layout/orgChart1"/>
    <dgm:cxn modelId="{0024884E-C52A-4968-8008-31F00F1E6662}" type="presParOf" srcId="{8F600D0D-B0D5-4A5D-8F7F-0D436687B28C}" destId="{A804D05A-9650-47E8-A704-6601B5AD4595}" srcOrd="3" destOrd="0" presId="urn:microsoft.com/office/officeart/2005/8/layout/orgChart1"/>
    <dgm:cxn modelId="{E1CD1C82-052F-47F3-9E5D-C3C9BB45BCF3}" type="presParOf" srcId="{A804D05A-9650-47E8-A704-6601B5AD4595}" destId="{B49F6DC2-DFE0-46D9-9CE5-E5940F0F8096}" srcOrd="0" destOrd="0" presId="urn:microsoft.com/office/officeart/2005/8/layout/orgChart1"/>
    <dgm:cxn modelId="{A98F381C-5A37-4AC3-A13C-B036B3F14924}" type="presParOf" srcId="{B49F6DC2-DFE0-46D9-9CE5-E5940F0F8096}" destId="{F402EE15-A8BC-49B2-9E2D-8496DAA5FAE9}" srcOrd="0" destOrd="0" presId="urn:microsoft.com/office/officeart/2005/8/layout/orgChart1"/>
    <dgm:cxn modelId="{B17D9B77-0B9C-43ED-92E6-90375797CA29}" type="presParOf" srcId="{B49F6DC2-DFE0-46D9-9CE5-E5940F0F8096}" destId="{10CBF96C-F7D5-405D-9037-E31903B07B6C}" srcOrd="1" destOrd="0" presId="urn:microsoft.com/office/officeart/2005/8/layout/orgChart1"/>
    <dgm:cxn modelId="{BFC43027-CE38-4671-B788-23D6B384A41C}" type="presParOf" srcId="{A804D05A-9650-47E8-A704-6601B5AD4595}" destId="{925065F2-DCB9-4983-89EA-CB01B0F94E08}" srcOrd="1" destOrd="0" presId="urn:microsoft.com/office/officeart/2005/8/layout/orgChart1"/>
    <dgm:cxn modelId="{75005CAB-B5B6-4C44-86A4-28DFBCB91E40}" type="presParOf" srcId="{A804D05A-9650-47E8-A704-6601B5AD4595}" destId="{E20FD96F-25D3-4B4D-96B2-8F2DCA4264F0}" srcOrd="2" destOrd="0" presId="urn:microsoft.com/office/officeart/2005/8/layout/orgChart1"/>
    <dgm:cxn modelId="{A294F475-30CC-4D6B-9591-52E0250A54CA}" type="presParOf" srcId="{8F600D0D-B0D5-4A5D-8F7F-0D436687B28C}" destId="{947F2288-0747-46AE-807D-893CF491CFAA}" srcOrd="4" destOrd="0" presId="urn:microsoft.com/office/officeart/2005/8/layout/orgChart1"/>
    <dgm:cxn modelId="{8BB3A16F-C217-4325-AE91-444B53252E67}" type="presParOf" srcId="{8F600D0D-B0D5-4A5D-8F7F-0D436687B28C}" destId="{C83B7BA2-8490-488B-BCFF-AEEE15A51F31}" srcOrd="5" destOrd="0" presId="urn:microsoft.com/office/officeart/2005/8/layout/orgChart1"/>
    <dgm:cxn modelId="{C740C42B-B22A-4BC0-8525-8159D5F71F8B}" type="presParOf" srcId="{C83B7BA2-8490-488B-BCFF-AEEE15A51F31}" destId="{A6ED58B0-A1F0-4B5C-A36E-AE770200BCC3}" srcOrd="0" destOrd="0" presId="urn:microsoft.com/office/officeart/2005/8/layout/orgChart1"/>
    <dgm:cxn modelId="{1E0B8543-F58C-46CD-BB01-58BB07B07C22}" type="presParOf" srcId="{A6ED58B0-A1F0-4B5C-A36E-AE770200BCC3}" destId="{49CC95F4-CDDD-445B-AE1B-CBB6B42E49A9}" srcOrd="0" destOrd="0" presId="urn:microsoft.com/office/officeart/2005/8/layout/orgChart1"/>
    <dgm:cxn modelId="{BD53F962-0755-4CF9-8EBA-6BC5852A72FC}" type="presParOf" srcId="{A6ED58B0-A1F0-4B5C-A36E-AE770200BCC3}" destId="{1FFF2A1B-F9D9-4729-BE28-4657615E82DA}" srcOrd="1" destOrd="0" presId="urn:microsoft.com/office/officeart/2005/8/layout/orgChart1"/>
    <dgm:cxn modelId="{FCE321E2-D772-4AAC-AFEB-7FC643E2CE4A}" type="presParOf" srcId="{C83B7BA2-8490-488B-BCFF-AEEE15A51F31}" destId="{9BD46262-847A-4B67-A332-D571B93C1B2A}" srcOrd="1" destOrd="0" presId="urn:microsoft.com/office/officeart/2005/8/layout/orgChart1"/>
    <dgm:cxn modelId="{2042B986-0183-447C-857C-63DD687F2F62}" type="presParOf" srcId="{C83B7BA2-8490-488B-BCFF-AEEE15A51F31}" destId="{96951461-0C74-431C-99B9-1C4CB643AE07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  <dgm:cxn modelId="{A74AEBDA-0863-4A58-A1E4-04C008C3CF0A}" type="presParOf" srcId="{95B81725-2628-4AA2-B9D2-8898553729AF}" destId="{F01F8EB8-42C4-48EF-BCBD-9C8F871E18D7}" srcOrd="0" destOrd="0" presId="urn:microsoft.com/office/officeart/2005/8/layout/orgChart1"/>
    <dgm:cxn modelId="{B235A668-FA1E-4F4D-9495-0E3FDA99528C}" type="presParOf" srcId="{95B81725-2628-4AA2-B9D2-8898553729AF}" destId="{9F46A9FA-200B-40C8-A351-4793B0AFEEF2}" srcOrd="1" destOrd="0" presId="urn:microsoft.com/office/officeart/2005/8/layout/orgChart1"/>
    <dgm:cxn modelId="{14C19138-CA86-43C2-9F26-891DC5BE8202}" type="presParOf" srcId="{9F46A9FA-200B-40C8-A351-4793B0AFEEF2}" destId="{82A3E5BC-5255-43CF-9026-7B3A4039B311}" srcOrd="0" destOrd="0" presId="urn:microsoft.com/office/officeart/2005/8/layout/orgChart1"/>
    <dgm:cxn modelId="{DCC8A13A-9261-4C2B-872B-786C3FDFBBCF}" type="presParOf" srcId="{82A3E5BC-5255-43CF-9026-7B3A4039B311}" destId="{FD2A367D-842C-4863-99B4-A1DFAB424661}" srcOrd="0" destOrd="0" presId="urn:microsoft.com/office/officeart/2005/8/layout/orgChart1"/>
    <dgm:cxn modelId="{BA80E556-A6F5-4880-B5B3-56AF039AD114}" type="presParOf" srcId="{82A3E5BC-5255-43CF-9026-7B3A4039B311}" destId="{E57D4114-19A3-474D-AF72-64CD207EFE02}" srcOrd="1" destOrd="0" presId="urn:microsoft.com/office/officeart/2005/8/layout/orgChart1"/>
    <dgm:cxn modelId="{82FD52F7-4BE6-4662-8F23-803929E8004C}" type="presParOf" srcId="{9F46A9FA-200B-40C8-A351-4793B0AFEEF2}" destId="{67844A0E-DCDE-448F-A9AF-038AF6D8E5CF}" srcOrd="1" destOrd="0" presId="urn:microsoft.com/office/officeart/2005/8/layout/orgChart1"/>
    <dgm:cxn modelId="{ABBF202C-CF43-44C5-A7A0-C3566A008CBF}" type="presParOf" srcId="{9F46A9FA-200B-40C8-A351-4793B0AFEEF2}" destId="{C342B25C-26C1-4930-A4B3-42604B1C3858}" srcOrd="2" destOrd="0" presId="urn:microsoft.com/office/officeart/2005/8/layout/orgChart1"/>
    <dgm:cxn modelId="{17C096CB-B527-4414-BE32-73ACC6FE81B3}" type="presParOf" srcId="{95B81725-2628-4AA2-B9D2-8898553729AF}" destId="{A5DFD958-B3C6-42EE-A23D-3CD51C53AF92}" srcOrd="2" destOrd="0" presId="urn:microsoft.com/office/officeart/2005/8/layout/orgChart1"/>
    <dgm:cxn modelId="{17247E25-5E75-4A3B-8407-65B5FBA15188}" type="presParOf" srcId="{95B81725-2628-4AA2-B9D2-8898553729AF}" destId="{6E31E028-2E59-4150-80D5-2431C3D951A4}" srcOrd="3" destOrd="0" presId="urn:microsoft.com/office/officeart/2005/8/layout/orgChart1"/>
    <dgm:cxn modelId="{6EE82116-438F-4692-8276-5B011C4FC7DC}" type="presParOf" srcId="{6E31E028-2E59-4150-80D5-2431C3D951A4}" destId="{CFBA94A7-742D-48CA-8038-A0F08EE07218}" srcOrd="0" destOrd="0" presId="urn:microsoft.com/office/officeart/2005/8/layout/orgChart1"/>
    <dgm:cxn modelId="{DF4D4236-147A-491E-A37A-F6A98F69461F}" type="presParOf" srcId="{CFBA94A7-742D-48CA-8038-A0F08EE07218}" destId="{BC24CE38-2F47-4C32-9223-6621B1AB1DE8}" srcOrd="0" destOrd="0" presId="urn:microsoft.com/office/officeart/2005/8/layout/orgChart1"/>
    <dgm:cxn modelId="{1D676183-4DDB-4454-B8EF-041C738A1FE4}" type="presParOf" srcId="{CFBA94A7-742D-48CA-8038-A0F08EE07218}" destId="{AA33746F-62A8-41DD-8364-6E5604EDEDC4}" srcOrd="1" destOrd="0" presId="urn:microsoft.com/office/officeart/2005/8/layout/orgChart1"/>
    <dgm:cxn modelId="{5D60E541-3387-4D29-90B5-00C7CBB8DF9A}" type="presParOf" srcId="{6E31E028-2E59-4150-80D5-2431C3D951A4}" destId="{06E13177-74F3-41BF-844E-7A33DB4CD369}" srcOrd="1" destOrd="0" presId="urn:microsoft.com/office/officeart/2005/8/layout/orgChart1"/>
    <dgm:cxn modelId="{1E2BE0CA-80E4-4D8D-9BDA-CD5CE103FFB3}" type="presParOf" srcId="{6E31E028-2E59-4150-80D5-2431C3D951A4}" destId="{5E0336E7-0C47-47FF-9762-31C08CCF2D7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EF2097DB-E83E-4733-9035-9D4DFF368FA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85250E1-9598-4F36-9EC2-6ABED4852900}">
      <dgm:prSet phldrT="[Texto]" custT="1"/>
      <dgm:spPr/>
      <dgm:t>
        <a:bodyPr/>
        <a:lstStyle/>
        <a:p>
          <a:r>
            <a:rPr lang="es-ES_tradnl" altLang="es-MX" sz="12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Coordinador(a) de Contaminación Visual</a:t>
          </a:r>
          <a:endParaRPr lang="es-ES" sz="1200" dirty="0" smtClean="0">
            <a:latin typeface="+mn-lt"/>
          </a:endParaRPr>
        </a:p>
      </dgm:t>
    </dgm:pt>
    <dgm:pt modelId="{4153BE11-2CA8-4614-89A9-43DE91D6A45D}" type="parTrans" cxnId="{40A717F3-9600-44FA-A943-1FDE5EA5616F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8E552C5F-2C65-4A40-A935-D8BA218B6934}" type="sibTrans" cxnId="{40A717F3-9600-44FA-A943-1FDE5EA5616F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661D508E-2031-436E-8CBE-28DDBE92C710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Auxiliar de Anuncios</a:t>
          </a:r>
        </a:p>
      </dgm:t>
    </dgm:pt>
    <dgm:pt modelId="{D637DD4E-73A1-4DCB-8EC0-7986AE1F553C}" type="parTrans" cxnId="{60567E86-5D2E-4BFC-AFE1-DAB3A8B557D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9005F3AD-429B-49AC-9ED1-5B2C34E50C4C}" type="sibTrans" cxnId="{60567E86-5D2E-4BFC-AFE1-DAB3A8B557D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44D16C6D-FFD8-4F12-8A66-7C90F24BB3AD}" type="pres">
      <dgm:prSet presAssocID="{EF2097DB-E83E-4733-9035-9D4DFF368F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DF6628-7C74-4477-986C-38BC8419E114}" type="pres">
      <dgm:prSet presAssocID="{D85250E1-9598-4F36-9EC2-6ABED4852900}" presName="hierRoot1" presStyleCnt="0">
        <dgm:presLayoutVars>
          <dgm:hierBranch/>
        </dgm:presLayoutVars>
      </dgm:prSet>
      <dgm:spPr/>
    </dgm:pt>
    <dgm:pt modelId="{1E96FC96-5646-47A5-AA72-BDBFBA00868F}" type="pres">
      <dgm:prSet presAssocID="{D85250E1-9598-4F36-9EC2-6ABED4852900}" presName="rootComposite1" presStyleCnt="0"/>
      <dgm:spPr/>
    </dgm:pt>
    <dgm:pt modelId="{1DDF3341-169C-4EFE-ADBA-38B1A87931C8}" type="pres">
      <dgm:prSet presAssocID="{D85250E1-9598-4F36-9EC2-6ABED4852900}" presName="rootText1" presStyleLbl="node0" presStyleIdx="0" presStyleCnt="1" custScaleX="125337" custScaleY="137035" custLinFactNeighborY="-30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B1C86-6DF2-4929-A8F1-B6C40777036D}" type="pres">
      <dgm:prSet presAssocID="{D85250E1-9598-4F36-9EC2-6ABED485290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600D0D-B0D5-4A5D-8F7F-0D436687B28C}" type="pres">
      <dgm:prSet presAssocID="{D85250E1-9598-4F36-9EC2-6ABED4852900}" presName="hierChild2" presStyleCnt="0"/>
      <dgm:spPr/>
    </dgm:pt>
    <dgm:pt modelId="{6AED3E77-6252-4B57-BA9D-12CD519274F4}" type="pres">
      <dgm:prSet presAssocID="{D637DD4E-73A1-4DCB-8EC0-7986AE1F553C}" presName="Name35" presStyleLbl="parChTrans1D2" presStyleIdx="0" presStyleCnt="1"/>
      <dgm:spPr/>
      <dgm:t>
        <a:bodyPr/>
        <a:lstStyle/>
        <a:p>
          <a:endParaRPr lang="es-ES"/>
        </a:p>
      </dgm:t>
    </dgm:pt>
    <dgm:pt modelId="{1A3ADB98-D909-406D-B547-17B1947A3865}" type="pres">
      <dgm:prSet presAssocID="{661D508E-2031-436E-8CBE-28DDBE92C710}" presName="hierRoot2" presStyleCnt="0">
        <dgm:presLayoutVars>
          <dgm:hierBranch/>
        </dgm:presLayoutVars>
      </dgm:prSet>
      <dgm:spPr/>
    </dgm:pt>
    <dgm:pt modelId="{D1523F63-9FAA-47E5-9D7D-FF2DCD527D6A}" type="pres">
      <dgm:prSet presAssocID="{661D508E-2031-436E-8CBE-28DDBE92C710}" presName="rootComposite" presStyleCnt="0"/>
      <dgm:spPr/>
    </dgm:pt>
    <dgm:pt modelId="{05999757-20C7-4D68-8813-0CE38727A37D}" type="pres">
      <dgm:prSet presAssocID="{661D508E-2031-436E-8CBE-28DDBE92C710}" presName="rootText" presStyleLbl="node2" presStyleIdx="0" presStyleCnt="1" custScaleY="116216" custLinFactNeighborY="436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602B17-B531-422C-BC7E-C03A1A795B76}" type="pres">
      <dgm:prSet presAssocID="{661D508E-2031-436E-8CBE-28DDBE92C710}" presName="rootConnector" presStyleLbl="node2" presStyleIdx="0" presStyleCnt="1"/>
      <dgm:spPr/>
      <dgm:t>
        <a:bodyPr/>
        <a:lstStyle/>
        <a:p>
          <a:endParaRPr lang="es-ES"/>
        </a:p>
      </dgm:t>
    </dgm:pt>
    <dgm:pt modelId="{D9C0349C-ED75-4BA8-AB5C-42C3A88AC567}" type="pres">
      <dgm:prSet presAssocID="{661D508E-2031-436E-8CBE-28DDBE92C710}" presName="hierChild4" presStyleCnt="0"/>
      <dgm:spPr/>
    </dgm:pt>
    <dgm:pt modelId="{DAA542E8-1BD6-4001-B4D4-796C75D4420B}" type="pres">
      <dgm:prSet presAssocID="{661D508E-2031-436E-8CBE-28DDBE92C710}" presName="hierChild5" presStyleCnt="0"/>
      <dgm:spPr/>
    </dgm:pt>
    <dgm:pt modelId="{95B81725-2628-4AA2-B9D2-8898553729AF}" type="pres">
      <dgm:prSet presAssocID="{D85250E1-9598-4F36-9EC2-6ABED4852900}" presName="hierChild3" presStyleCnt="0"/>
      <dgm:spPr/>
    </dgm:pt>
  </dgm:ptLst>
  <dgm:cxnLst>
    <dgm:cxn modelId="{40A717F3-9600-44FA-A943-1FDE5EA5616F}" srcId="{EF2097DB-E83E-4733-9035-9D4DFF368FA3}" destId="{D85250E1-9598-4F36-9EC2-6ABED4852900}" srcOrd="0" destOrd="0" parTransId="{4153BE11-2CA8-4614-89A9-43DE91D6A45D}" sibTransId="{8E552C5F-2C65-4A40-A935-D8BA218B6934}"/>
    <dgm:cxn modelId="{CCAB0672-82FA-42D7-9E64-10C3001169C2}" type="presOf" srcId="{D85250E1-9598-4F36-9EC2-6ABED4852900}" destId="{C6AB1C86-6DF2-4929-A8F1-B6C40777036D}" srcOrd="1" destOrd="0" presId="urn:microsoft.com/office/officeart/2005/8/layout/orgChart1"/>
    <dgm:cxn modelId="{60567E86-5D2E-4BFC-AFE1-DAB3A8B557D0}" srcId="{D85250E1-9598-4F36-9EC2-6ABED4852900}" destId="{661D508E-2031-436E-8CBE-28DDBE92C710}" srcOrd="0" destOrd="0" parTransId="{D637DD4E-73A1-4DCB-8EC0-7986AE1F553C}" sibTransId="{9005F3AD-429B-49AC-9ED1-5B2C34E50C4C}"/>
    <dgm:cxn modelId="{0A7F5ED3-8D86-4212-9F33-990B839C6399}" type="presOf" srcId="{EF2097DB-E83E-4733-9035-9D4DFF368FA3}" destId="{44D16C6D-FFD8-4F12-8A66-7C90F24BB3AD}" srcOrd="0" destOrd="0" presId="urn:microsoft.com/office/officeart/2005/8/layout/orgChart1"/>
    <dgm:cxn modelId="{98AA2298-27BC-4CD4-8986-5F30C0BD417C}" type="presOf" srcId="{661D508E-2031-436E-8CBE-28DDBE92C710}" destId="{05999757-20C7-4D68-8813-0CE38727A37D}" srcOrd="0" destOrd="0" presId="urn:microsoft.com/office/officeart/2005/8/layout/orgChart1"/>
    <dgm:cxn modelId="{5EFD67BB-3D8E-4585-9E0C-C86576CD4C2C}" type="presOf" srcId="{661D508E-2031-436E-8CBE-28DDBE92C710}" destId="{B8602B17-B531-422C-BC7E-C03A1A795B76}" srcOrd="1" destOrd="0" presId="urn:microsoft.com/office/officeart/2005/8/layout/orgChart1"/>
    <dgm:cxn modelId="{CA3B3029-B80C-4B59-A00D-D4970C546E4F}" type="presOf" srcId="{D85250E1-9598-4F36-9EC2-6ABED4852900}" destId="{1DDF3341-169C-4EFE-ADBA-38B1A87931C8}" srcOrd="0" destOrd="0" presId="urn:microsoft.com/office/officeart/2005/8/layout/orgChart1"/>
    <dgm:cxn modelId="{4153A06D-8723-4483-A09E-61BC62C88572}" type="presOf" srcId="{D637DD4E-73A1-4DCB-8EC0-7986AE1F553C}" destId="{6AED3E77-6252-4B57-BA9D-12CD519274F4}" srcOrd="0" destOrd="0" presId="urn:microsoft.com/office/officeart/2005/8/layout/orgChart1"/>
    <dgm:cxn modelId="{FDA43392-982A-4C36-8C23-BD06170DE31C}" type="presParOf" srcId="{44D16C6D-FFD8-4F12-8A66-7C90F24BB3AD}" destId="{39DF6628-7C74-4477-986C-38BC8419E114}" srcOrd="0" destOrd="0" presId="urn:microsoft.com/office/officeart/2005/8/layout/orgChart1"/>
    <dgm:cxn modelId="{D10BE828-82BB-4F16-B9DF-E5B5C32DD2D2}" type="presParOf" srcId="{39DF6628-7C74-4477-986C-38BC8419E114}" destId="{1E96FC96-5646-47A5-AA72-BDBFBA00868F}" srcOrd="0" destOrd="0" presId="urn:microsoft.com/office/officeart/2005/8/layout/orgChart1"/>
    <dgm:cxn modelId="{B1C7B2A7-19BB-4AAD-841B-EE88DC8971A0}" type="presParOf" srcId="{1E96FC96-5646-47A5-AA72-BDBFBA00868F}" destId="{1DDF3341-169C-4EFE-ADBA-38B1A87931C8}" srcOrd="0" destOrd="0" presId="urn:microsoft.com/office/officeart/2005/8/layout/orgChart1"/>
    <dgm:cxn modelId="{B33DF5DA-28AF-4939-A21A-119432B62562}" type="presParOf" srcId="{1E96FC96-5646-47A5-AA72-BDBFBA00868F}" destId="{C6AB1C86-6DF2-4929-A8F1-B6C40777036D}" srcOrd="1" destOrd="0" presId="urn:microsoft.com/office/officeart/2005/8/layout/orgChart1"/>
    <dgm:cxn modelId="{B0C5B1A1-206C-4434-BA37-04813B3AE3DB}" type="presParOf" srcId="{39DF6628-7C74-4477-986C-38BC8419E114}" destId="{8F600D0D-B0D5-4A5D-8F7F-0D436687B28C}" srcOrd="1" destOrd="0" presId="urn:microsoft.com/office/officeart/2005/8/layout/orgChart1"/>
    <dgm:cxn modelId="{30CAFB56-C5BB-40AF-9640-556C95F1047E}" type="presParOf" srcId="{8F600D0D-B0D5-4A5D-8F7F-0D436687B28C}" destId="{6AED3E77-6252-4B57-BA9D-12CD519274F4}" srcOrd="0" destOrd="0" presId="urn:microsoft.com/office/officeart/2005/8/layout/orgChart1"/>
    <dgm:cxn modelId="{45D75D84-BAB0-499A-A077-7993599FCC35}" type="presParOf" srcId="{8F600D0D-B0D5-4A5D-8F7F-0D436687B28C}" destId="{1A3ADB98-D909-406D-B547-17B1947A3865}" srcOrd="1" destOrd="0" presId="urn:microsoft.com/office/officeart/2005/8/layout/orgChart1"/>
    <dgm:cxn modelId="{8629AD70-65CE-4B5C-B709-D2A0DF79C4FE}" type="presParOf" srcId="{1A3ADB98-D909-406D-B547-17B1947A3865}" destId="{D1523F63-9FAA-47E5-9D7D-FF2DCD527D6A}" srcOrd="0" destOrd="0" presId="urn:microsoft.com/office/officeart/2005/8/layout/orgChart1"/>
    <dgm:cxn modelId="{B8E90764-D29C-40F1-A905-153660A74638}" type="presParOf" srcId="{D1523F63-9FAA-47E5-9D7D-FF2DCD527D6A}" destId="{05999757-20C7-4D68-8813-0CE38727A37D}" srcOrd="0" destOrd="0" presId="urn:microsoft.com/office/officeart/2005/8/layout/orgChart1"/>
    <dgm:cxn modelId="{C671D008-573B-4F9B-8BBD-B21615C754B5}" type="presParOf" srcId="{D1523F63-9FAA-47E5-9D7D-FF2DCD527D6A}" destId="{B8602B17-B531-422C-BC7E-C03A1A795B76}" srcOrd="1" destOrd="0" presId="urn:microsoft.com/office/officeart/2005/8/layout/orgChart1"/>
    <dgm:cxn modelId="{9066FB9B-FBCD-43C8-A734-91126C576CC1}" type="presParOf" srcId="{1A3ADB98-D909-406D-B547-17B1947A3865}" destId="{D9C0349C-ED75-4BA8-AB5C-42C3A88AC567}" srcOrd="1" destOrd="0" presId="urn:microsoft.com/office/officeart/2005/8/layout/orgChart1"/>
    <dgm:cxn modelId="{6CCF5A12-9BA0-4A3B-B5DB-571650153409}" type="presParOf" srcId="{1A3ADB98-D909-406D-B547-17B1947A3865}" destId="{DAA542E8-1BD6-4001-B4D4-796C75D4420B}" srcOrd="2" destOrd="0" presId="urn:microsoft.com/office/officeart/2005/8/layout/orgChart1"/>
    <dgm:cxn modelId="{3FED888D-E533-4231-8C16-B4D49ECFDF30}" type="presParOf" srcId="{39DF6628-7C74-4477-986C-38BC8419E114}" destId="{95B81725-2628-4AA2-B9D2-8898553729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1245A0ED-77E2-473F-83B5-C7F99B1847A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5AA5E5F-B26D-4DF4-8263-6035D316128F}">
      <dgm:prSet phldrT="[Texto]"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Director(a) de Enlace </a:t>
          </a:r>
          <a:br>
            <a:rPr lang="es-ES" sz="1200" b="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</a:br>
          <a:r>
            <a:rPr lang="es-ES" sz="1200" b="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Municipal</a:t>
          </a:r>
        </a:p>
      </dgm:t>
    </dgm:pt>
    <dgm:pt modelId="{577A94CC-A11B-4461-A924-486533A6CDBD}" type="parTrans" cxnId="{8283F567-C653-4241-8FD8-1715D9A94B46}">
      <dgm:prSet/>
      <dgm:spPr/>
      <dgm:t>
        <a:bodyPr/>
        <a:lstStyle/>
        <a:p>
          <a:endParaRPr lang="es-ES" sz="1200" b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10D03B8C-B13A-40C8-8A99-ABE02505B72C}" type="sibTrans" cxnId="{8283F567-C653-4241-8FD8-1715D9A94B46}">
      <dgm:prSet/>
      <dgm:spPr/>
      <dgm:t>
        <a:bodyPr/>
        <a:lstStyle/>
        <a:p>
          <a:endParaRPr lang="es-ES" sz="1200" b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077EA074-3CC4-4682-94D8-E60E5DC9D9EC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</a:rPr>
            <a:t>Coordinador(a) Administrativo(a)</a:t>
          </a:r>
        </a:p>
      </dgm:t>
    </dgm:pt>
    <dgm:pt modelId="{5CD24F20-80DB-4BE3-BEFB-18F1F0EA2445}" type="parTrans" cxnId="{435EB910-81A7-4F97-BAB2-907AD0E36FDB}">
      <dgm:prSet/>
      <dgm:spPr/>
      <dgm:t>
        <a:bodyPr/>
        <a:lstStyle/>
        <a:p>
          <a:endParaRPr lang="es-ES" sz="1200" b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3A85B19D-CCA2-4B5C-BDDD-BF90F29FD7EE}" type="sibTrans" cxnId="{435EB910-81A7-4F97-BAB2-907AD0E36FDB}">
      <dgm:prSet/>
      <dgm:spPr/>
      <dgm:t>
        <a:bodyPr/>
        <a:lstStyle/>
        <a:p>
          <a:endParaRPr lang="es-ES" sz="1200" b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E664C028-F9DA-46B5-89C9-188938E60C74}">
      <dgm:prSet phldrT="[Texto]"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</a:rPr>
            <a:t>Coordinador(a) de Comunicación</a:t>
          </a:r>
        </a:p>
      </dgm:t>
    </dgm:pt>
    <dgm:pt modelId="{141E80FC-BCDA-47B0-9B03-48FBF5885F19}" type="parTrans" cxnId="{F641F71E-852A-4F8E-81F4-73886C144AEC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D8F9B0F2-92E5-4320-9A1F-7016FD622B29}" type="sibTrans" cxnId="{F641F71E-852A-4F8E-81F4-73886C144AEC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D262F637-65A0-413A-B3F1-9C7626CBABC8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</a:rPr>
            <a:t>Jefe(a) de Atención Ciudadana</a:t>
          </a:r>
        </a:p>
      </dgm:t>
    </dgm:pt>
    <dgm:pt modelId="{FBC61269-D72C-4DDA-8614-8A461C834155}" type="parTrans" cxnId="{131BE89A-0B1C-4C5C-9CF5-117CAA8B1B68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87AD1EBE-DECC-4E91-B257-C8B511680B7B}" type="sibTrans" cxnId="{131BE89A-0B1C-4C5C-9CF5-117CAA8B1B68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7CEE631C-9264-42F2-BFE5-052AE69E4E6F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</a:rPr>
            <a:t>Jefe(a) de Igualdad de Genero</a:t>
          </a:r>
        </a:p>
      </dgm:t>
    </dgm:pt>
    <dgm:pt modelId="{4A776CFE-74C0-4018-81CE-F686D21517AF}" type="parTrans" cxnId="{56C5AB36-13E4-45D1-B65A-E95DBA3A5B48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937A6EEE-56E3-43D4-9B7A-85A136EBB4F6}" type="sibTrans" cxnId="{56C5AB36-13E4-45D1-B65A-E95DBA3A5B48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3F4A3FB0-B5F9-40D7-8792-DD3B121D9744}" type="asst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</a:rPr>
            <a:t>Auxiliar</a:t>
          </a:r>
        </a:p>
      </dgm:t>
    </dgm:pt>
    <dgm:pt modelId="{CC4DF6A0-458F-4994-9AF6-5DE724F2EEA6}" type="parTrans" cxnId="{E29EF7B1-5CDB-4993-B251-1ACC14C41B71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588AED80-6420-4386-96C5-B9F177B726AE}" type="sibTrans" cxnId="{E29EF7B1-5CDB-4993-B251-1ACC14C41B71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2D58F4A8-7577-4517-B79C-0F2A06B56D0E}" type="asst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</a:rPr>
            <a:t>Abogado(a)</a:t>
          </a:r>
        </a:p>
      </dgm:t>
    </dgm:pt>
    <dgm:pt modelId="{42239B73-F8C7-4EDC-AFC1-040A6727B173}" type="parTrans" cxnId="{519B8FAB-074A-4451-971A-9A0978BD083E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90AE04BB-071C-4326-B618-942326964CF9}" type="sibTrans" cxnId="{519B8FAB-074A-4451-971A-9A0978BD083E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2D51B028-501B-4D40-8E06-ABAF74609C24}">
      <dgm:prSet phldrT="[Texto]"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</a:rPr>
            <a:t>Jefe(a) de Contraloría</a:t>
          </a:r>
        </a:p>
      </dgm:t>
    </dgm:pt>
    <dgm:pt modelId="{20C4E838-B5F9-41CD-A96D-BFEBE3F0C89B}" type="parTrans" cxnId="{2ACF2A08-A1CD-409E-BF79-9B8CAE0D9619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10C64E18-FCFF-4EB4-9049-CE8B597B06E0}" type="sibTrans" cxnId="{2ACF2A08-A1CD-409E-BF79-9B8CAE0D9619}">
      <dgm:prSet/>
      <dgm:spPr/>
      <dgm:t>
        <a:bodyPr/>
        <a:lstStyle/>
        <a:p>
          <a:endParaRPr lang="es-ES" sz="1200" b="0">
            <a:solidFill>
              <a:schemeClr val="tx1"/>
            </a:solidFill>
          </a:endParaRPr>
        </a:p>
      </dgm:t>
    </dgm:pt>
    <dgm:pt modelId="{EFBF033C-219D-4673-B845-2D4EC667548F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Analista</a:t>
          </a:r>
        </a:p>
      </dgm:t>
    </dgm:pt>
    <dgm:pt modelId="{F6781F53-B9B4-4355-AC22-EFF45158FDBF}" type="parTrans" cxnId="{75F1BE51-348F-4AE8-882B-3F6B7F353E9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26176765-3D71-44FC-B27F-3FA9D7785A19}" type="sibTrans" cxnId="{75F1BE51-348F-4AE8-882B-3F6B7F353E9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182A6F5-8AF7-4893-ACFC-9BEB3F4DB5E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Secretarias(os)</a:t>
          </a:r>
        </a:p>
      </dgm:t>
    </dgm:pt>
    <dgm:pt modelId="{7302BFBE-2AB7-4701-B79E-685395DE64D1}" type="parTrans" cxnId="{B83B7444-C7F0-45AD-942B-8C31853344C1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9080BF1-BF2E-4CC5-8EA1-1345CE1E880F}" type="sibTrans" cxnId="{B83B7444-C7F0-45AD-942B-8C31853344C1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E00FAF2-E396-493A-A887-DAEA7BF03B1C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 A</a:t>
          </a:r>
        </a:p>
      </dgm:t>
    </dgm:pt>
    <dgm:pt modelId="{828CE574-8099-41A4-918F-7D9923CDA9D2}" type="parTrans" cxnId="{BB341ECA-1F9D-4D8F-B8AA-CEE6F733F770}">
      <dgm:prSet/>
      <dgm:spPr/>
      <dgm:t>
        <a:bodyPr/>
        <a:lstStyle/>
        <a:p>
          <a:endParaRPr lang="es-ES"/>
        </a:p>
      </dgm:t>
    </dgm:pt>
    <dgm:pt modelId="{237E76FA-7F9A-489C-9226-F81B3589E1D0}" type="sibTrans" cxnId="{BB341ECA-1F9D-4D8F-B8AA-CEE6F733F770}">
      <dgm:prSet/>
      <dgm:spPr/>
      <dgm:t>
        <a:bodyPr/>
        <a:lstStyle/>
        <a:p>
          <a:endParaRPr lang="es-ES"/>
        </a:p>
      </dgm:t>
    </dgm:pt>
    <dgm:pt modelId="{539A87C8-95E6-43C1-A7A1-635776A745C2}" type="asst">
      <dgm:prSet custT="1"/>
      <dgm:spPr/>
      <dgm:t>
        <a:bodyPr/>
        <a:lstStyle/>
        <a:p>
          <a:r>
            <a:rPr lang="es-ES" sz="1200" b="0" dirty="0" smtClean="0">
              <a:solidFill>
                <a:schemeClr val="tx1"/>
              </a:solidFill>
            </a:rPr>
            <a:t>Auxiliar</a:t>
          </a:r>
        </a:p>
      </dgm:t>
    </dgm:pt>
    <dgm:pt modelId="{D2108857-8A4F-4D62-ABD3-06E81362785A}" type="sibTrans" cxnId="{0E8FB000-F2EE-4276-8AE6-ECF43B5F4BB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31C953B-9324-4C85-B966-969134673DF1}" type="parTrans" cxnId="{0E8FB000-F2EE-4276-8AE6-ECF43B5F4BB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257AAD0-4E4F-40AB-95F1-484EDEDC4B43}" type="pres">
      <dgm:prSet presAssocID="{1245A0ED-77E2-473F-83B5-C7F99B1847A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3F8450D-EE20-46D9-8D93-6A967B618579}" type="pres">
      <dgm:prSet presAssocID="{65AA5E5F-B26D-4DF4-8263-6035D316128F}" presName="hierRoot1" presStyleCnt="0">
        <dgm:presLayoutVars>
          <dgm:hierBranch val="init"/>
        </dgm:presLayoutVars>
      </dgm:prSet>
      <dgm:spPr/>
    </dgm:pt>
    <dgm:pt modelId="{658C65B7-108D-4312-AD44-6AB7B96BA304}" type="pres">
      <dgm:prSet presAssocID="{65AA5E5F-B26D-4DF4-8263-6035D316128F}" presName="rootComposite1" presStyleCnt="0"/>
      <dgm:spPr/>
    </dgm:pt>
    <dgm:pt modelId="{E25CAF9D-24C2-487B-8B4C-19A1B4065A4E}" type="pres">
      <dgm:prSet presAssocID="{65AA5E5F-B26D-4DF4-8263-6035D316128F}" presName="rootText1" presStyleLbl="node0" presStyleIdx="0" presStyleCnt="1" custScaleX="176243" custScaleY="179040" custLinFactNeighborY="-254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123BBD-F358-41E7-89B8-25D1DE000A10}" type="pres">
      <dgm:prSet presAssocID="{65AA5E5F-B26D-4DF4-8263-6035D316128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078CB7C-752C-47DD-AA35-16D9BF7FCFDC}" type="pres">
      <dgm:prSet presAssocID="{65AA5E5F-B26D-4DF4-8263-6035D316128F}" presName="hierChild2" presStyleCnt="0"/>
      <dgm:spPr/>
    </dgm:pt>
    <dgm:pt modelId="{68598D49-65AC-4CA7-B061-16A7F9DB78CB}" type="pres">
      <dgm:prSet presAssocID="{141E80FC-BCDA-47B0-9B03-48FBF5885F19}" presName="Name37" presStyleLbl="parChTrans1D2" presStyleIdx="0" presStyleCnt="9"/>
      <dgm:spPr/>
      <dgm:t>
        <a:bodyPr/>
        <a:lstStyle/>
        <a:p>
          <a:endParaRPr lang="es-ES"/>
        </a:p>
      </dgm:t>
    </dgm:pt>
    <dgm:pt modelId="{8D7D4BF1-C408-4455-A0BA-ED73E707632D}" type="pres">
      <dgm:prSet presAssocID="{E664C028-F9DA-46B5-89C9-188938E60C74}" presName="hierRoot2" presStyleCnt="0">
        <dgm:presLayoutVars>
          <dgm:hierBranch val="init"/>
        </dgm:presLayoutVars>
      </dgm:prSet>
      <dgm:spPr/>
    </dgm:pt>
    <dgm:pt modelId="{7EE489F2-5365-4ED6-A46D-659E7AB000C4}" type="pres">
      <dgm:prSet presAssocID="{E664C028-F9DA-46B5-89C9-188938E60C74}" presName="rootComposite" presStyleCnt="0"/>
      <dgm:spPr/>
    </dgm:pt>
    <dgm:pt modelId="{01EE0776-2717-4278-A550-41616A632AFD}" type="pres">
      <dgm:prSet presAssocID="{E664C028-F9DA-46B5-89C9-188938E60C74}" presName="rootText" presStyleLbl="node2" presStyleIdx="0" presStyleCnt="5" custScaleX="117568" custScaleY="134280" custLinFactNeighborY="63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AF768D-F758-4355-B813-F8F02959EAFE}" type="pres">
      <dgm:prSet presAssocID="{E664C028-F9DA-46B5-89C9-188938E60C74}" presName="rootConnector" presStyleLbl="node2" presStyleIdx="0" presStyleCnt="5"/>
      <dgm:spPr/>
      <dgm:t>
        <a:bodyPr/>
        <a:lstStyle/>
        <a:p>
          <a:endParaRPr lang="es-ES"/>
        </a:p>
      </dgm:t>
    </dgm:pt>
    <dgm:pt modelId="{2BA30917-BE84-4187-91FB-A30F258057EE}" type="pres">
      <dgm:prSet presAssocID="{E664C028-F9DA-46B5-89C9-188938E60C74}" presName="hierChild4" presStyleCnt="0"/>
      <dgm:spPr/>
    </dgm:pt>
    <dgm:pt modelId="{2F2C4AE7-CC7A-4CE4-9DC2-C9FB34F038CA}" type="pres">
      <dgm:prSet presAssocID="{E664C028-F9DA-46B5-89C9-188938E60C74}" presName="hierChild5" presStyleCnt="0"/>
      <dgm:spPr/>
    </dgm:pt>
    <dgm:pt modelId="{644989D2-7ACB-4FCF-9EFB-063D98308BCD}" type="pres">
      <dgm:prSet presAssocID="{20C4E838-B5F9-41CD-A96D-BFEBE3F0C89B}" presName="Name37" presStyleLbl="parChTrans1D2" presStyleIdx="1" presStyleCnt="9"/>
      <dgm:spPr/>
      <dgm:t>
        <a:bodyPr/>
        <a:lstStyle/>
        <a:p>
          <a:endParaRPr lang="es-ES"/>
        </a:p>
      </dgm:t>
    </dgm:pt>
    <dgm:pt modelId="{62D23DC9-FA5B-4161-B878-8D00D684FC95}" type="pres">
      <dgm:prSet presAssocID="{2D51B028-501B-4D40-8E06-ABAF74609C24}" presName="hierRoot2" presStyleCnt="0">
        <dgm:presLayoutVars>
          <dgm:hierBranch/>
        </dgm:presLayoutVars>
      </dgm:prSet>
      <dgm:spPr/>
    </dgm:pt>
    <dgm:pt modelId="{6D0517C6-BFAB-4756-92A3-8A5DCD591F72}" type="pres">
      <dgm:prSet presAssocID="{2D51B028-501B-4D40-8E06-ABAF74609C24}" presName="rootComposite" presStyleCnt="0"/>
      <dgm:spPr/>
    </dgm:pt>
    <dgm:pt modelId="{81E1DC13-E363-4743-ABAA-4F5F44B1645A}" type="pres">
      <dgm:prSet presAssocID="{2D51B028-501B-4D40-8E06-ABAF74609C24}" presName="rootText" presStyleLbl="node2" presStyleIdx="1" presStyleCnt="5" custScaleX="117495" custScaleY="134280" custLinFactNeighborY="63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01A9E0-7E3D-4577-A2D3-F9F46E8D5054}" type="pres">
      <dgm:prSet presAssocID="{2D51B028-501B-4D40-8E06-ABAF74609C24}" presName="rootConnector" presStyleLbl="node2" presStyleIdx="1" presStyleCnt="5"/>
      <dgm:spPr/>
      <dgm:t>
        <a:bodyPr/>
        <a:lstStyle/>
        <a:p>
          <a:endParaRPr lang="es-ES"/>
        </a:p>
      </dgm:t>
    </dgm:pt>
    <dgm:pt modelId="{68B88386-0868-4119-AECF-DF4F9CDAE0CD}" type="pres">
      <dgm:prSet presAssocID="{2D51B028-501B-4D40-8E06-ABAF74609C24}" presName="hierChild4" presStyleCnt="0"/>
      <dgm:spPr/>
    </dgm:pt>
    <dgm:pt modelId="{D34FE4F9-CC8B-4283-AC5C-666DE2A62F71}" type="pres">
      <dgm:prSet presAssocID="{2D51B028-501B-4D40-8E06-ABAF74609C24}" presName="hierChild5" presStyleCnt="0"/>
      <dgm:spPr/>
    </dgm:pt>
    <dgm:pt modelId="{E7494CE5-038A-4047-867C-F43055C5DC5C}" type="pres">
      <dgm:prSet presAssocID="{FBC61269-D72C-4DDA-8614-8A461C834155}" presName="Name37" presStyleLbl="parChTrans1D2" presStyleIdx="2" presStyleCnt="9"/>
      <dgm:spPr/>
      <dgm:t>
        <a:bodyPr/>
        <a:lstStyle/>
        <a:p>
          <a:endParaRPr lang="es-ES"/>
        </a:p>
      </dgm:t>
    </dgm:pt>
    <dgm:pt modelId="{98214C36-ADC7-4B71-A807-1B06021F0816}" type="pres">
      <dgm:prSet presAssocID="{D262F637-65A0-413A-B3F1-9C7626CBABC8}" presName="hierRoot2" presStyleCnt="0">
        <dgm:presLayoutVars>
          <dgm:hierBranch/>
        </dgm:presLayoutVars>
      </dgm:prSet>
      <dgm:spPr/>
    </dgm:pt>
    <dgm:pt modelId="{8A62E88D-5642-49C2-B5C0-B7BE0AA0D74D}" type="pres">
      <dgm:prSet presAssocID="{D262F637-65A0-413A-B3F1-9C7626CBABC8}" presName="rootComposite" presStyleCnt="0"/>
      <dgm:spPr/>
    </dgm:pt>
    <dgm:pt modelId="{297BED93-4842-4E0D-A0B7-8091EE3E468A}" type="pres">
      <dgm:prSet presAssocID="{D262F637-65A0-413A-B3F1-9C7626CBABC8}" presName="rootText" presStyleLbl="node2" presStyleIdx="2" presStyleCnt="5" custScaleX="117568" custScaleY="134280" custLinFactNeighborX="292" custLinFactNeighborY="63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222BD90-CBDF-4068-A371-837E9C74CC09}" type="pres">
      <dgm:prSet presAssocID="{D262F637-65A0-413A-B3F1-9C7626CBABC8}" presName="rootConnector" presStyleLbl="node2" presStyleIdx="2" presStyleCnt="5"/>
      <dgm:spPr/>
      <dgm:t>
        <a:bodyPr/>
        <a:lstStyle/>
        <a:p>
          <a:endParaRPr lang="es-ES"/>
        </a:p>
      </dgm:t>
    </dgm:pt>
    <dgm:pt modelId="{F77FA53C-0F9A-4B10-843F-9178339C79ED}" type="pres">
      <dgm:prSet presAssocID="{D262F637-65A0-413A-B3F1-9C7626CBABC8}" presName="hierChild4" presStyleCnt="0"/>
      <dgm:spPr/>
    </dgm:pt>
    <dgm:pt modelId="{81232855-60BD-4056-80AD-A739B13EBDE6}" type="pres">
      <dgm:prSet presAssocID="{F6781F53-B9B4-4355-AC22-EFF45158FDBF}" presName="Name35" presStyleLbl="parChTrans1D3" presStyleIdx="0" presStyleCnt="2"/>
      <dgm:spPr/>
      <dgm:t>
        <a:bodyPr/>
        <a:lstStyle/>
        <a:p>
          <a:endParaRPr lang="es-ES"/>
        </a:p>
      </dgm:t>
    </dgm:pt>
    <dgm:pt modelId="{DD03E0F1-F71C-4DBD-ACCE-0F340E284BA6}" type="pres">
      <dgm:prSet presAssocID="{EFBF033C-219D-4673-B845-2D4EC667548F}" presName="hierRoot2" presStyleCnt="0">
        <dgm:presLayoutVars>
          <dgm:hierBranch val="init"/>
        </dgm:presLayoutVars>
      </dgm:prSet>
      <dgm:spPr/>
    </dgm:pt>
    <dgm:pt modelId="{184909BE-45F3-4DAC-A037-DC5FE4108173}" type="pres">
      <dgm:prSet presAssocID="{EFBF033C-219D-4673-B845-2D4EC667548F}" presName="rootComposite" presStyleCnt="0"/>
      <dgm:spPr/>
    </dgm:pt>
    <dgm:pt modelId="{8E8F50C5-210C-4C02-9D49-F88626E7CDAD}" type="pres">
      <dgm:prSet presAssocID="{EFBF033C-219D-4673-B845-2D4EC667548F}" presName="rootText" presStyleLbl="node3" presStyleIdx="0" presStyleCnt="2" custScaleX="117495" custScaleY="128685" custLinFactNeighborY="12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4E45541-7B50-455F-A746-B42172538EFA}" type="pres">
      <dgm:prSet presAssocID="{EFBF033C-219D-4673-B845-2D4EC667548F}" presName="rootConnector" presStyleLbl="node3" presStyleIdx="0" presStyleCnt="2"/>
      <dgm:spPr/>
      <dgm:t>
        <a:bodyPr/>
        <a:lstStyle/>
        <a:p>
          <a:endParaRPr lang="es-ES"/>
        </a:p>
      </dgm:t>
    </dgm:pt>
    <dgm:pt modelId="{D48DBBB5-B9C9-44D4-97F2-53C19CE6A0D7}" type="pres">
      <dgm:prSet presAssocID="{EFBF033C-219D-4673-B845-2D4EC667548F}" presName="hierChild4" presStyleCnt="0"/>
      <dgm:spPr/>
    </dgm:pt>
    <dgm:pt modelId="{4386A7AD-BAD9-42F6-AD1A-F818E996691F}" type="pres">
      <dgm:prSet presAssocID="{EFBF033C-219D-4673-B845-2D4EC667548F}" presName="hierChild5" presStyleCnt="0"/>
      <dgm:spPr/>
    </dgm:pt>
    <dgm:pt modelId="{F05B8F58-1369-47FE-8A5A-5C63464A146E}" type="pres">
      <dgm:prSet presAssocID="{D262F637-65A0-413A-B3F1-9C7626CBABC8}" presName="hierChild5" presStyleCnt="0"/>
      <dgm:spPr/>
    </dgm:pt>
    <dgm:pt modelId="{3F401F65-792E-4854-86F3-FF5FBABC16C3}" type="pres">
      <dgm:prSet presAssocID="{5CD24F20-80DB-4BE3-BEFB-18F1F0EA2445}" presName="Name37" presStyleLbl="parChTrans1D2" presStyleIdx="3" presStyleCnt="9"/>
      <dgm:spPr/>
      <dgm:t>
        <a:bodyPr/>
        <a:lstStyle/>
        <a:p>
          <a:endParaRPr lang="es-ES"/>
        </a:p>
      </dgm:t>
    </dgm:pt>
    <dgm:pt modelId="{6A44FFEF-4485-4D4B-BC66-7A93AA6FF93B}" type="pres">
      <dgm:prSet presAssocID="{077EA074-3CC4-4682-94D8-E60E5DC9D9EC}" presName="hierRoot2" presStyleCnt="0">
        <dgm:presLayoutVars>
          <dgm:hierBranch/>
        </dgm:presLayoutVars>
      </dgm:prSet>
      <dgm:spPr/>
    </dgm:pt>
    <dgm:pt modelId="{8A399036-B692-4A3F-B1B8-0280F95A3361}" type="pres">
      <dgm:prSet presAssocID="{077EA074-3CC4-4682-94D8-E60E5DC9D9EC}" presName="rootComposite" presStyleCnt="0"/>
      <dgm:spPr/>
    </dgm:pt>
    <dgm:pt modelId="{67306364-1098-4EF7-9BF1-51025BEDB280}" type="pres">
      <dgm:prSet presAssocID="{077EA074-3CC4-4682-94D8-E60E5DC9D9EC}" presName="rootText" presStyleLbl="node2" presStyleIdx="3" presStyleCnt="5" custScaleX="117568" custScaleY="134280" custLinFactNeighborY="64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DF9411-034D-4480-9EAB-0160A6D206D7}" type="pres">
      <dgm:prSet presAssocID="{077EA074-3CC4-4682-94D8-E60E5DC9D9EC}" presName="rootConnector" presStyleLbl="node2" presStyleIdx="3" presStyleCnt="5"/>
      <dgm:spPr/>
      <dgm:t>
        <a:bodyPr/>
        <a:lstStyle/>
        <a:p>
          <a:endParaRPr lang="es-ES"/>
        </a:p>
      </dgm:t>
    </dgm:pt>
    <dgm:pt modelId="{D1355E02-1F62-4882-9463-CD3A6FF1ED70}" type="pres">
      <dgm:prSet presAssocID="{077EA074-3CC4-4682-94D8-E60E5DC9D9EC}" presName="hierChild4" presStyleCnt="0"/>
      <dgm:spPr/>
    </dgm:pt>
    <dgm:pt modelId="{05AE984C-21FC-414C-8999-60A2B7ECAEA6}" type="pres">
      <dgm:prSet presAssocID="{7302BFBE-2AB7-4701-B79E-685395DE64D1}" presName="Name35" presStyleLbl="parChTrans1D3" presStyleIdx="1" presStyleCnt="2"/>
      <dgm:spPr/>
      <dgm:t>
        <a:bodyPr/>
        <a:lstStyle/>
        <a:p>
          <a:endParaRPr lang="es-ES"/>
        </a:p>
      </dgm:t>
    </dgm:pt>
    <dgm:pt modelId="{6E29DF20-969C-48D7-A44D-313B5B1CD3AE}" type="pres">
      <dgm:prSet presAssocID="{5182A6F5-8AF7-4893-ACFC-9BEB3F4DB5E9}" presName="hierRoot2" presStyleCnt="0">
        <dgm:presLayoutVars>
          <dgm:hierBranch val="init"/>
        </dgm:presLayoutVars>
      </dgm:prSet>
      <dgm:spPr/>
    </dgm:pt>
    <dgm:pt modelId="{98BFC608-CDDC-4FC0-9238-C882662F3BCF}" type="pres">
      <dgm:prSet presAssocID="{5182A6F5-8AF7-4893-ACFC-9BEB3F4DB5E9}" presName="rootComposite" presStyleCnt="0"/>
      <dgm:spPr/>
    </dgm:pt>
    <dgm:pt modelId="{2351A093-8E27-474F-A001-865C84AB4708}" type="pres">
      <dgm:prSet presAssocID="{5182A6F5-8AF7-4893-ACFC-9BEB3F4DB5E9}" presName="rootText" presStyleLbl="node3" presStyleIdx="1" presStyleCnt="2" custScaleX="117495" custScaleY="128685" custLinFactNeighborY="12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68A03EB-B348-4531-AB6E-ADA1F7E6D3AA}" type="pres">
      <dgm:prSet presAssocID="{5182A6F5-8AF7-4893-ACFC-9BEB3F4DB5E9}" presName="rootConnector" presStyleLbl="node3" presStyleIdx="1" presStyleCnt="2"/>
      <dgm:spPr/>
      <dgm:t>
        <a:bodyPr/>
        <a:lstStyle/>
        <a:p>
          <a:endParaRPr lang="es-ES"/>
        </a:p>
      </dgm:t>
    </dgm:pt>
    <dgm:pt modelId="{476CD388-2567-4A97-B7DA-25431C175CBB}" type="pres">
      <dgm:prSet presAssocID="{5182A6F5-8AF7-4893-ACFC-9BEB3F4DB5E9}" presName="hierChild4" presStyleCnt="0"/>
      <dgm:spPr/>
    </dgm:pt>
    <dgm:pt modelId="{02F61544-7E54-46D0-802C-02E09A06FAC4}" type="pres">
      <dgm:prSet presAssocID="{5182A6F5-8AF7-4893-ACFC-9BEB3F4DB5E9}" presName="hierChild5" presStyleCnt="0"/>
      <dgm:spPr/>
    </dgm:pt>
    <dgm:pt modelId="{FF3FC1BD-5944-47A1-9ED8-11286F093F47}" type="pres">
      <dgm:prSet presAssocID="{077EA074-3CC4-4682-94D8-E60E5DC9D9EC}" presName="hierChild5" presStyleCnt="0"/>
      <dgm:spPr/>
    </dgm:pt>
    <dgm:pt modelId="{90652959-0C68-4D7F-88E9-5F993FE35CC9}" type="pres">
      <dgm:prSet presAssocID="{4A776CFE-74C0-4018-81CE-F686D21517AF}" presName="Name37" presStyleLbl="parChTrans1D2" presStyleIdx="4" presStyleCnt="9"/>
      <dgm:spPr/>
      <dgm:t>
        <a:bodyPr/>
        <a:lstStyle/>
        <a:p>
          <a:endParaRPr lang="es-ES"/>
        </a:p>
      </dgm:t>
    </dgm:pt>
    <dgm:pt modelId="{259C745E-37D2-4177-9A76-08A1EFE2E255}" type="pres">
      <dgm:prSet presAssocID="{7CEE631C-9264-42F2-BFE5-052AE69E4E6F}" presName="hierRoot2" presStyleCnt="0">
        <dgm:presLayoutVars>
          <dgm:hierBranch val="init"/>
        </dgm:presLayoutVars>
      </dgm:prSet>
      <dgm:spPr/>
    </dgm:pt>
    <dgm:pt modelId="{A8D19BFF-1AB1-4597-9CBF-ABF0FCB9E76A}" type="pres">
      <dgm:prSet presAssocID="{7CEE631C-9264-42F2-BFE5-052AE69E4E6F}" presName="rootComposite" presStyleCnt="0"/>
      <dgm:spPr/>
    </dgm:pt>
    <dgm:pt modelId="{2557C0B0-61E8-4F90-B27C-9B814F3D0067}" type="pres">
      <dgm:prSet presAssocID="{7CEE631C-9264-42F2-BFE5-052AE69E4E6F}" presName="rootText" presStyleLbl="node2" presStyleIdx="4" presStyleCnt="5" custScaleX="117568" custScaleY="134280" custLinFactNeighborY="63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20E0C9-6A65-4111-8A6E-660FC581900D}" type="pres">
      <dgm:prSet presAssocID="{7CEE631C-9264-42F2-BFE5-052AE69E4E6F}" presName="rootConnector" presStyleLbl="node2" presStyleIdx="4" presStyleCnt="5"/>
      <dgm:spPr/>
      <dgm:t>
        <a:bodyPr/>
        <a:lstStyle/>
        <a:p>
          <a:endParaRPr lang="es-ES"/>
        </a:p>
      </dgm:t>
    </dgm:pt>
    <dgm:pt modelId="{EA6C8316-E7D5-44A0-8F90-A59CBF83D27E}" type="pres">
      <dgm:prSet presAssocID="{7CEE631C-9264-42F2-BFE5-052AE69E4E6F}" presName="hierChild4" presStyleCnt="0"/>
      <dgm:spPr/>
    </dgm:pt>
    <dgm:pt modelId="{196E364D-BAF8-4539-BD5C-961021B61FC0}" type="pres">
      <dgm:prSet presAssocID="{7CEE631C-9264-42F2-BFE5-052AE69E4E6F}" presName="hierChild5" presStyleCnt="0"/>
      <dgm:spPr/>
    </dgm:pt>
    <dgm:pt modelId="{48CA1535-C32A-4132-93DB-B1780B7538FF}" type="pres">
      <dgm:prSet presAssocID="{65AA5E5F-B26D-4DF4-8263-6035D316128F}" presName="hierChild3" presStyleCnt="0"/>
      <dgm:spPr/>
    </dgm:pt>
    <dgm:pt modelId="{CFC26D51-6B51-4075-9F95-75509B949E47}" type="pres">
      <dgm:prSet presAssocID="{CC4DF6A0-458F-4994-9AF6-5DE724F2EEA6}" presName="Name111" presStyleLbl="parChTrans1D2" presStyleIdx="5" presStyleCnt="9"/>
      <dgm:spPr/>
      <dgm:t>
        <a:bodyPr/>
        <a:lstStyle/>
        <a:p>
          <a:endParaRPr lang="es-ES"/>
        </a:p>
      </dgm:t>
    </dgm:pt>
    <dgm:pt modelId="{D8E180AC-2611-43DB-B02A-8A7835E8DAE9}" type="pres">
      <dgm:prSet presAssocID="{3F4A3FB0-B5F9-40D7-8792-DD3B121D9744}" presName="hierRoot3" presStyleCnt="0">
        <dgm:presLayoutVars>
          <dgm:hierBranch val="init"/>
        </dgm:presLayoutVars>
      </dgm:prSet>
      <dgm:spPr/>
    </dgm:pt>
    <dgm:pt modelId="{591E732E-F0CC-4F21-B2E4-B2C5A1A883B8}" type="pres">
      <dgm:prSet presAssocID="{3F4A3FB0-B5F9-40D7-8792-DD3B121D9744}" presName="rootComposite3" presStyleCnt="0"/>
      <dgm:spPr/>
    </dgm:pt>
    <dgm:pt modelId="{B1A6B037-824E-41B2-A2D6-A43F69B032C3}" type="pres">
      <dgm:prSet presAssocID="{3F4A3FB0-B5F9-40D7-8792-DD3B121D9744}" presName="rootText3" presStyleLbl="asst1" presStyleIdx="0" presStyleCnt="4" custScaleX="104647" custScaleY="114774" custLinFactNeighborX="-3840" custLinFactNeighborY="-63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836A4B5-3875-4B52-8CB3-48FF56264532}" type="pres">
      <dgm:prSet presAssocID="{3F4A3FB0-B5F9-40D7-8792-DD3B121D9744}" presName="rootConnector3" presStyleLbl="asst1" presStyleIdx="0" presStyleCnt="4"/>
      <dgm:spPr/>
      <dgm:t>
        <a:bodyPr/>
        <a:lstStyle/>
        <a:p>
          <a:endParaRPr lang="es-ES"/>
        </a:p>
      </dgm:t>
    </dgm:pt>
    <dgm:pt modelId="{EBEC65AB-654D-4C76-B459-EE5C66474DF7}" type="pres">
      <dgm:prSet presAssocID="{3F4A3FB0-B5F9-40D7-8792-DD3B121D9744}" presName="hierChild6" presStyleCnt="0"/>
      <dgm:spPr/>
    </dgm:pt>
    <dgm:pt modelId="{EB44452D-EF2C-46AD-8103-C20BFF9DB5E4}" type="pres">
      <dgm:prSet presAssocID="{3F4A3FB0-B5F9-40D7-8792-DD3B121D9744}" presName="hierChild7" presStyleCnt="0"/>
      <dgm:spPr/>
    </dgm:pt>
    <dgm:pt modelId="{F86A4704-266C-4A85-989A-0CE249DE7B49}" type="pres">
      <dgm:prSet presAssocID="{A31C953B-9324-4C85-B966-969134673DF1}" presName="Name111" presStyleLbl="parChTrans1D2" presStyleIdx="6" presStyleCnt="9"/>
      <dgm:spPr/>
      <dgm:t>
        <a:bodyPr/>
        <a:lstStyle/>
        <a:p>
          <a:endParaRPr lang="es-ES"/>
        </a:p>
      </dgm:t>
    </dgm:pt>
    <dgm:pt modelId="{6E4B4AAD-86A6-40FF-9CA4-D2486AB15696}" type="pres">
      <dgm:prSet presAssocID="{539A87C8-95E6-43C1-A7A1-635776A745C2}" presName="hierRoot3" presStyleCnt="0">
        <dgm:presLayoutVars>
          <dgm:hierBranch val="init"/>
        </dgm:presLayoutVars>
      </dgm:prSet>
      <dgm:spPr/>
    </dgm:pt>
    <dgm:pt modelId="{7234C4C8-F787-4BC5-9F3A-C4C6A8D87BD3}" type="pres">
      <dgm:prSet presAssocID="{539A87C8-95E6-43C1-A7A1-635776A745C2}" presName="rootComposite3" presStyleCnt="0"/>
      <dgm:spPr/>
    </dgm:pt>
    <dgm:pt modelId="{87064B32-C358-4356-B2D8-CDB44F1E4E85}" type="pres">
      <dgm:prSet presAssocID="{539A87C8-95E6-43C1-A7A1-635776A745C2}" presName="rootText3" presStyleLbl="asst1" presStyleIdx="1" presStyleCnt="4" custScaleX="104647" custScaleY="114774" custLinFactNeighborX="5709" custLinFactNeighborY="-63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3486A8-CB36-4CF1-AB92-30A5957CA341}" type="pres">
      <dgm:prSet presAssocID="{539A87C8-95E6-43C1-A7A1-635776A745C2}" presName="rootConnector3" presStyleLbl="asst1" presStyleIdx="1" presStyleCnt="4"/>
      <dgm:spPr/>
      <dgm:t>
        <a:bodyPr/>
        <a:lstStyle/>
        <a:p>
          <a:endParaRPr lang="es-ES"/>
        </a:p>
      </dgm:t>
    </dgm:pt>
    <dgm:pt modelId="{4B745D35-C903-46D3-87DF-A952FD0E3696}" type="pres">
      <dgm:prSet presAssocID="{539A87C8-95E6-43C1-A7A1-635776A745C2}" presName="hierChild6" presStyleCnt="0"/>
      <dgm:spPr/>
    </dgm:pt>
    <dgm:pt modelId="{775E464C-7819-422B-A365-EA5D19E16C02}" type="pres">
      <dgm:prSet presAssocID="{539A87C8-95E6-43C1-A7A1-635776A745C2}" presName="hierChild7" presStyleCnt="0"/>
      <dgm:spPr/>
    </dgm:pt>
    <dgm:pt modelId="{6C321C17-C536-4A65-A644-687DFF140930}" type="pres">
      <dgm:prSet presAssocID="{42239B73-F8C7-4EDC-AFC1-040A6727B173}" presName="Name111" presStyleLbl="parChTrans1D2" presStyleIdx="7" presStyleCnt="9"/>
      <dgm:spPr/>
      <dgm:t>
        <a:bodyPr/>
        <a:lstStyle/>
        <a:p>
          <a:endParaRPr lang="es-ES"/>
        </a:p>
      </dgm:t>
    </dgm:pt>
    <dgm:pt modelId="{A17A3998-DD51-45AD-904F-0EE37D33DBB5}" type="pres">
      <dgm:prSet presAssocID="{2D58F4A8-7577-4517-B79C-0F2A06B56D0E}" presName="hierRoot3" presStyleCnt="0">
        <dgm:presLayoutVars>
          <dgm:hierBranch val="init"/>
        </dgm:presLayoutVars>
      </dgm:prSet>
      <dgm:spPr/>
    </dgm:pt>
    <dgm:pt modelId="{A154FF68-B673-4523-A334-82D804E2BC39}" type="pres">
      <dgm:prSet presAssocID="{2D58F4A8-7577-4517-B79C-0F2A06B56D0E}" presName="rootComposite3" presStyleCnt="0"/>
      <dgm:spPr/>
    </dgm:pt>
    <dgm:pt modelId="{420EE5C9-FB26-4B96-A2DD-AAE199097B32}" type="pres">
      <dgm:prSet presAssocID="{2D58F4A8-7577-4517-B79C-0F2A06B56D0E}" presName="rootText3" presStyleLbl="asst1" presStyleIdx="2" presStyleCnt="4" custScaleX="104647" custScaleY="114774" custLinFactNeighborX="-4429" custLinFactNeighborY="-148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0ADFD95-A51F-4AA4-839B-1CCF43110110}" type="pres">
      <dgm:prSet presAssocID="{2D58F4A8-7577-4517-B79C-0F2A06B56D0E}" presName="rootConnector3" presStyleLbl="asst1" presStyleIdx="2" presStyleCnt="4"/>
      <dgm:spPr/>
      <dgm:t>
        <a:bodyPr/>
        <a:lstStyle/>
        <a:p>
          <a:endParaRPr lang="es-ES"/>
        </a:p>
      </dgm:t>
    </dgm:pt>
    <dgm:pt modelId="{68AA7D0D-FFF4-442E-844D-494642D5DF23}" type="pres">
      <dgm:prSet presAssocID="{2D58F4A8-7577-4517-B79C-0F2A06B56D0E}" presName="hierChild6" presStyleCnt="0"/>
      <dgm:spPr/>
    </dgm:pt>
    <dgm:pt modelId="{561B21A7-3850-4DA7-B76C-CD71DCBF809D}" type="pres">
      <dgm:prSet presAssocID="{2D58F4A8-7577-4517-B79C-0F2A06B56D0E}" presName="hierChild7" presStyleCnt="0"/>
      <dgm:spPr/>
    </dgm:pt>
    <dgm:pt modelId="{1CBF369A-92FF-4CB8-A273-876DF82F4D3D}" type="pres">
      <dgm:prSet presAssocID="{828CE574-8099-41A4-918F-7D9923CDA9D2}" presName="Name111" presStyleLbl="parChTrans1D2" presStyleIdx="8" presStyleCnt="9"/>
      <dgm:spPr/>
      <dgm:t>
        <a:bodyPr/>
        <a:lstStyle/>
        <a:p>
          <a:endParaRPr lang="es-ES"/>
        </a:p>
      </dgm:t>
    </dgm:pt>
    <dgm:pt modelId="{B060DC98-D60B-4CB7-99AE-56581392232B}" type="pres">
      <dgm:prSet presAssocID="{4E00FAF2-E396-493A-A887-DAEA7BF03B1C}" presName="hierRoot3" presStyleCnt="0">
        <dgm:presLayoutVars>
          <dgm:hierBranch val="init"/>
        </dgm:presLayoutVars>
      </dgm:prSet>
      <dgm:spPr/>
    </dgm:pt>
    <dgm:pt modelId="{FE5D23DF-9319-403A-82BF-3A88A0C00A4C}" type="pres">
      <dgm:prSet presAssocID="{4E00FAF2-E396-493A-A887-DAEA7BF03B1C}" presName="rootComposite3" presStyleCnt="0"/>
      <dgm:spPr/>
    </dgm:pt>
    <dgm:pt modelId="{201D9F72-9CE3-4A66-92CA-FE65FFC515F6}" type="pres">
      <dgm:prSet presAssocID="{4E00FAF2-E396-493A-A887-DAEA7BF03B1C}" presName="rootText3" presStyleLbl="asst1" presStyleIdx="3" presStyleCnt="4" custScaleX="104647" custScaleY="114774" custLinFactNeighborX="6431" custLinFactNeighborY="-148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3924A62-6623-4711-8592-939D42F73914}" type="pres">
      <dgm:prSet presAssocID="{4E00FAF2-E396-493A-A887-DAEA7BF03B1C}" presName="rootConnector3" presStyleLbl="asst1" presStyleIdx="3" presStyleCnt="4"/>
      <dgm:spPr/>
      <dgm:t>
        <a:bodyPr/>
        <a:lstStyle/>
        <a:p>
          <a:endParaRPr lang="es-ES"/>
        </a:p>
      </dgm:t>
    </dgm:pt>
    <dgm:pt modelId="{C2476472-FD04-4C36-9AA6-879450BF4B40}" type="pres">
      <dgm:prSet presAssocID="{4E00FAF2-E396-493A-A887-DAEA7BF03B1C}" presName="hierChild6" presStyleCnt="0"/>
      <dgm:spPr/>
    </dgm:pt>
    <dgm:pt modelId="{9DD9EDD2-23FD-4AD8-BFC1-4696B8AE61B5}" type="pres">
      <dgm:prSet presAssocID="{4E00FAF2-E396-493A-A887-DAEA7BF03B1C}" presName="hierChild7" presStyleCnt="0"/>
      <dgm:spPr/>
    </dgm:pt>
  </dgm:ptLst>
  <dgm:cxnLst>
    <dgm:cxn modelId="{CC336668-3783-40A9-BE15-FD98E21C10F6}" type="presOf" srcId="{D262F637-65A0-413A-B3F1-9C7626CBABC8}" destId="{C222BD90-CBDF-4068-A371-837E9C74CC09}" srcOrd="1" destOrd="0" presId="urn:microsoft.com/office/officeart/2005/8/layout/orgChart1"/>
    <dgm:cxn modelId="{38483538-9612-4ED5-958B-6BE6F4FD38E5}" type="presOf" srcId="{2D51B028-501B-4D40-8E06-ABAF74609C24}" destId="{81E1DC13-E363-4743-ABAA-4F5F44B1645A}" srcOrd="0" destOrd="0" presId="urn:microsoft.com/office/officeart/2005/8/layout/orgChart1"/>
    <dgm:cxn modelId="{4C1FBFB2-3196-405F-97F2-A582DE70B1BC}" type="presOf" srcId="{7CEE631C-9264-42F2-BFE5-052AE69E4E6F}" destId="{BF20E0C9-6A65-4111-8A6E-660FC581900D}" srcOrd="1" destOrd="0" presId="urn:microsoft.com/office/officeart/2005/8/layout/orgChart1"/>
    <dgm:cxn modelId="{B9507704-1ED6-445F-B082-002831E6C304}" type="presOf" srcId="{65AA5E5F-B26D-4DF4-8263-6035D316128F}" destId="{2C123BBD-F358-41E7-89B8-25D1DE000A10}" srcOrd="1" destOrd="0" presId="urn:microsoft.com/office/officeart/2005/8/layout/orgChart1"/>
    <dgm:cxn modelId="{131BE89A-0B1C-4C5C-9CF5-117CAA8B1B68}" srcId="{65AA5E5F-B26D-4DF4-8263-6035D316128F}" destId="{D262F637-65A0-413A-B3F1-9C7626CBABC8}" srcOrd="2" destOrd="0" parTransId="{FBC61269-D72C-4DDA-8614-8A461C834155}" sibTransId="{87AD1EBE-DECC-4E91-B257-C8B511680B7B}"/>
    <dgm:cxn modelId="{EA2F4930-545D-4DB1-AD84-AFBFF8BCCCB5}" type="presOf" srcId="{141E80FC-BCDA-47B0-9B03-48FBF5885F19}" destId="{68598D49-65AC-4CA7-B061-16A7F9DB78CB}" srcOrd="0" destOrd="0" presId="urn:microsoft.com/office/officeart/2005/8/layout/orgChart1"/>
    <dgm:cxn modelId="{E3408C28-EC30-4A3D-BE23-A6808E5B5763}" type="presOf" srcId="{EFBF033C-219D-4673-B845-2D4EC667548F}" destId="{8E8F50C5-210C-4C02-9D49-F88626E7CDAD}" srcOrd="0" destOrd="0" presId="urn:microsoft.com/office/officeart/2005/8/layout/orgChart1"/>
    <dgm:cxn modelId="{B761D784-F43C-4634-9024-FEA883E43582}" type="presOf" srcId="{65AA5E5F-B26D-4DF4-8263-6035D316128F}" destId="{E25CAF9D-24C2-487B-8B4C-19A1B4065A4E}" srcOrd="0" destOrd="0" presId="urn:microsoft.com/office/officeart/2005/8/layout/orgChart1"/>
    <dgm:cxn modelId="{435EB910-81A7-4F97-BAB2-907AD0E36FDB}" srcId="{65AA5E5F-B26D-4DF4-8263-6035D316128F}" destId="{077EA074-3CC4-4682-94D8-E60E5DC9D9EC}" srcOrd="3" destOrd="0" parTransId="{5CD24F20-80DB-4BE3-BEFB-18F1F0EA2445}" sibTransId="{3A85B19D-CCA2-4B5C-BDDD-BF90F29FD7EE}"/>
    <dgm:cxn modelId="{71CD9149-311B-4243-9015-B27D4F44288A}" type="presOf" srcId="{1245A0ED-77E2-473F-83B5-C7F99B1847A2}" destId="{D257AAD0-4E4F-40AB-95F1-484EDEDC4B43}" srcOrd="0" destOrd="0" presId="urn:microsoft.com/office/officeart/2005/8/layout/orgChart1"/>
    <dgm:cxn modelId="{C6C4B8C1-CA28-4BD5-921A-E32C981CD013}" type="presOf" srcId="{3F4A3FB0-B5F9-40D7-8792-DD3B121D9744}" destId="{A836A4B5-3875-4B52-8CB3-48FF56264532}" srcOrd="1" destOrd="0" presId="urn:microsoft.com/office/officeart/2005/8/layout/orgChart1"/>
    <dgm:cxn modelId="{022D99E1-6EE3-40F4-9C9D-87E28BE9AE16}" type="presOf" srcId="{FBC61269-D72C-4DDA-8614-8A461C834155}" destId="{E7494CE5-038A-4047-867C-F43055C5DC5C}" srcOrd="0" destOrd="0" presId="urn:microsoft.com/office/officeart/2005/8/layout/orgChart1"/>
    <dgm:cxn modelId="{519B8FAB-074A-4451-971A-9A0978BD083E}" srcId="{65AA5E5F-B26D-4DF4-8263-6035D316128F}" destId="{2D58F4A8-7577-4517-B79C-0F2A06B56D0E}" srcOrd="7" destOrd="0" parTransId="{42239B73-F8C7-4EDC-AFC1-040A6727B173}" sibTransId="{90AE04BB-071C-4326-B618-942326964CF9}"/>
    <dgm:cxn modelId="{F12B537E-AE44-4367-A41D-AA0604F4A4D4}" type="presOf" srcId="{2D58F4A8-7577-4517-B79C-0F2A06B56D0E}" destId="{00ADFD95-A51F-4AA4-839B-1CCF43110110}" srcOrd="1" destOrd="0" presId="urn:microsoft.com/office/officeart/2005/8/layout/orgChart1"/>
    <dgm:cxn modelId="{0C679ECE-D858-4656-B937-F81D5A31C465}" type="presOf" srcId="{539A87C8-95E6-43C1-A7A1-635776A745C2}" destId="{273486A8-CB36-4CF1-AB92-30A5957CA341}" srcOrd="1" destOrd="0" presId="urn:microsoft.com/office/officeart/2005/8/layout/orgChart1"/>
    <dgm:cxn modelId="{E29EF7B1-5CDB-4993-B251-1ACC14C41B71}" srcId="{65AA5E5F-B26D-4DF4-8263-6035D316128F}" destId="{3F4A3FB0-B5F9-40D7-8792-DD3B121D9744}" srcOrd="5" destOrd="0" parTransId="{CC4DF6A0-458F-4994-9AF6-5DE724F2EEA6}" sibTransId="{588AED80-6420-4386-96C5-B9F177B726AE}"/>
    <dgm:cxn modelId="{FB8C3392-7406-4403-8CC1-08C3820D9E24}" type="presOf" srcId="{2D58F4A8-7577-4517-B79C-0F2A06B56D0E}" destId="{420EE5C9-FB26-4B96-A2DD-AAE199097B32}" srcOrd="0" destOrd="0" presId="urn:microsoft.com/office/officeart/2005/8/layout/orgChart1"/>
    <dgm:cxn modelId="{20DB2CCE-EC74-461B-85DA-6C43D2448C8E}" type="presOf" srcId="{F6781F53-B9B4-4355-AC22-EFF45158FDBF}" destId="{81232855-60BD-4056-80AD-A739B13EBDE6}" srcOrd="0" destOrd="0" presId="urn:microsoft.com/office/officeart/2005/8/layout/orgChart1"/>
    <dgm:cxn modelId="{17DE507B-169C-4A60-81BA-237FCF59ACA4}" type="presOf" srcId="{2D51B028-501B-4D40-8E06-ABAF74609C24}" destId="{B501A9E0-7E3D-4577-A2D3-F9F46E8D5054}" srcOrd="1" destOrd="0" presId="urn:microsoft.com/office/officeart/2005/8/layout/orgChart1"/>
    <dgm:cxn modelId="{678FB081-F6F7-4C9F-89A2-47CBE4B61582}" type="presOf" srcId="{5182A6F5-8AF7-4893-ACFC-9BEB3F4DB5E9}" destId="{968A03EB-B348-4531-AB6E-ADA1F7E6D3AA}" srcOrd="1" destOrd="0" presId="urn:microsoft.com/office/officeart/2005/8/layout/orgChart1"/>
    <dgm:cxn modelId="{61E263F9-08F4-41C9-8067-ED94AC5338FB}" type="presOf" srcId="{42239B73-F8C7-4EDC-AFC1-040A6727B173}" destId="{6C321C17-C536-4A65-A644-687DFF140930}" srcOrd="0" destOrd="0" presId="urn:microsoft.com/office/officeart/2005/8/layout/orgChart1"/>
    <dgm:cxn modelId="{2ACF2A08-A1CD-409E-BF79-9B8CAE0D9619}" srcId="{65AA5E5F-B26D-4DF4-8263-6035D316128F}" destId="{2D51B028-501B-4D40-8E06-ABAF74609C24}" srcOrd="1" destOrd="0" parTransId="{20C4E838-B5F9-41CD-A96D-BFEBE3F0C89B}" sibTransId="{10C64E18-FCFF-4EB4-9049-CE8B597B06E0}"/>
    <dgm:cxn modelId="{79D68289-7CA2-4499-AFF7-8DEBDEC4F8B2}" type="presOf" srcId="{077EA074-3CC4-4682-94D8-E60E5DC9D9EC}" destId="{C6DF9411-034D-4480-9EAB-0160A6D206D7}" srcOrd="1" destOrd="0" presId="urn:microsoft.com/office/officeart/2005/8/layout/orgChart1"/>
    <dgm:cxn modelId="{5F9006B8-9CBA-4CE4-8154-9D865B2B3AA4}" type="presOf" srcId="{539A87C8-95E6-43C1-A7A1-635776A745C2}" destId="{87064B32-C358-4356-B2D8-CDB44F1E4E85}" srcOrd="0" destOrd="0" presId="urn:microsoft.com/office/officeart/2005/8/layout/orgChart1"/>
    <dgm:cxn modelId="{56C5AB36-13E4-45D1-B65A-E95DBA3A5B48}" srcId="{65AA5E5F-B26D-4DF4-8263-6035D316128F}" destId="{7CEE631C-9264-42F2-BFE5-052AE69E4E6F}" srcOrd="4" destOrd="0" parTransId="{4A776CFE-74C0-4018-81CE-F686D21517AF}" sibTransId="{937A6EEE-56E3-43D4-9B7A-85A136EBB4F6}"/>
    <dgm:cxn modelId="{7F2E32E6-E46B-4C35-83F8-582111234B7B}" type="presOf" srcId="{7CEE631C-9264-42F2-BFE5-052AE69E4E6F}" destId="{2557C0B0-61E8-4F90-B27C-9B814F3D0067}" srcOrd="0" destOrd="0" presId="urn:microsoft.com/office/officeart/2005/8/layout/orgChart1"/>
    <dgm:cxn modelId="{E74503C0-4509-4FF3-A8B4-81A7FC303065}" type="presOf" srcId="{4E00FAF2-E396-493A-A887-DAEA7BF03B1C}" destId="{63924A62-6623-4711-8592-939D42F73914}" srcOrd="1" destOrd="0" presId="urn:microsoft.com/office/officeart/2005/8/layout/orgChart1"/>
    <dgm:cxn modelId="{75F1BE51-348F-4AE8-882B-3F6B7F353E98}" srcId="{D262F637-65A0-413A-B3F1-9C7626CBABC8}" destId="{EFBF033C-219D-4673-B845-2D4EC667548F}" srcOrd="0" destOrd="0" parTransId="{F6781F53-B9B4-4355-AC22-EFF45158FDBF}" sibTransId="{26176765-3D71-44FC-B27F-3FA9D7785A19}"/>
    <dgm:cxn modelId="{8283F567-C653-4241-8FD8-1715D9A94B46}" srcId="{1245A0ED-77E2-473F-83B5-C7F99B1847A2}" destId="{65AA5E5F-B26D-4DF4-8263-6035D316128F}" srcOrd="0" destOrd="0" parTransId="{577A94CC-A11B-4461-A924-486533A6CDBD}" sibTransId="{10D03B8C-B13A-40C8-8A99-ABE02505B72C}"/>
    <dgm:cxn modelId="{332A3362-3259-4049-8EC9-C8EC8F96014A}" type="presOf" srcId="{077EA074-3CC4-4682-94D8-E60E5DC9D9EC}" destId="{67306364-1098-4EF7-9BF1-51025BEDB280}" srcOrd="0" destOrd="0" presId="urn:microsoft.com/office/officeart/2005/8/layout/orgChart1"/>
    <dgm:cxn modelId="{C56F4356-3736-40D4-A0B1-98767B12CEE5}" type="presOf" srcId="{7302BFBE-2AB7-4701-B79E-685395DE64D1}" destId="{05AE984C-21FC-414C-8999-60A2B7ECAEA6}" srcOrd="0" destOrd="0" presId="urn:microsoft.com/office/officeart/2005/8/layout/orgChart1"/>
    <dgm:cxn modelId="{33D64A3F-A02D-46F3-9775-43524CCEE604}" type="presOf" srcId="{5182A6F5-8AF7-4893-ACFC-9BEB3F4DB5E9}" destId="{2351A093-8E27-474F-A001-865C84AB4708}" srcOrd="0" destOrd="0" presId="urn:microsoft.com/office/officeart/2005/8/layout/orgChart1"/>
    <dgm:cxn modelId="{DC9D4E37-F306-4137-822A-97DF9CC031BC}" type="presOf" srcId="{20C4E838-B5F9-41CD-A96D-BFEBE3F0C89B}" destId="{644989D2-7ACB-4FCF-9EFB-063D98308BCD}" srcOrd="0" destOrd="0" presId="urn:microsoft.com/office/officeart/2005/8/layout/orgChart1"/>
    <dgm:cxn modelId="{958CF781-B47D-4DCA-8BCD-430411DF5C54}" type="presOf" srcId="{D262F637-65A0-413A-B3F1-9C7626CBABC8}" destId="{297BED93-4842-4E0D-A0B7-8091EE3E468A}" srcOrd="0" destOrd="0" presId="urn:microsoft.com/office/officeart/2005/8/layout/orgChart1"/>
    <dgm:cxn modelId="{E33D53E6-1A2D-4532-8444-7AA8B136553B}" type="presOf" srcId="{4A776CFE-74C0-4018-81CE-F686D21517AF}" destId="{90652959-0C68-4D7F-88E9-5F993FE35CC9}" srcOrd="0" destOrd="0" presId="urn:microsoft.com/office/officeart/2005/8/layout/orgChart1"/>
    <dgm:cxn modelId="{0E8FB000-F2EE-4276-8AE6-ECF43B5F4BB0}" srcId="{65AA5E5F-B26D-4DF4-8263-6035D316128F}" destId="{539A87C8-95E6-43C1-A7A1-635776A745C2}" srcOrd="6" destOrd="0" parTransId="{A31C953B-9324-4C85-B966-969134673DF1}" sibTransId="{D2108857-8A4F-4D62-ABD3-06E81362785A}"/>
    <dgm:cxn modelId="{2E17B42F-7D53-4C32-8DFB-722CDDDF8ADA}" type="presOf" srcId="{3F4A3FB0-B5F9-40D7-8792-DD3B121D9744}" destId="{B1A6B037-824E-41B2-A2D6-A43F69B032C3}" srcOrd="0" destOrd="0" presId="urn:microsoft.com/office/officeart/2005/8/layout/orgChart1"/>
    <dgm:cxn modelId="{51EDC20C-B95F-4546-A3B1-1B3C00DB89FC}" type="presOf" srcId="{E664C028-F9DA-46B5-89C9-188938E60C74}" destId="{99AF768D-F758-4355-B813-F8F02959EAFE}" srcOrd="1" destOrd="0" presId="urn:microsoft.com/office/officeart/2005/8/layout/orgChart1"/>
    <dgm:cxn modelId="{B83B7444-C7F0-45AD-942B-8C31853344C1}" srcId="{077EA074-3CC4-4682-94D8-E60E5DC9D9EC}" destId="{5182A6F5-8AF7-4893-ACFC-9BEB3F4DB5E9}" srcOrd="0" destOrd="0" parTransId="{7302BFBE-2AB7-4701-B79E-685395DE64D1}" sibTransId="{F9080BF1-BF2E-4CC5-8EA1-1345CE1E880F}"/>
    <dgm:cxn modelId="{02772B56-3655-429D-B6AA-6CC714574E47}" type="presOf" srcId="{CC4DF6A0-458F-4994-9AF6-5DE724F2EEA6}" destId="{CFC26D51-6B51-4075-9F95-75509B949E47}" srcOrd="0" destOrd="0" presId="urn:microsoft.com/office/officeart/2005/8/layout/orgChart1"/>
    <dgm:cxn modelId="{4DF88C1A-CCF8-4EF8-9670-0C0A732D5784}" type="presOf" srcId="{EFBF033C-219D-4673-B845-2D4EC667548F}" destId="{44E45541-7B50-455F-A746-B42172538EFA}" srcOrd="1" destOrd="0" presId="urn:microsoft.com/office/officeart/2005/8/layout/orgChart1"/>
    <dgm:cxn modelId="{6889F2B0-7A1C-4B66-B011-EDB3A5184E76}" type="presOf" srcId="{5CD24F20-80DB-4BE3-BEFB-18F1F0EA2445}" destId="{3F401F65-792E-4854-86F3-FF5FBABC16C3}" srcOrd="0" destOrd="0" presId="urn:microsoft.com/office/officeart/2005/8/layout/orgChart1"/>
    <dgm:cxn modelId="{7FB92B8D-8DF8-4063-8985-44D452BE3F4B}" type="presOf" srcId="{A31C953B-9324-4C85-B966-969134673DF1}" destId="{F86A4704-266C-4A85-989A-0CE249DE7B49}" srcOrd="0" destOrd="0" presId="urn:microsoft.com/office/officeart/2005/8/layout/orgChart1"/>
    <dgm:cxn modelId="{F641F71E-852A-4F8E-81F4-73886C144AEC}" srcId="{65AA5E5F-B26D-4DF4-8263-6035D316128F}" destId="{E664C028-F9DA-46B5-89C9-188938E60C74}" srcOrd="0" destOrd="0" parTransId="{141E80FC-BCDA-47B0-9B03-48FBF5885F19}" sibTransId="{D8F9B0F2-92E5-4320-9A1F-7016FD622B29}"/>
    <dgm:cxn modelId="{BB341ECA-1F9D-4D8F-B8AA-CEE6F733F770}" srcId="{65AA5E5F-B26D-4DF4-8263-6035D316128F}" destId="{4E00FAF2-E396-493A-A887-DAEA7BF03B1C}" srcOrd="8" destOrd="0" parTransId="{828CE574-8099-41A4-918F-7D9923CDA9D2}" sibTransId="{237E76FA-7F9A-489C-9226-F81B3589E1D0}"/>
    <dgm:cxn modelId="{5D8228A5-18EE-43D6-B629-E84FA796D1A6}" type="presOf" srcId="{E664C028-F9DA-46B5-89C9-188938E60C74}" destId="{01EE0776-2717-4278-A550-41616A632AFD}" srcOrd="0" destOrd="0" presId="urn:microsoft.com/office/officeart/2005/8/layout/orgChart1"/>
    <dgm:cxn modelId="{1AE12802-654A-4AC1-ADEA-D32F87B043BB}" type="presOf" srcId="{828CE574-8099-41A4-918F-7D9923CDA9D2}" destId="{1CBF369A-92FF-4CB8-A273-876DF82F4D3D}" srcOrd="0" destOrd="0" presId="urn:microsoft.com/office/officeart/2005/8/layout/orgChart1"/>
    <dgm:cxn modelId="{35CCE49B-940B-44CF-87B9-7436C892314F}" type="presOf" srcId="{4E00FAF2-E396-493A-A887-DAEA7BF03B1C}" destId="{201D9F72-9CE3-4A66-92CA-FE65FFC515F6}" srcOrd="0" destOrd="0" presId="urn:microsoft.com/office/officeart/2005/8/layout/orgChart1"/>
    <dgm:cxn modelId="{4F877A50-24FB-40C3-B3C7-61B357D5A897}" type="presParOf" srcId="{D257AAD0-4E4F-40AB-95F1-484EDEDC4B43}" destId="{63F8450D-EE20-46D9-8D93-6A967B618579}" srcOrd="0" destOrd="0" presId="urn:microsoft.com/office/officeart/2005/8/layout/orgChart1"/>
    <dgm:cxn modelId="{30AA1CC6-8B53-4061-9337-E80C2AAB11A2}" type="presParOf" srcId="{63F8450D-EE20-46D9-8D93-6A967B618579}" destId="{658C65B7-108D-4312-AD44-6AB7B96BA304}" srcOrd="0" destOrd="0" presId="urn:microsoft.com/office/officeart/2005/8/layout/orgChart1"/>
    <dgm:cxn modelId="{F4246AFD-3F0C-449E-8E6B-7A8187795FC9}" type="presParOf" srcId="{658C65B7-108D-4312-AD44-6AB7B96BA304}" destId="{E25CAF9D-24C2-487B-8B4C-19A1B4065A4E}" srcOrd="0" destOrd="0" presId="urn:microsoft.com/office/officeart/2005/8/layout/orgChart1"/>
    <dgm:cxn modelId="{DB94F884-18DF-41F8-83B7-88399B0C71FD}" type="presParOf" srcId="{658C65B7-108D-4312-AD44-6AB7B96BA304}" destId="{2C123BBD-F358-41E7-89B8-25D1DE000A10}" srcOrd="1" destOrd="0" presId="urn:microsoft.com/office/officeart/2005/8/layout/orgChart1"/>
    <dgm:cxn modelId="{3013DB09-60EE-40C9-AD41-55B1F3F4733F}" type="presParOf" srcId="{63F8450D-EE20-46D9-8D93-6A967B618579}" destId="{9078CB7C-752C-47DD-AA35-16D9BF7FCFDC}" srcOrd="1" destOrd="0" presId="urn:microsoft.com/office/officeart/2005/8/layout/orgChart1"/>
    <dgm:cxn modelId="{8B0ABB71-B93C-4A48-A129-7A3278A073F5}" type="presParOf" srcId="{9078CB7C-752C-47DD-AA35-16D9BF7FCFDC}" destId="{68598D49-65AC-4CA7-B061-16A7F9DB78CB}" srcOrd="0" destOrd="0" presId="urn:microsoft.com/office/officeart/2005/8/layout/orgChart1"/>
    <dgm:cxn modelId="{32979FE9-75E1-4B11-8251-EF2902D6526E}" type="presParOf" srcId="{9078CB7C-752C-47DD-AA35-16D9BF7FCFDC}" destId="{8D7D4BF1-C408-4455-A0BA-ED73E707632D}" srcOrd="1" destOrd="0" presId="urn:microsoft.com/office/officeart/2005/8/layout/orgChart1"/>
    <dgm:cxn modelId="{E75C8C33-2534-40AD-8400-4CE10EF67887}" type="presParOf" srcId="{8D7D4BF1-C408-4455-A0BA-ED73E707632D}" destId="{7EE489F2-5365-4ED6-A46D-659E7AB000C4}" srcOrd="0" destOrd="0" presId="urn:microsoft.com/office/officeart/2005/8/layout/orgChart1"/>
    <dgm:cxn modelId="{430B898D-7E9A-425E-A7DD-6F234ADA5742}" type="presParOf" srcId="{7EE489F2-5365-4ED6-A46D-659E7AB000C4}" destId="{01EE0776-2717-4278-A550-41616A632AFD}" srcOrd="0" destOrd="0" presId="urn:microsoft.com/office/officeart/2005/8/layout/orgChart1"/>
    <dgm:cxn modelId="{9A498D5C-34BC-4E73-9F7B-1EA60D1E0F32}" type="presParOf" srcId="{7EE489F2-5365-4ED6-A46D-659E7AB000C4}" destId="{99AF768D-F758-4355-B813-F8F02959EAFE}" srcOrd="1" destOrd="0" presId="urn:microsoft.com/office/officeart/2005/8/layout/orgChart1"/>
    <dgm:cxn modelId="{704091C1-7B4D-4829-A04B-EEA490FE628B}" type="presParOf" srcId="{8D7D4BF1-C408-4455-A0BA-ED73E707632D}" destId="{2BA30917-BE84-4187-91FB-A30F258057EE}" srcOrd="1" destOrd="0" presId="urn:microsoft.com/office/officeart/2005/8/layout/orgChart1"/>
    <dgm:cxn modelId="{01A53EE3-5A8B-4C1D-9C48-1F84AB3A958B}" type="presParOf" srcId="{8D7D4BF1-C408-4455-A0BA-ED73E707632D}" destId="{2F2C4AE7-CC7A-4CE4-9DC2-C9FB34F038CA}" srcOrd="2" destOrd="0" presId="urn:microsoft.com/office/officeart/2005/8/layout/orgChart1"/>
    <dgm:cxn modelId="{8104BE54-C657-44CC-A1D5-47098D50FA33}" type="presParOf" srcId="{9078CB7C-752C-47DD-AA35-16D9BF7FCFDC}" destId="{644989D2-7ACB-4FCF-9EFB-063D98308BCD}" srcOrd="2" destOrd="0" presId="urn:microsoft.com/office/officeart/2005/8/layout/orgChart1"/>
    <dgm:cxn modelId="{E962F6F2-2E88-4C58-BBE5-CB1B32A572C1}" type="presParOf" srcId="{9078CB7C-752C-47DD-AA35-16D9BF7FCFDC}" destId="{62D23DC9-FA5B-4161-B878-8D00D684FC95}" srcOrd="3" destOrd="0" presId="urn:microsoft.com/office/officeart/2005/8/layout/orgChart1"/>
    <dgm:cxn modelId="{E46432C3-CC2D-4E55-B17A-4B5322A49408}" type="presParOf" srcId="{62D23DC9-FA5B-4161-B878-8D00D684FC95}" destId="{6D0517C6-BFAB-4756-92A3-8A5DCD591F72}" srcOrd="0" destOrd="0" presId="urn:microsoft.com/office/officeart/2005/8/layout/orgChart1"/>
    <dgm:cxn modelId="{78731629-B3E4-4096-B617-DC3F7E349C46}" type="presParOf" srcId="{6D0517C6-BFAB-4756-92A3-8A5DCD591F72}" destId="{81E1DC13-E363-4743-ABAA-4F5F44B1645A}" srcOrd="0" destOrd="0" presId="urn:microsoft.com/office/officeart/2005/8/layout/orgChart1"/>
    <dgm:cxn modelId="{3DA11116-1304-428F-BFC8-E2BF58F788BE}" type="presParOf" srcId="{6D0517C6-BFAB-4756-92A3-8A5DCD591F72}" destId="{B501A9E0-7E3D-4577-A2D3-F9F46E8D5054}" srcOrd="1" destOrd="0" presId="urn:microsoft.com/office/officeart/2005/8/layout/orgChart1"/>
    <dgm:cxn modelId="{9A07BAC0-9E0A-425B-8E9D-E5C276DD7951}" type="presParOf" srcId="{62D23DC9-FA5B-4161-B878-8D00D684FC95}" destId="{68B88386-0868-4119-AECF-DF4F9CDAE0CD}" srcOrd="1" destOrd="0" presId="urn:microsoft.com/office/officeart/2005/8/layout/orgChart1"/>
    <dgm:cxn modelId="{C3680F49-E063-4E86-9A9C-D18E8392615F}" type="presParOf" srcId="{62D23DC9-FA5B-4161-B878-8D00D684FC95}" destId="{D34FE4F9-CC8B-4283-AC5C-666DE2A62F71}" srcOrd="2" destOrd="0" presId="urn:microsoft.com/office/officeart/2005/8/layout/orgChart1"/>
    <dgm:cxn modelId="{9F78D724-145A-4E8B-95BB-4CE44CFD763F}" type="presParOf" srcId="{9078CB7C-752C-47DD-AA35-16D9BF7FCFDC}" destId="{E7494CE5-038A-4047-867C-F43055C5DC5C}" srcOrd="4" destOrd="0" presId="urn:microsoft.com/office/officeart/2005/8/layout/orgChart1"/>
    <dgm:cxn modelId="{A4DFB17B-55DF-48AF-A1C9-46A5DA1ABE45}" type="presParOf" srcId="{9078CB7C-752C-47DD-AA35-16D9BF7FCFDC}" destId="{98214C36-ADC7-4B71-A807-1B06021F0816}" srcOrd="5" destOrd="0" presId="urn:microsoft.com/office/officeart/2005/8/layout/orgChart1"/>
    <dgm:cxn modelId="{795A529A-7031-43F0-938E-379366091E40}" type="presParOf" srcId="{98214C36-ADC7-4B71-A807-1B06021F0816}" destId="{8A62E88D-5642-49C2-B5C0-B7BE0AA0D74D}" srcOrd="0" destOrd="0" presId="urn:microsoft.com/office/officeart/2005/8/layout/orgChart1"/>
    <dgm:cxn modelId="{82D1CB3A-FC8A-4934-ABAC-A550A28C4158}" type="presParOf" srcId="{8A62E88D-5642-49C2-B5C0-B7BE0AA0D74D}" destId="{297BED93-4842-4E0D-A0B7-8091EE3E468A}" srcOrd="0" destOrd="0" presId="urn:microsoft.com/office/officeart/2005/8/layout/orgChart1"/>
    <dgm:cxn modelId="{DC8D5001-850F-4A2A-8813-37C12A076A8E}" type="presParOf" srcId="{8A62E88D-5642-49C2-B5C0-B7BE0AA0D74D}" destId="{C222BD90-CBDF-4068-A371-837E9C74CC09}" srcOrd="1" destOrd="0" presId="urn:microsoft.com/office/officeart/2005/8/layout/orgChart1"/>
    <dgm:cxn modelId="{E2737B8A-6D14-4A9A-9C77-FBC8013D846E}" type="presParOf" srcId="{98214C36-ADC7-4B71-A807-1B06021F0816}" destId="{F77FA53C-0F9A-4B10-843F-9178339C79ED}" srcOrd="1" destOrd="0" presId="urn:microsoft.com/office/officeart/2005/8/layout/orgChart1"/>
    <dgm:cxn modelId="{A7BBB435-43A5-4519-AD13-BF4A34516362}" type="presParOf" srcId="{F77FA53C-0F9A-4B10-843F-9178339C79ED}" destId="{81232855-60BD-4056-80AD-A739B13EBDE6}" srcOrd="0" destOrd="0" presId="urn:microsoft.com/office/officeart/2005/8/layout/orgChart1"/>
    <dgm:cxn modelId="{4F4E9549-E99E-4990-98DD-A5AB4FEBB4B6}" type="presParOf" srcId="{F77FA53C-0F9A-4B10-843F-9178339C79ED}" destId="{DD03E0F1-F71C-4DBD-ACCE-0F340E284BA6}" srcOrd="1" destOrd="0" presId="urn:microsoft.com/office/officeart/2005/8/layout/orgChart1"/>
    <dgm:cxn modelId="{413B3BCA-EC49-4A93-82D9-3037DA811C34}" type="presParOf" srcId="{DD03E0F1-F71C-4DBD-ACCE-0F340E284BA6}" destId="{184909BE-45F3-4DAC-A037-DC5FE4108173}" srcOrd="0" destOrd="0" presId="urn:microsoft.com/office/officeart/2005/8/layout/orgChart1"/>
    <dgm:cxn modelId="{D857A604-4FB1-437C-A0F5-F2F6FCD23E5F}" type="presParOf" srcId="{184909BE-45F3-4DAC-A037-DC5FE4108173}" destId="{8E8F50C5-210C-4C02-9D49-F88626E7CDAD}" srcOrd="0" destOrd="0" presId="urn:microsoft.com/office/officeart/2005/8/layout/orgChart1"/>
    <dgm:cxn modelId="{047839F4-FCF9-421D-A947-B715D31FAD85}" type="presParOf" srcId="{184909BE-45F3-4DAC-A037-DC5FE4108173}" destId="{44E45541-7B50-455F-A746-B42172538EFA}" srcOrd="1" destOrd="0" presId="urn:microsoft.com/office/officeart/2005/8/layout/orgChart1"/>
    <dgm:cxn modelId="{C963BA89-4B93-4896-A485-70A2860197CF}" type="presParOf" srcId="{DD03E0F1-F71C-4DBD-ACCE-0F340E284BA6}" destId="{D48DBBB5-B9C9-44D4-97F2-53C19CE6A0D7}" srcOrd="1" destOrd="0" presId="urn:microsoft.com/office/officeart/2005/8/layout/orgChart1"/>
    <dgm:cxn modelId="{5F691637-5082-493B-B548-3FDE5E5ECCB9}" type="presParOf" srcId="{DD03E0F1-F71C-4DBD-ACCE-0F340E284BA6}" destId="{4386A7AD-BAD9-42F6-AD1A-F818E996691F}" srcOrd="2" destOrd="0" presId="urn:microsoft.com/office/officeart/2005/8/layout/orgChart1"/>
    <dgm:cxn modelId="{FC66BF32-325F-44E4-BCB4-A119AA0CAD1C}" type="presParOf" srcId="{98214C36-ADC7-4B71-A807-1B06021F0816}" destId="{F05B8F58-1369-47FE-8A5A-5C63464A146E}" srcOrd="2" destOrd="0" presId="urn:microsoft.com/office/officeart/2005/8/layout/orgChart1"/>
    <dgm:cxn modelId="{FEED5F78-DA45-431C-B790-6DCFA4E2DD4E}" type="presParOf" srcId="{9078CB7C-752C-47DD-AA35-16D9BF7FCFDC}" destId="{3F401F65-792E-4854-86F3-FF5FBABC16C3}" srcOrd="6" destOrd="0" presId="urn:microsoft.com/office/officeart/2005/8/layout/orgChart1"/>
    <dgm:cxn modelId="{31D1B7B9-5B1C-4928-A218-B4C4FFD945AD}" type="presParOf" srcId="{9078CB7C-752C-47DD-AA35-16D9BF7FCFDC}" destId="{6A44FFEF-4485-4D4B-BC66-7A93AA6FF93B}" srcOrd="7" destOrd="0" presId="urn:microsoft.com/office/officeart/2005/8/layout/orgChart1"/>
    <dgm:cxn modelId="{E2885EFE-EB28-4522-BAAA-879951A46106}" type="presParOf" srcId="{6A44FFEF-4485-4D4B-BC66-7A93AA6FF93B}" destId="{8A399036-B692-4A3F-B1B8-0280F95A3361}" srcOrd="0" destOrd="0" presId="urn:microsoft.com/office/officeart/2005/8/layout/orgChart1"/>
    <dgm:cxn modelId="{25C75E93-95F8-4EAF-9000-D3EA05886358}" type="presParOf" srcId="{8A399036-B692-4A3F-B1B8-0280F95A3361}" destId="{67306364-1098-4EF7-9BF1-51025BEDB280}" srcOrd="0" destOrd="0" presId="urn:microsoft.com/office/officeart/2005/8/layout/orgChart1"/>
    <dgm:cxn modelId="{79B70E4E-F9B1-4F1C-AE44-B7AF44CC6EB7}" type="presParOf" srcId="{8A399036-B692-4A3F-B1B8-0280F95A3361}" destId="{C6DF9411-034D-4480-9EAB-0160A6D206D7}" srcOrd="1" destOrd="0" presId="urn:microsoft.com/office/officeart/2005/8/layout/orgChart1"/>
    <dgm:cxn modelId="{C590CED9-C6A0-4996-A787-6F16F26FF730}" type="presParOf" srcId="{6A44FFEF-4485-4D4B-BC66-7A93AA6FF93B}" destId="{D1355E02-1F62-4882-9463-CD3A6FF1ED70}" srcOrd="1" destOrd="0" presId="urn:microsoft.com/office/officeart/2005/8/layout/orgChart1"/>
    <dgm:cxn modelId="{997661A5-0B45-4332-91B7-5D8A1FBDFA76}" type="presParOf" srcId="{D1355E02-1F62-4882-9463-CD3A6FF1ED70}" destId="{05AE984C-21FC-414C-8999-60A2B7ECAEA6}" srcOrd="0" destOrd="0" presId="urn:microsoft.com/office/officeart/2005/8/layout/orgChart1"/>
    <dgm:cxn modelId="{F5B171B1-3536-456D-B648-44BBAF38D4B6}" type="presParOf" srcId="{D1355E02-1F62-4882-9463-CD3A6FF1ED70}" destId="{6E29DF20-969C-48D7-A44D-313B5B1CD3AE}" srcOrd="1" destOrd="0" presId="urn:microsoft.com/office/officeart/2005/8/layout/orgChart1"/>
    <dgm:cxn modelId="{10A8489D-652D-4DA0-89D0-F7FB73208D47}" type="presParOf" srcId="{6E29DF20-969C-48D7-A44D-313B5B1CD3AE}" destId="{98BFC608-CDDC-4FC0-9238-C882662F3BCF}" srcOrd="0" destOrd="0" presId="urn:microsoft.com/office/officeart/2005/8/layout/orgChart1"/>
    <dgm:cxn modelId="{7D8A9244-E604-451B-9C09-2197D9FA68F5}" type="presParOf" srcId="{98BFC608-CDDC-4FC0-9238-C882662F3BCF}" destId="{2351A093-8E27-474F-A001-865C84AB4708}" srcOrd="0" destOrd="0" presId="urn:microsoft.com/office/officeart/2005/8/layout/orgChart1"/>
    <dgm:cxn modelId="{ECB5DCAE-9BAC-4BC9-8FA2-453C8131E4C5}" type="presParOf" srcId="{98BFC608-CDDC-4FC0-9238-C882662F3BCF}" destId="{968A03EB-B348-4531-AB6E-ADA1F7E6D3AA}" srcOrd="1" destOrd="0" presId="urn:microsoft.com/office/officeart/2005/8/layout/orgChart1"/>
    <dgm:cxn modelId="{6F6B8EB1-459C-4FFD-94D9-E782129CBE10}" type="presParOf" srcId="{6E29DF20-969C-48D7-A44D-313B5B1CD3AE}" destId="{476CD388-2567-4A97-B7DA-25431C175CBB}" srcOrd="1" destOrd="0" presId="urn:microsoft.com/office/officeart/2005/8/layout/orgChart1"/>
    <dgm:cxn modelId="{7A03BA42-5B40-492C-A759-E448F3353EDD}" type="presParOf" srcId="{6E29DF20-969C-48D7-A44D-313B5B1CD3AE}" destId="{02F61544-7E54-46D0-802C-02E09A06FAC4}" srcOrd="2" destOrd="0" presId="urn:microsoft.com/office/officeart/2005/8/layout/orgChart1"/>
    <dgm:cxn modelId="{6B95BB64-E4FB-426E-8B31-527588983F1A}" type="presParOf" srcId="{6A44FFEF-4485-4D4B-BC66-7A93AA6FF93B}" destId="{FF3FC1BD-5944-47A1-9ED8-11286F093F47}" srcOrd="2" destOrd="0" presId="urn:microsoft.com/office/officeart/2005/8/layout/orgChart1"/>
    <dgm:cxn modelId="{83D5B3F7-7606-41B6-AAD5-15E2349A6AEB}" type="presParOf" srcId="{9078CB7C-752C-47DD-AA35-16D9BF7FCFDC}" destId="{90652959-0C68-4D7F-88E9-5F993FE35CC9}" srcOrd="8" destOrd="0" presId="urn:microsoft.com/office/officeart/2005/8/layout/orgChart1"/>
    <dgm:cxn modelId="{00363D8F-CBAF-4AE1-9566-E18C64CCA7CC}" type="presParOf" srcId="{9078CB7C-752C-47DD-AA35-16D9BF7FCFDC}" destId="{259C745E-37D2-4177-9A76-08A1EFE2E255}" srcOrd="9" destOrd="0" presId="urn:microsoft.com/office/officeart/2005/8/layout/orgChart1"/>
    <dgm:cxn modelId="{B93C4703-C55A-4313-8C46-27E6F8EF0026}" type="presParOf" srcId="{259C745E-37D2-4177-9A76-08A1EFE2E255}" destId="{A8D19BFF-1AB1-4597-9CBF-ABF0FCB9E76A}" srcOrd="0" destOrd="0" presId="urn:microsoft.com/office/officeart/2005/8/layout/orgChart1"/>
    <dgm:cxn modelId="{096DCD88-9821-4D4E-9E64-A1BBA3E93F6B}" type="presParOf" srcId="{A8D19BFF-1AB1-4597-9CBF-ABF0FCB9E76A}" destId="{2557C0B0-61E8-4F90-B27C-9B814F3D0067}" srcOrd="0" destOrd="0" presId="urn:microsoft.com/office/officeart/2005/8/layout/orgChart1"/>
    <dgm:cxn modelId="{CA59AA50-07C0-4D8B-A031-EE9A44AD2B79}" type="presParOf" srcId="{A8D19BFF-1AB1-4597-9CBF-ABF0FCB9E76A}" destId="{BF20E0C9-6A65-4111-8A6E-660FC581900D}" srcOrd="1" destOrd="0" presId="urn:microsoft.com/office/officeart/2005/8/layout/orgChart1"/>
    <dgm:cxn modelId="{627132B3-772A-47A3-9447-9127B652552B}" type="presParOf" srcId="{259C745E-37D2-4177-9A76-08A1EFE2E255}" destId="{EA6C8316-E7D5-44A0-8F90-A59CBF83D27E}" srcOrd="1" destOrd="0" presId="urn:microsoft.com/office/officeart/2005/8/layout/orgChart1"/>
    <dgm:cxn modelId="{6F1194F6-87B8-4D50-8154-E35FF70D60BC}" type="presParOf" srcId="{259C745E-37D2-4177-9A76-08A1EFE2E255}" destId="{196E364D-BAF8-4539-BD5C-961021B61FC0}" srcOrd="2" destOrd="0" presId="urn:microsoft.com/office/officeart/2005/8/layout/orgChart1"/>
    <dgm:cxn modelId="{AC49D3A6-6B47-47E6-A55B-7772F02DE649}" type="presParOf" srcId="{63F8450D-EE20-46D9-8D93-6A967B618579}" destId="{48CA1535-C32A-4132-93DB-B1780B7538FF}" srcOrd="2" destOrd="0" presId="urn:microsoft.com/office/officeart/2005/8/layout/orgChart1"/>
    <dgm:cxn modelId="{9381FD6B-E75C-4A0A-A96D-662682235311}" type="presParOf" srcId="{48CA1535-C32A-4132-93DB-B1780B7538FF}" destId="{CFC26D51-6B51-4075-9F95-75509B949E47}" srcOrd="0" destOrd="0" presId="urn:microsoft.com/office/officeart/2005/8/layout/orgChart1"/>
    <dgm:cxn modelId="{B5E9657E-BD1F-43B6-AAB0-054FF403806C}" type="presParOf" srcId="{48CA1535-C32A-4132-93DB-B1780B7538FF}" destId="{D8E180AC-2611-43DB-B02A-8A7835E8DAE9}" srcOrd="1" destOrd="0" presId="urn:microsoft.com/office/officeart/2005/8/layout/orgChart1"/>
    <dgm:cxn modelId="{4E213CE0-CC61-488C-8DF6-4FFEF0035AE1}" type="presParOf" srcId="{D8E180AC-2611-43DB-B02A-8A7835E8DAE9}" destId="{591E732E-F0CC-4F21-B2E4-B2C5A1A883B8}" srcOrd="0" destOrd="0" presId="urn:microsoft.com/office/officeart/2005/8/layout/orgChart1"/>
    <dgm:cxn modelId="{12D8838A-0208-4A77-B248-F4E38249BCB2}" type="presParOf" srcId="{591E732E-F0CC-4F21-B2E4-B2C5A1A883B8}" destId="{B1A6B037-824E-41B2-A2D6-A43F69B032C3}" srcOrd="0" destOrd="0" presId="urn:microsoft.com/office/officeart/2005/8/layout/orgChart1"/>
    <dgm:cxn modelId="{B170BD21-DE76-4F49-8AF2-A7D981957870}" type="presParOf" srcId="{591E732E-F0CC-4F21-B2E4-B2C5A1A883B8}" destId="{A836A4B5-3875-4B52-8CB3-48FF56264532}" srcOrd="1" destOrd="0" presId="urn:microsoft.com/office/officeart/2005/8/layout/orgChart1"/>
    <dgm:cxn modelId="{72DC23BA-59A1-4DA2-9592-7A4C9B4B576B}" type="presParOf" srcId="{D8E180AC-2611-43DB-B02A-8A7835E8DAE9}" destId="{EBEC65AB-654D-4C76-B459-EE5C66474DF7}" srcOrd="1" destOrd="0" presId="urn:microsoft.com/office/officeart/2005/8/layout/orgChart1"/>
    <dgm:cxn modelId="{920FBE41-48ED-4373-9C40-87F0E425A94B}" type="presParOf" srcId="{D8E180AC-2611-43DB-B02A-8A7835E8DAE9}" destId="{EB44452D-EF2C-46AD-8103-C20BFF9DB5E4}" srcOrd="2" destOrd="0" presId="urn:microsoft.com/office/officeart/2005/8/layout/orgChart1"/>
    <dgm:cxn modelId="{CB66827A-78E2-4FE5-8ED5-A6766444C404}" type="presParOf" srcId="{48CA1535-C32A-4132-93DB-B1780B7538FF}" destId="{F86A4704-266C-4A85-989A-0CE249DE7B49}" srcOrd="2" destOrd="0" presId="urn:microsoft.com/office/officeart/2005/8/layout/orgChart1"/>
    <dgm:cxn modelId="{AD478C18-C93B-4F39-91EC-E395FCBEDE78}" type="presParOf" srcId="{48CA1535-C32A-4132-93DB-B1780B7538FF}" destId="{6E4B4AAD-86A6-40FF-9CA4-D2486AB15696}" srcOrd="3" destOrd="0" presId="urn:microsoft.com/office/officeart/2005/8/layout/orgChart1"/>
    <dgm:cxn modelId="{C07DE3BA-8547-4D3A-ABDD-0FBF028EDDDD}" type="presParOf" srcId="{6E4B4AAD-86A6-40FF-9CA4-D2486AB15696}" destId="{7234C4C8-F787-4BC5-9F3A-C4C6A8D87BD3}" srcOrd="0" destOrd="0" presId="urn:microsoft.com/office/officeart/2005/8/layout/orgChart1"/>
    <dgm:cxn modelId="{78080C9C-8DFD-4F48-A1B2-A3676F008292}" type="presParOf" srcId="{7234C4C8-F787-4BC5-9F3A-C4C6A8D87BD3}" destId="{87064B32-C358-4356-B2D8-CDB44F1E4E85}" srcOrd="0" destOrd="0" presId="urn:microsoft.com/office/officeart/2005/8/layout/orgChart1"/>
    <dgm:cxn modelId="{B1FB322B-A320-434B-8858-E985908F8A94}" type="presParOf" srcId="{7234C4C8-F787-4BC5-9F3A-C4C6A8D87BD3}" destId="{273486A8-CB36-4CF1-AB92-30A5957CA341}" srcOrd="1" destOrd="0" presId="urn:microsoft.com/office/officeart/2005/8/layout/orgChart1"/>
    <dgm:cxn modelId="{F5BBFD68-6846-40B6-A5EF-DF15FEE968F0}" type="presParOf" srcId="{6E4B4AAD-86A6-40FF-9CA4-D2486AB15696}" destId="{4B745D35-C903-46D3-87DF-A952FD0E3696}" srcOrd="1" destOrd="0" presId="urn:microsoft.com/office/officeart/2005/8/layout/orgChart1"/>
    <dgm:cxn modelId="{92055619-5C79-4F25-80CF-8E4B583DC112}" type="presParOf" srcId="{6E4B4AAD-86A6-40FF-9CA4-D2486AB15696}" destId="{775E464C-7819-422B-A365-EA5D19E16C02}" srcOrd="2" destOrd="0" presId="urn:microsoft.com/office/officeart/2005/8/layout/orgChart1"/>
    <dgm:cxn modelId="{21D64885-ED26-480F-AC10-01869CBCE010}" type="presParOf" srcId="{48CA1535-C32A-4132-93DB-B1780B7538FF}" destId="{6C321C17-C536-4A65-A644-687DFF140930}" srcOrd="4" destOrd="0" presId="urn:microsoft.com/office/officeart/2005/8/layout/orgChart1"/>
    <dgm:cxn modelId="{D0D1995B-E63F-4AF1-B86B-77E02ECE1BCB}" type="presParOf" srcId="{48CA1535-C32A-4132-93DB-B1780B7538FF}" destId="{A17A3998-DD51-45AD-904F-0EE37D33DBB5}" srcOrd="5" destOrd="0" presId="urn:microsoft.com/office/officeart/2005/8/layout/orgChart1"/>
    <dgm:cxn modelId="{23D40506-F475-40DC-BB8F-A2C79C86533B}" type="presParOf" srcId="{A17A3998-DD51-45AD-904F-0EE37D33DBB5}" destId="{A154FF68-B673-4523-A334-82D804E2BC39}" srcOrd="0" destOrd="0" presId="urn:microsoft.com/office/officeart/2005/8/layout/orgChart1"/>
    <dgm:cxn modelId="{9FFC647C-2971-4CB2-83E9-723BCE3D298A}" type="presParOf" srcId="{A154FF68-B673-4523-A334-82D804E2BC39}" destId="{420EE5C9-FB26-4B96-A2DD-AAE199097B32}" srcOrd="0" destOrd="0" presId="urn:microsoft.com/office/officeart/2005/8/layout/orgChart1"/>
    <dgm:cxn modelId="{A8EE894C-E77B-461E-9975-521B5D2C3F4B}" type="presParOf" srcId="{A154FF68-B673-4523-A334-82D804E2BC39}" destId="{00ADFD95-A51F-4AA4-839B-1CCF43110110}" srcOrd="1" destOrd="0" presId="urn:microsoft.com/office/officeart/2005/8/layout/orgChart1"/>
    <dgm:cxn modelId="{FE5F3658-1792-4870-AE93-2A1461BAAF8A}" type="presParOf" srcId="{A17A3998-DD51-45AD-904F-0EE37D33DBB5}" destId="{68AA7D0D-FFF4-442E-844D-494642D5DF23}" srcOrd="1" destOrd="0" presId="urn:microsoft.com/office/officeart/2005/8/layout/orgChart1"/>
    <dgm:cxn modelId="{5504D49C-3023-4117-94B9-5574FA83BCDA}" type="presParOf" srcId="{A17A3998-DD51-45AD-904F-0EE37D33DBB5}" destId="{561B21A7-3850-4DA7-B76C-CD71DCBF809D}" srcOrd="2" destOrd="0" presId="urn:microsoft.com/office/officeart/2005/8/layout/orgChart1"/>
    <dgm:cxn modelId="{64E25141-5E4B-494F-8D5C-86D4A8E550EE}" type="presParOf" srcId="{48CA1535-C32A-4132-93DB-B1780B7538FF}" destId="{1CBF369A-92FF-4CB8-A273-876DF82F4D3D}" srcOrd="6" destOrd="0" presId="urn:microsoft.com/office/officeart/2005/8/layout/orgChart1"/>
    <dgm:cxn modelId="{9172AAD5-677B-487F-A39D-E63797C258CF}" type="presParOf" srcId="{48CA1535-C32A-4132-93DB-B1780B7538FF}" destId="{B060DC98-D60B-4CB7-99AE-56581392232B}" srcOrd="7" destOrd="0" presId="urn:microsoft.com/office/officeart/2005/8/layout/orgChart1"/>
    <dgm:cxn modelId="{F23F913A-02C7-45DB-9EFD-DAEDE506FA42}" type="presParOf" srcId="{B060DC98-D60B-4CB7-99AE-56581392232B}" destId="{FE5D23DF-9319-403A-82BF-3A88A0C00A4C}" srcOrd="0" destOrd="0" presId="urn:microsoft.com/office/officeart/2005/8/layout/orgChart1"/>
    <dgm:cxn modelId="{50223F04-0347-4275-8456-D0B8E8B2B4E3}" type="presParOf" srcId="{FE5D23DF-9319-403A-82BF-3A88A0C00A4C}" destId="{201D9F72-9CE3-4A66-92CA-FE65FFC515F6}" srcOrd="0" destOrd="0" presId="urn:microsoft.com/office/officeart/2005/8/layout/orgChart1"/>
    <dgm:cxn modelId="{A99F9E32-6B2F-4DE5-B79A-DDE4B65E52CE}" type="presParOf" srcId="{FE5D23DF-9319-403A-82BF-3A88A0C00A4C}" destId="{63924A62-6623-4711-8592-939D42F73914}" srcOrd="1" destOrd="0" presId="urn:microsoft.com/office/officeart/2005/8/layout/orgChart1"/>
    <dgm:cxn modelId="{1ABDB567-82CD-4933-A08B-E5416E6239FE}" type="presParOf" srcId="{B060DC98-D60B-4CB7-99AE-56581392232B}" destId="{C2476472-FD04-4C36-9AA6-879450BF4B40}" srcOrd="1" destOrd="0" presId="urn:microsoft.com/office/officeart/2005/8/layout/orgChart1"/>
    <dgm:cxn modelId="{CBDA14C5-1582-4F8F-9454-220F47C40F52}" type="presParOf" srcId="{B060DC98-D60B-4CB7-99AE-56581392232B}" destId="{9DD9EDD2-23FD-4AD8-BFC1-4696B8AE61B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4FD6319C-CE48-4A03-A0BA-C09846739195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7EBBEF0-820B-437C-8023-21A5E05703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  <a:latin typeface="+mn-lt"/>
            </a:rPr>
            <a:t>Coordinación de </a:t>
          </a:r>
          <a:br>
            <a:rPr lang="es-ES" sz="1200" dirty="0" smtClean="0">
              <a:solidFill>
                <a:schemeClr val="tx1"/>
              </a:solidFill>
              <a:latin typeface="+mn-lt"/>
            </a:rPr>
          </a:br>
          <a:r>
            <a:rPr lang="es-ES" sz="1200" dirty="0" smtClean="0">
              <a:solidFill>
                <a:schemeClr val="tx1"/>
              </a:solidFill>
              <a:latin typeface="+mn-lt"/>
            </a:rPr>
            <a:t>Guardia Auxiliar</a:t>
          </a:r>
        </a:p>
      </dgm:t>
    </dgm:pt>
    <dgm:pt modelId="{E78A56FC-82BC-495F-9A2B-70BBDEBBAB19}" type="par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28B74D8-4691-40A4-BA51-16A4424F8F04}" type="sib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8C0DAC2-0BAD-4F3B-9D7A-850A828A76EB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Arial" pitchFamily="34" charset="0"/>
            </a:rPr>
            <a:t>Área de Vehículos</a:t>
          </a:r>
          <a:endParaRPr lang="es-ES" sz="1200" dirty="0">
            <a:solidFill>
              <a:schemeClr val="tx1"/>
            </a:solidFill>
          </a:endParaRPr>
        </a:p>
      </dgm:t>
    </dgm:pt>
    <dgm:pt modelId="{E51F0CE6-1847-449C-B99A-7DDBF1E41A53}" type="parTrans" cxnId="{73698CD3-FC54-4855-9D41-17F54F67760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F6FABA3-50FD-40CE-A399-471CFA10FCF8}" type="sibTrans" cxnId="{73698CD3-FC54-4855-9D41-17F54F67760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A235322-07A9-4390-B373-BB15897992F4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Guardia Auxiliar </a:t>
          </a:r>
        </a:p>
      </dgm:t>
    </dgm:pt>
    <dgm:pt modelId="{170A2B1C-747B-4494-8879-C584B91BB0E8}" type="parTrans" cxnId="{5E44C3A5-98C9-4989-8B24-5FF6A57B6CA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09D8226-74AC-43C0-B5C3-25B2A1043E42}" type="sibTrans" cxnId="{5E44C3A5-98C9-4989-8B24-5FF6A57B6CA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DEF840F-4FA4-43F9-AF14-16DDC4C872CF}" type="asst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200" dirty="0" smtClean="0">
              <a:solidFill>
                <a:schemeClr val="tx1"/>
              </a:solidFill>
            </a:rPr>
            <a:t>Área de radios </a:t>
          </a:r>
          <a:br>
            <a:rPr lang="es-ES" sz="1200" dirty="0" smtClean="0">
              <a:solidFill>
                <a:schemeClr val="tx1"/>
              </a:solidFill>
            </a:rPr>
          </a:br>
          <a:r>
            <a:rPr lang="es-ES" sz="1200" dirty="0" smtClean="0">
              <a:solidFill>
                <a:schemeClr val="tx1"/>
              </a:solidFill>
            </a:rPr>
            <a:t>y baterías</a:t>
          </a:r>
        </a:p>
      </dgm:t>
    </dgm:pt>
    <dgm:pt modelId="{9FD41008-1030-49A6-BA68-3D0B6D267546}" type="parTrans" cxnId="{A07E5A9B-E39C-48A8-992B-BB5F775EE7F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D63BBE1-CA24-4932-A713-9BF2C782E98C}" type="sibTrans" cxnId="{A07E5A9B-E39C-48A8-992B-BB5F775EE7F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A72045F-AEB0-4D90-BBCD-755766EBBC6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Guardias Auxiliares</a:t>
          </a:r>
        </a:p>
      </dgm:t>
    </dgm:pt>
    <dgm:pt modelId="{78A8BC39-84C7-45E8-8D78-CC917CE285FB}" type="parTrans" cxnId="{5E4FE4EE-CD41-405F-91AF-0B96FDB2387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8422B10-15AF-4715-A02F-037AD4E1C656}" type="sibTrans" cxnId="{5E4FE4EE-CD41-405F-91AF-0B96FDB2387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F2F6323-941C-4DFC-A839-17D9450DD757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Comisionados en Tránsito</a:t>
          </a:r>
          <a:endParaRPr lang="es-ES" sz="1200" dirty="0">
            <a:solidFill>
              <a:schemeClr val="tx1"/>
            </a:solidFill>
          </a:endParaRPr>
        </a:p>
      </dgm:t>
    </dgm:pt>
    <dgm:pt modelId="{936523C3-DF27-4C0A-A925-419412A9FCE6}" type="parTrans" cxnId="{40367B24-E323-4CB4-8AA0-DAB96539F15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8A983DE-F999-4642-8285-C2A11261157C}" type="sibTrans" cxnId="{40367B24-E323-4CB4-8AA0-DAB96539F15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5AB4459-9584-4A30-8029-C3165FFBCCB6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Comisionados en Academia de </a:t>
          </a:r>
          <a:br>
            <a:rPr lang="es-ES" sz="1200" dirty="0" smtClean="0">
              <a:solidFill>
                <a:schemeClr val="tx1"/>
              </a:solidFill>
            </a:rPr>
          </a:br>
          <a:r>
            <a:rPr lang="es-ES" sz="1200" dirty="0" smtClean="0">
              <a:solidFill>
                <a:schemeClr val="tx1"/>
              </a:solidFill>
            </a:rPr>
            <a:t>Monterrey</a:t>
          </a:r>
          <a:endParaRPr lang="es-ES" sz="1200" dirty="0">
            <a:solidFill>
              <a:schemeClr val="tx1"/>
            </a:solidFill>
          </a:endParaRPr>
        </a:p>
      </dgm:t>
    </dgm:pt>
    <dgm:pt modelId="{E4ECA18C-D5F4-45A4-A9AF-7D39ABBAFC0D}" type="parTrans" cxnId="{9F2588DA-A73F-456A-9943-6F9E28F642D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783959D-7D33-447B-8071-315BA9D558AD}" type="sibTrans" cxnId="{9F2588DA-A73F-456A-9943-6F9E28F642D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5D9AC16-F8D6-467D-A8FD-CFE7967A41C6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Cadetes de </a:t>
          </a:r>
          <a:br>
            <a:rPr lang="es-ES" sz="1200" dirty="0" smtClean="0">
              <a:solidFill>
                <a:schemeClr val="tx1"/>
              </a:solidFill>
            </a:rPr>
          </a:br>
          <a:r>
            <a:rPr lang="es-ES" sz="1200" dirty="0" smtClean="0">
              <a:solidFill>
                <a:schemeClr val="tx1"/>
              </a:solidFill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0DC01A84-89DC-4C9D-91EF-3CD237582BF6}" type="parTrans" cxnId="{04F24029-3AF5-4A45-A4AC-E3069155DED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6F2B2F1-DEDF-4DDC-9A41-A13F7D81E611}" type="sibTrans" cxnId="{04F24029-3AF5-4A45-A4AC-E3069155DED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A4C8F1E-1280-41D4-98C4-BB9744B40F8A}" type="asst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Guardia Auxiliar</a:t>
          </a:r>
        </a:p>
      </dgm:t>
    </dgm:pt>
    <dgm:pt modelId="{AD91F29F-1851-4883-8A4A-C4620EAE9A83}" type="parTrans" cxnId="{0E68EF70-E17B-4146-A3CE-3954ADD3EDE4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F6F05FDF-F46D-48A4-9969-23518B4FC901}" type="sibTrans" cxnId="{0E68EF70-E17B-4146-A3CE-3954ADD3EDE4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EE71FB8E-3E92-40B9-BD74-9835DA18E5A6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Grupos de 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AF0EF7D1-B8E7-41CB-B1F8-569678108AEB}" type="parTrans" cxnId="{925A3A01-8096-4724-9C1C-8FFE2394086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B189598-7ED7-42B5-9B54-956829F6CF52}" type="sibTrans" cxnId="{925A3A01-8096-4724-9C1C-8FFE2394086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DB05B8B-4A5A-458E-98F4-158BFA2355F3}" type="pres">
      <dgm:prSet presAssocID="{4FD6319C-CE48-4A03-A0BA-C09846739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37B666E-B1F4-498F-B2B2-5CE6947B8CB7}" type="pres">
      <dgm:prSet presAssocID="{87EBBEF0-820B-437C-8023-21A5E0570390}" presName="hierRoot1" presStyleCnt="0">
        <dgm:presLayoutVars>
          <dgm:hierBranch/>
        </dgm:presLayoutVars>
      </dgm:prSet>
      <dgm:spPr/>
    </dgm:pt>
    <dgm:pt modelId="{CF1967DC-D176-4356-A879-A45684B4A2DC}" type="pres">
      <dgm:prSet presAssocID="{87EBBEF0-820B-437C-8023-21A5E0570390}" presName="rootComposite1" presStyleCnt="0"/>
      <dgm:spPr/>
    </dgm:pt>
    <dgm:pt modelId="{4F0BD13E-A4B2-4E6C-99A4-69A6C117360F}" type="pres">
      <dgm:prSet presAssocID="{87EBBEF0-820B-437C-8023-21A5E0570390}" presName="rootText1" presStyleLbl="node0" presStyleIdx="0" presStyleCnt="1" custScaleX="216927" custScaleY="218143" custLinFactNeighborX="-521" custLinFactNeighborY="7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7895C8-3F5B-48F0-8F87-BCEBFDA91718}" type="pres">
      <dgm:prSet presAssocID="{87EBBEF0-820B-437C-8023-21A5E057039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F00024-DDE6-4C4B-9533-D92F2C98CBB2}" type="pres">
      <dgm:prSet presAssocID="{87EBBEF0-820B-437C-8023-21A5E0570390}" presName="hierChild2" presStyleCnt="0"/>
      <dgm:spPr/>
    </dgm:pt>
    <dgm:pt modelId="{5A5CFA3D-98B1-42BF-BE8F-450B0DD9EAF1}" type="pres">
      <dgm:prSet presAssocID="{AF0EF7D1-B8E7-41CB-B1F8-569678108AEB}" presName="Name35" presStyleLbl="parChTrans1D2" presStyleIdx="0" presStyleCnt="7"/>
      <dgm:spPr/>
      <dgm:t>
        <a:bodyPr/>
        <a:lstStyle/>
        <a:p>
          <a:endParaRPr lang="es-ES"/>
        </a:p>
      </dgm:t>
    </dgm:pt>
    <dgm:pt modelId="{F1EFBE40-9576-41D9-9004-7B7CF539BB9B}" type="pres">
      <dgm:prSet presAssocID="{EE71FB8E-3E92-40B9-BD74-9835DA18E5A6}" presName="hierRoot2" presStyleCnt="0">
        <dgm:presLayoutVars>
          <dgm:hierBranch val="init"/>
        </dgm:presLayoutVars>
      </dgm:prSet>
      <dgm:spPr/>
    </dgm:pt>
    <dgm:pt modelId="{AE8F24DE-6F6F-4C40-89A8-98F7760F031D}" type="pres">
      <dgm:prSet presAssocID="{EE71FB8E-3E92-40B9-BD74-9835DA18E5A6}" presName="rootComposite" presStyleCnt="0"/>
      <dgm:spPr/>
    </dgm:pt>
    <dgm:pt modelId="{FD97660D-53BC-44CC-AE9B-A338B4D3A357}" type="pres">
      <dgm:prSet presAssocID="{EE71FB8E-3E92-40B9-BD74-9835DA18E5A6}" presName="rootText" presStyleLbl="node2" presStyleIdx="0" presStyleCnt="1" custScaleX="146304" custScaleY="131238" custLinFactNeighborX="-6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468ED76-5609-43EE-BE74-A35A2F8767E4}" type="pres">
      <dgm:prSet presAssocID="{EE71FB8E-3E92-40B9-BD74-9835DA18E5A6}" presName="rootConnector" presStyleLbl="node2" presStyleIdx="0" presStyleCnt="1"/>
      <dgm:spPr/>
      <dgm:t>
        <a:bodyPr/>
        <a:lstStyle/>
        <a:p>
          <a:endParaRPr lang="es-ES"/>
        </a:p>
      </dgm:t>
    </dgm:pt>
    <dgm:pt modelId="{E6E6235A-7617-4DEC-B85C-B00222A9AC7F}" type="pres">
      <dgm:prSet presAssocID="{EE71FB8E-3E92-40B9-BD74-9835DA18E5A6}" presName="hierChild4" presStyleCnt="0"/>
      <dgm:spPr/>
    </dgm:pt>
    <dgm:pt modelId="{673D9364-8D0D-4FD3-81EF-6E234CF10570}" type="pres">
      <dgm:prSet presAssocID="{EE71FB8E-3E92-40B9-BD74-9835DA18E5A6}" presName="hierChild5" presStyleCnt="0"/>
      <dgm:spPr/>
    </dgm:pt>
    <dgm:pt modelId="{866A0297-157D-432A-8324-2CBF90A176A9}" type="pres">
      <dgm:prSet presAssocID="{87EBBEF0-820B-437C-8023-21A5E0570390}" presName="hierChild3" presStyleCnt="0"/>
      <dgm:spPr/>
    </dgm:pt>
    <dgm:pt modelId="{CD12759F-F893-429A-86E0-E10F085EB4B4}" type="pres">
      <dgm:prSet presAssocID="{E51F0CE6-1847-449C-B99A-7DDBF1E41A53}" presName="Name111" presStyleLbl="parChTrans1D2" presStyleIdx="1" presStyleCnt="7"/>
      <dgm:spPr/>
      <dgm:t>
        <a:bodyPr/>
        <a:lstStyle/>
        <a:p>
          <a:endParaRPr lang="es-ES"/>
        </a:p>
      </dgm:t>
    </dgm:pt>
    <dgm:pt modelId="{0EFA1BE3-A183-4A7B-A9E9-03EC7B8ECCDE}" type="pres">
      <dgm:prSet presAssocID="{B8C0DAC2-0BAD-4F3B-9D7A-850A828A76EB}" presName="hierRoot3" presStyleCnt="0">
        <dgm:presLayoutVars>
          <dgm:hierBranch/>
        </dgm:presLayoutVars>
      </dgm:prSet>
      <dgm:spPr/>
    </dgm:pt>
    <dgm:pt modelId="{66DC24FA-954D-4F51-8073-0B1890C038A8}" type="pres">
      <dgm:prSet presAssocID="{B8C0DAC2-0BAD-4F3B-9D7A-850A828A76EB}" presName="rootComposite3" presStyleCnt="0"/>
      <dgm:spPr/>
    </dgm:pt>
    <dgm:pt modelId="{9FDAEC83-E46D-470C-95F7-FD6B70C52CCC}" type="pres">
      <dgm:prSet presAssocID="{B8C0DAC2-0BAD-4F3B-9D7A-850A828A76EB}" presName="rootText3" presStyleLbl="asst1" presStyleIdx="0" presStyleCnt="6" custScaleX="146304" custScaleY="100367" custLinFactY="96818" custLinFactNeighborX="-29067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CF0A9C-61F1-4723-A990-FEBE8029C9D3}" type="pres">
      <dgm:prSet presAssocID="{B8C0DAC2-0BAD-4F3B-9D7A-850A828A76EB}" presName="rootConnector3" presStyleLbl="asst1" presStyleIdx="0" presStyleCnt="6"/>
      <dgm:spPr/>
      <dgm:t>
        <a:bodyPr/>
        <a:lstStyle/>
        <a:p>
          <a:endParaRPr lang="es-ES"/>
        </a:p>
      </dgm:t>
    </dgm:pt>
    <dgm:pt modelId="{1C52FCA4-838E-4617-8551-2872AAE09854}" type="pres">
      <dgm:prSet presAssocID="{B8C0DAC2-0BAD-4F3B-9D7A-850A828A76EB}" presName="hierChild6" presStyleCnt="0"/>
      <dgm:spPr/>
    </dgm:pt>
    <dgm:pt modelId="{A0CEF98E-34C1-4F0F-AD0B-6B8A8840D5F3}" type="pres">
      <dgm:prSet presAssocID="{170A2B1C-747B-4494-8879-C584B91BB0E8}" presName="Name35" presStyleLbl="parChTrans1D3" presStyleIdx="0" presStyleCnt="2"/>
      <dgm:spPr/>
      <dgm:t>
        <a:bodyPr/>
        <a:lstStyle/>
        <a:p>
          <a:endParaRPr lang="es-ES"/>
        </a:p>
      </dgm:t>
    </dgm:pt>
    <dgm:pt modelId="{0F9FEC63-0A36-44FF-909D-CC051A25228F}" type="pres">
      <dgm:prSet presAssocID="{DA235322-07A9-4390-B373-BB15897992F4}" presName="hierRoot2" presStyleCnt="0">
        <dgm:presLayoutVars>
          <dgm:hierBranch/>
        </dgm:presLayoutVars>
      </dgm:prSet>
      <dgm:spPr/>
    </dgm:pt>
    <dgm:pt modelId="{35319D3E-4EF1-495D-859C-4CFECF20F543}" type="pres">
      <dgm:prSet presAssocID="{DA235322-07A9-4390-B373-BB15897992F4}" presName="rootComposite" presStyleCnt="0"/>
      <dgm:spPr/>
    </dgm:pt>
    <dgm:pt modelId="{7567A072-02EC-4B1C-B99A-1734C2033C68}" type="pres">
      <dgm:prSet presAssocID="{DA235322-07A9-4390-B373-BB15897992F4}" presName="rootText" presStyleLbl="node3" presStyleIdx="0" presStyleCnt="2" custScaleX="146304" custScaleY="131238" custLinFactY="90271" custLinFactNeighborX="-28971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0BAB65-D00B-4CB5-8B61-BFAF887C5F8B}" type="pres">
      <dgm:prSet presAssocID="{DA235322-07A9-4390-B373-BB15897992F4}" presName="rootConnector" presStyleLbl="node3" presStyleIdx="0" presStyleCnt="2"/>
      <dgm:spPr/>
      <dgm:t>
        <a:bodyPr/>
        <a:lstStyle/>
        <a:p>
          <a:endParaRPr lang="es-ES"/>
        </a:p>
      </dgm:t>
    </dgm:pt>
    <dgm:pt modelId="{9EE16FF0-D786-4401-BBCA-F36F80409807}" type="pres">
      <dgm:prSet presAssocID="{DA235322-07A9-4390-B373-BB15897992F4}" presName="hierChild4" presStyleCnt="0"/>
      <dgm:spPr/>
    </dgm:pt>
    <dgm:pt modelId="{1161047D-717A-4EA2-BA9D-E26F3A8CB42D}" type="pres">
      <dgm:prSet presAssocID="{DA235322-07A9-4390-B373-BB15897992F4}" presName="hierChild5" presStyleCnt="0"/>
      <dgm:spPr/>
    </dgm:pt>
    <dgm:pt modelId="{0936DECF-CEEE-408C-AE97-326FB3ACC403}" type="pres">
      <dgm:prSet presAssocID="{B8C0DAC2-0BAD-4F3B-9D7A-850A828A76EB}" presName="hierChild7" presStyleCnt="0"/>
      <dgm:spPr/>
    </dgm:pt>
    <dgm:pt modelId="{21919FD2-C4C7-4411-B223-2503EBAD88E7}" type="pres">
      <dgm:prSet presAssocID="{9FD41008-1030-49A6-BA68-3D0B6D267546}" presName="Name111" presStyleLbl="parChTrans1D2" presStyleIdx="2" presStyleCnt="7"/>
      <dgm:spPr/>
      <dgm:t>
        <a:bodyPr/>
        <a:lstStyle/>
        <a:p>
          <a:endParaRPr lang="es-ES"/>
        </a:p>
      </dgm:t>
    </dgm:pt>
    <dgm:pt modelId="{D152C522-050A-4D2F-A0A9-6B7943D3C033}" type="pres">
      <dgm:prSet presAssocID="{ADEF840F-4FA4-43F9-AF14-16DDC4C872CF}" presName="hierRoot3" presStyleCnt="0">
        <dgm:presLayoutVars>
          <dgm:hierBranch/>
        </dgm:presLayoutVars>
      </dgm:prSet>
      <dgm:spPr/>
    </dgm:pt>
    <dgm:pt modelId="{B83E9F1A-AD42-4811-811D-29643398824D}" type="pres">
      <dgm:prSet presAssocID="{ADEF840F-4FA4-43F9-AF14-16DDC4C872CF}" presName="rootComposite3" presStyleCnt="0"/>
      <dgm:spPr/>
    </dgm:pt>
    <dgm:pt modelId="{98F029CF-DB40-481D-8019-91B01DDEB890}" type="pres">
      <dgm:prSet presAssocID="{ADEF840F-4FA4-43F9-AF14-16DDC4C872CF}" presName="rootText3" presStyleLbl="asst1" presStyleIdx="1" presStyleCnt="6" custScaleX="146304" custScaleY="100367" custLinFactY="96752" custLinFactNeighborX="3083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E3444F-C857-498E-AB90-563CC075D405}" type="pres">
      <dgm:prSet presAssocID="{ADEF840F-4FA4-43F9-AF14-16DDC4C872CF}" presName="rootConnector3" presStyleLbl="asst1" presStyleIdx="1" presStyleCnt="6"/>
      <dgm:spPr/>
      <dgm:t>
        <a:bodyPr/>
        <a:lstStyle/>
        <a:p>
          <a:endParaRPr lang="es-ES"/>
        </a:p>
      </dgm:t>
    </dgm:pt>
    <dgm:pt modelId="{D45359EA-5F60-4003-B867-3932B309B833}" type="pres">
      <dgm:prSet presAssocID="{ADEF840F-4FA4-43F9-AF14-16DDC4C872CF}" presName="hierChild6" presStyleCnt="0"/>
      <dgm:spPr/>
    </dgm:pt>
    <dgm:pt modelId="{825C9D87-9181-4749-A0CA-2BB4F2EA95A3}" type="pres">
      <dgm:prSet presAssocID="{78A8BC39-84C7-45E8-8D78-CC917CE285FB}" presName="Name35" presStyleLbl="parChTrans1D3" presStyleIdx="1" presStyleCnt="2"/>
      <dgm:spPr/>
      <dgm:t>
        <a:bodyPr/>
        <a:lstStyle/>
        <a:p>
          <a:endParaRPr lang="es-ES"/>
        </a:p>
      </dgm:t>
    </dgm:pt>
    <dgm:pt modelId="{B007BDB9-B567-444C-89FD-465F0FCE5FBE}" type="pres">
      <dgm:prSet presAssocID="{AA72045F-AEB0-4D90-BBCD-755766EBBC67}" presName="hierRoot2" presStyleCnt="0">
        <dgm:presLayoutVars>
          <dgm:hierBranch val="init"/>
        </dgm:presLayoutVars>
      </dgm:prSet>
      <dgm:spPr/>
    </dgm:pt>
    <dgm:pt modelId="{8BACB369-49B8-4028-B57D-5192843E17F2}" type="pres">
      <dgm:prSet presAssocID="{AA72045F-AEB0-4D90-BBCD-755766EBBC67}" presName="rootComposite" presStyleCnt="0"/>
      <dgm:spPr/>
    </dgm:pt>
    <dgm:pt modelId="{1C1F3651-3648-49AA-B11A-6D452114D7A7}" type="pres">
      <dgm:prSet presAssocID="{AA72045F-AEB0-4D90-BBCD-755766EBBC67}" presName="rootText" presStyleLbl="node3" presStyleIdx="1" presStyleCnt="2" custScaleX="146304" custScaleY="131238" custLinFactY="90305" custLinFactNeighborX="31006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C9FEB0D-7CB5-46C8-A188-5A86586BFEE9}" type="pres">
      <dgm:prSet presAssocID="{AA72045F-AEB0-4D90-BBCD-755766EBBC67}" presName="rootConnector" presStyleLbl="node3" presStyleIdx="1" presStyleCnt="2"/>
      <dgm:spPr/>
      <dgm:t>
        <a:bodyPr/>
        <a:lstStyle/>
        <a:p>
          <a:endParaRPr lang="es-ES"/>
        </a:p>
      </dgm:t>
    </dgm:pt>
    <dgm:pt modelId="{9FEDB9D0-BB86-45E5-9AF8-09691243BD7E}" type="pres">
      <dgm:prSet presAssocID="{AA72045F-AEB0-4D90-BBCD-755766EBBC67}" presName="hierChild4" presStyleCnt="0"/>
      <dgm:spPr/>
    </dgm:pt>
    <dgm:pt modelId="{B92ED408-128A-497E-AEF5-C7FE6C33BF0A}" type="pres">
      <dgm:prSet presAssocID="{AA72045F-AEB0-4D90-BBCD-755766EBBC67}" presName="hierChild5" presStyleCnt="0"/>
      <dgm:spPr/>
    </dgm:pt>
    <dgm:pt modelId="{E32887FB-352F-4CE4-BB4B-8603011CCFF7}" type="pres">
      <dgm:prSet presAssocID="{ADEF840F-4FA4-43F9-AF14-16DDC4C872CF}" presName="hierChild7" presStyleCnt="0"/>
      <dgm:spPr/>
    </dgm:pt>
    <dgm:pt modelId="{D82D0033-44DE-48CB-80B2-E76F5621147B}" type="pres">
      <dgm:prSet presAssocID="{936523C3-DF27-4C0A-A925-419412A9FCE6}" presName="Name111" presStyleLbl="parChTrans1D2" presStyleIdx="3" presStyleCnt="7"/>
      <dgm:spPr/>
      <dgm:t>
        <a:bodyPr/>
        <a:lstStyle/>
        <a:p>
          <a:endParaRPr lang="es-ES"/>
        </a:p>
      </dgm:t>
    </dgm:pt>
    <dgm:pt modelId="{2418BBBE-C31A-4B83-9D86-ACD2E7BEC14C}" type="pres">
      <dgm:prSet presAssocID="{7F2F6323-941C-4DFC-A839-17D9450DD757}" presName="hierRoot3" presStyleCnt="0">
        <dgm:presLayoutVars>
          <dgm:hierBranch val="init"/>
        </dgm:presLayoutVars>
      </dgm:prSet>
      <dgm:spPr/>
    </dgm:pt>
    <dgm:pt modelId="{AA411CB5-BCB7-4CF9-920F-B661F95A921B}" type="pres">
      <dgm:prSet presAssocID="{7F2F6323-941C-4DFC-A839-17D9450DD757}" presName="rootComposite3" presStyleCnt="0"/>
      <dgm:spPr/>
    </dgm:pt>
    <dgm:pt modelId="{9BE3FD1E-D4BA-4B14-B3FE-DADB0C5810C3}" type="pres">
      <dgm:prSet presAssocID="{7F2F6323-941C-4DFC-A839-17D9450DD757}" presName="rootText3" presStyleLbl="asst1" presStyleIdx="2" presStyleCnt="6" custScaleX="146304" custScaleY="131238" custLinFactY="81460" custLinFactNeighborX="-29511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BB5B5B-7B7F-4A0B-9A12-CBB61E6E2FD0}" type="pres">
      <dgm:prSet presAssocID="{7F2F6323-941C-4DFC-A839-17D9450DD757}" presName="rootConnector3" presStyleLbl="asst1" presStyleIdx="2" presStyleCnt="6"/>
      <dgm:spPr/>
      <dgm:t>
        <a:bodyPr/>
        <a:lstStyle/>
        <a:p>
          <a:endParaRPr lang="es-ES"/>
        </a:p>
      </dgm:t>
    </dgm:pt>
    <dgm:pt modelId="{B97AF6BF-F49B-4697-8C77-650337D026A6}" type="pres">
      <dgm:prSet presAssocID="{7F2F6323-941C-4DFC-A839-17D9450DD757}" presName="hierChild6" presStyleCnt="0"/>
      <dgm:spPr/>
    </dgm:pt>
    <dgm:pt modelId="{A36FFF5A-C0DF-43EB-8B13-B5BA3F6E7610}" type="pres">
      <dgm:prSet presAssocID="{7F2F6323-941C-4DFC-A839-17D9450DD757}" presName="hierChild7" presStyleCnt="0"/>
      <dgm:spPr/>
    </dgm:pt>
    <dgm:pt modelId="{84673777-319D-445F-A8AA-AABCF7AC43E4}" type="pres">
      <dgm:prSet presAssocID="{E4ECA18C-D5F4-45A4-A9AF-7D39ABBAFC0D}" presName="Name111" presStyleLbl="parChTrans1D2" presStyleIdx="4" presStyleCnt="7"/>
      <dgm:spPr/>
      <dgm:t>
        <a:bodyPr/>
        <a:lstStyle/>
        <a:p>
          <a:endParaRPr lang="es-ES"/>
        </a:p>
      </dgm:t>
    </dgm:pt>
    <dgm:pt modelId="{0C57E373-EC1F-4C69-91C9-44F18FF0A023}" type="pres">
      <dgm:prSet presAssocID="{B5AB4459-9584-4A30-8029-C3165FFBCCB6}" presName="hierRoot3" presStyleCnt="0">
        <dgm:presLayoutVars>
          <dgm:hierBranch val="init"/>
        </dgm:presLayoutVars>
      </dgm:prSet>
      <dgm:spPr/>
    </dgm:pt>
    <dgm:pt modelId="{1B9B2026-AED2-45E4-A495-8CC3092E78AA}" type="pres">
      <dgm:prSet presAssocID="{B5AB4459-9584-4A30-8029-C3165FFBCCB6}" presName="rootComposite3" presStyleCnt="0"/>
      <dgm:spPr/>
    </dgm:pt>
    <dgm:pt modelId="{93715F7B-4BEE-4B6E-ACBC-3C7FE594CD6B}" type="pres">
      <dgm:prSet presAssocID="{B5AB4459-9584-4A30-8029-C3165FFBCCB6}" presName="rootText3" presStyleLbl="asst1" presStyleIdx="3" presStyleCnt="6" custScaleX="146304" custScaleY="131238" custLinFactY="81508" custLinFactNeighborX="31349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894AF0B-4566-4738-9E40-FC5E6262D8C0}" type="pres">
      <dgm:prSet presAssocID="{B5AB4459-9584-4A30-8029-C3165FFBCCB6}" presName="rootConnector3" presStyleLbl="asst1" presStyleIdx="3" presStyleCnt="6"/>
      <dgm:spPr/>
      <dgm:t>
        <a:bodyPr/>
        <a:lstStyle/>
        <a:p>
          <a:endParaRPr lang="es-ES"/>
        </a:p>
      </dgm:t>
    </dgm:pt>
    <dgm:pt modelId="{29D66F41-07FA-43FD-A108-3252B11102E0}" type="pres">
      <dgm:prSet presAssocID="{B5AB4459-9584-4A30-8029-C3165FFBCCB6}" presName="hierChild6" presStyleCnt="0"/>
      <dgm:spPr/>
    </dgm:pt>
    <dgm:pt modelId="{C15560CC-FCA4-4B1C-9720-CE726F93A7AB}" type="pres">
      <dgm:prSet presAssocID="{B5AB4459-9584-4A30-8029-C3165FFBCCB6}" presName="hierChild7" presStyleCnt="0"/>
      <dgm:spPr/>
    </dgm:pt>
    <dgm:pt modelId="{7C0A2114-D9BE-4E74-AF07-B76AEFDA3E4F}" type="pres">
      <dgm:prSet presAssocID="{0DC01A84-89DC-4C9D-91EF-3CD237582BF6}" presName="Name111" presStyleLbl="parChTrans1D2" presStyleIdx="5" presStyleCnt="7"/>
      <dgm:spPr/>
      <dgm:t>
        <a:bodyPr/>
        <a:lstStyle/>
        <a:p>
          <a:endParaRPr lang="es-ES"/>
        </a:p>
      </dgm:t>
    </dgm:pt>
    <dgm:pt modelId="{8286A2D8-5AD4-4E07-A113-FC1BB255F37B}" type="pres">
      <dgm:prSet presAssocID="{25D9AC16-F8D6-467D-A8FD-CFE7967A41C6}" presName="hierRoot3" presStyleCnt="0">
        <dgm:presLayoutVars>
          <dgm:hierBranch val="init"/>
        </dgm:presLayoutVars>
      </dgm:prSet>
      <dgm:spPr/>
    </dgm:pt>
    <dgm:pt modelId="{2E671D14-ACFF-4FFA-931E-E592A95F47E6}" type="pres">
      <dgm:prSet presAssocID="{25D9AC16-F8D6-467D-A8FD-CFE7967A41C6}" presName="rootComposite3" presStyleCnt="0"/>
      <dgm:spPr/>
    </dgm:pt>
    <dgm:pt modelId="{87F76D30-8E52-46F6-8B23-9B7927BF87FA}" type="pres">
      <dgm:prSet presAssocID="{25D9AC16-F8D6-467D-A8FD-CFE7967A41C6}" presName="rootText3" presStyleLbl="asst1" presStyleIdx="4" presStyleCnt="6" custScaleX="146304" custScaleY="131238" custLinFactY="-200000" custLinFactNeighborX="-29220" custLinFactNeighborY="-2587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25D683-61EB-4619-BB6E-866FCE079E12}" type="pres">
      <dgm:prSet presAssocID="{25D9AC16-F8D6-467D-A8FD-CFE7967A41C6}" presName="rootConnector3" presStyleLbl="asst1" presStyleIdx="4" presStyleCnt="6"/>
      <dgm:spPr/>
      <dgm:t>
        <a:bodyPr/>
        <a:lstStyle/>
        <a:p>
          <a:endParaRPr lang="es-ES"/>
        </a:p>
      </dgm:t>
    </dgm:pt>
    <dgm:pt modelId="{E6401493-FCF8-43C7-A9BE-EA8D42FCAAD5}" type="pres">
      <dgm:prSet presAssocID="{25D9AC16-F8D6-467D-A8FD-CFE7967A41C6}" presName="hierChild6" presStyleCnt="0"/>
      <dgm:spPr/>
    </dgm:pt>
    <dgm:pt modelId="{6FB913C1-839F-4630-B35A-48CDF46E2CBC}" type="pres">
      <dgm:prSet presAssocID="{25D9AC16-F8D6-467D-A8FD-CFE7967A41C6}" presName="hierChild7" presStyleCnt="0"/>
      <dgm:spPr/>
    </dgm:pt>
    <dgm:pt modelId="{49E38971-0356-44FB-B2D7-E158526E3D22}" type="pres">
      <dgm:prSet presAssocID="{AD91F29F-1851-4883-8A4A-C4620EAE9A83}" presName="Name111" presStyleLbl="parChTrans1D2" presStyleIdx="6" presStyleCnt="7"/>
      <dgm:spPr/>
      <dgm:t>
        <a:bodyPr/>
        <a:lstStyle/>
        <a:p>
          <a:endParaRPr lang="es-ES"/>
        </a:p>
      </dgm:t>
    </dgm:pt>
    <dgm:pt modelId="{99E4FF65-E79E-46C8-8E69-C78F60D2D15E}" type="pres">
      <dgm:prSet presAssocID="{2A4C8F1E-1280-41D4-98C4-BB9744B40F8A}" presName="hierRoot3" presStyleCnt="0">
        <dgm:presLayoutVars>
          <dgm:hierBranch val="init"/>
        </dgm:presLayoutVars>
      </dgm:prSet>
      <dgm:spPr/>
    </dgm:pt>
    <dgm:pt modelId="{6B169DF0-5D9A-49C2-B9EA-FA13F48D2103}" type="pres">
      <dgm:prSet presAssocID="{2A4C8F1E-1280-41D4-98C4-BB9744B40F8A}" presName="rootComposite3" presStyleCnt="0"/>
      <dgm:spPr/>
    </dgm:pt>
    <dgm:pt modelId="{26828649-607B-4174-8A4B-140A75C3E8CA}" type="pres">
      <dgm:prSet presAssocID="{2A4C8F1E-1280-41D4-98C4-BB9744B40F8A}" presName="rootText3" presStyleLbl="asst1" presStyleIdx="5" presStyleCnt="6" custScaleX="146304" custScaleY="131238" custLinFactY="-200000" custLinFactNeighborX="30817" custLinFactNeighborY="-25887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E61F8FF-C5E7-48EF-8822-A9DD3C4093B4}" type="pres">
      <dgm:prSet presAssocID="{2A4C8F1E-1280-41D4-98C4-BB9744B40F8A}" presName="rootConnector3" presStyleLbl="asst1" presStyleIdx="5" presStyleCnt="6"/>
      <dgm:spPr/>
      <dgm:t>
        <a:bodyPr/>
        <a:lstStyle/>
        <a:p>
          <a:endParaRPr lang="es-ES"/>
        </a:p>
      </dgm:t>
    </dgm:pt>
    <dgm:pt modelId="{4E78B2AB-095F-47D3-BC0C-378026423FB5}" type="pres">
      <dgm:prSet presAssocID="{2A4C8F1E-1280-41D4-98C4-BB9744B40F8A}" presName="hierChild6" presStyleCnt="0"/>
      <dgm:spPr/>
    </dgm:pt>
    <dgm:pt modelId="{E890437C-2BE7-4E03-9F87-3752590885E4}" type="pres">
      <dgm:prSet presAssocID="{2A4C8F1E-1280-41D4-98C4-BB9744B40F8A}" presName="hierChild7" presStyleCnt="0"/>
      <dgm:spPr/>
    </dgm:pt>
  </dgm:ptLst>
  <dgm:cxnLst>
    <dgm:cxn modelId="{322D65FC-7B94-46AD-8D84-561B823E061E}" type="presOf" srcId="{AA72045F-AEB0-4D90-BBCD-755766EBBC67}" destId="{1C9FEB0D-7CB5-46C8-A188-5A86586BFEE9}" srcOrd="1" destOrd="0" presId="urn:microsoft.com/office/officeart/2005/8/layout/orgChart1"/>
    <dgm:cxn modelId="{FE2F184B-C850-40CD-A15F-DE9F9C85E110}" type="presOf" srcId="{ADEF840F-4FA4-43F9-AF14-16DDC4C872CF}" destId="{98F029CF-DB40-481D-8019-91B01DDEB890}" srcOrd="0" destOrd="0" presId="urn:microsoft.com/office/officeart/2005/8/layout/orgChart1"/>
    <dgm:cxn modelId="{8B36AF33-E180-4D66-8490-F687152B5DB3}" type="presOf" srcId="{78A8BC39-84C7-45E8-8D78-CC917CE285FB}" destId="{825C9D87-9181-4749-A0CA-2BB4F2EA95A3}" srcOrd="0" destOrd="0" presId="urn:microsoft.com/office/officeart/2005/8/layout/orgChart1"/>
    <dgm:cxn modelId="{73698CD3-FC54-4855-9D41-17F54F677609}" srcId="{87EBBEF0-820B-437C-8023-21A5E0570390}" destId="{B8C0DAC2-0BAD-4F3B-9D7A-850A828A76EB}" srcOrd="0" destOrd="0" parTransId="{E51F0CE6-1847-449C-B99A-7DDBF1E41A53}" sibTransId="{6F6FABA3-50FD-40CE-A399-471CFA10FCF8}"/>
    <dgm:cxn modelId="{9F3517C2-03BD-4E88-8361-E5BE575C69EE}" type="presOf" srcId="{B8C0DAC2-0BAD-4F3B-9D7A-850A828A76EB}" destId="{C5CF0A9C-61F1-4723-A990-FEBE8029C9D3}" srcOrd="1" destOrd="0" presId="urn:microsoft.com/office/officeart/2005/8/layout/orgChart1"/>
    <dgm:cxn modelId="{76131EA5-9503-449C-90C5-68F470AB4451}" type="presOf" srcId="{87EBBEF0-820B-437C-8023-21A5E0570390}" destId="{577895C8-3F5B-48F0-8F87-BCEBFDA91718}" srcOrd="1" destOrd="0" presId="urn:microsoft.com/office/officeart/2005/8/layout/orgChart1"/>
    <dgm:cxn modelId="{5E44C3A5-98C9-4989-8B24-5FF6A57B6CA0}" srcId="{B8C0DAC2-0BAD-4F3B-9D7A-850A828A76EB}" destId="{DA235322-07A9-4390-B373-BB15897992F4}" srcOrd="0" destOrd="0" parTransId="{170A2B1C-747B-4494-8879-C584B91BB0E8}" sibTransId="{A09D8226-74AC-43C0-B5C3-25B2A1043E42}"/>
    <dgm:cxn modelId="{01DBC50D-4CE0-4D1C-811E-F17BD61A8B32}" type="presOf" srcId="{E51F0CE6-1847-449C-B99A-7DDBF1E41A53}" destId="{CD12759F-F893-429A-86E0-E10F085EB4B4}" srcOrd="0" destOrd="0" presId="urn:microsoft.com/office/officeart/2005/8/layout/orgChart1"/>
    <dgm:cxn modelId="{FD6D2B1D-E759-4EED-8BD7-EB7EEC8805A1}" type="presOf" srcId="{0DC01A84-89DC-4C9D-91EF-3CD237582BF6}" destId="{7C0A2114-D9BE-4E74-AF07-B76AEFDA3E4F}" srcOrd="0" destOrd="0" presId="urn:microsoft.com/office/officeart/2005/8/layout/orgChart1"/>
    <dgm:cxn modelId="{D950ED70-24DC-4C4D-BE29-85E2392A9BAA}" type="presOf" srcId="{E4ECA18C-D5F4-45A4-A9AF-7D39ABBAFC0D}" destId="{84673777-319D-445F-A8AA-AABCF7AC43E4}" srcOrd="0" destOrd="0" presId="urn:microsoft.com/office/officeart/2005/8/layout/orgChart1"/>
    <dgm:cxn modelId="{9EE79AE6-4124-416D-B8E4-C897F7A61262}" type="presOf" srcId="{DA235322-07A9-4390-B373-BB15897992F4}" destId="{7567A072-02EC-4B1C-B99A-1734C2033C68}" srcOrd="0" destOrd="0" presId="urn:microsoft.com/office/officeart/2005/8/layout/orgChart1"/>
    <dgm:cxn modelId="{6A1D3025-1DB7-493E-8CD6-A7062D5CBBA3}" type="presOf" srcId="{DA235322-07A9-4390-B373-BB15897992F4}" destId="{1A0BAB65-D00B-4CB5-8B61-BFAF887C5F8B}" srcOrd="1" destOrd="0" presId="urn:microsoft.com/office/officeart/2005/8/layout/orgChart1"/>
    <dgm:cxn modelId="{546BF28D-5904-4DDF-9C21-15FA71AB4635}" srcId="{4FD6319C-CE48-4A03-A0BA-C09846739195}" destId="{87EBBEF0-820B-437C-8023-21A5E0570390}" srcOrd="0" destOrd="0" parTransId="{E78A56FC-82BC-495F-9A2B-70BBDEBBAB19}" sibTransId="{428B74D8-4691-40A4-BA51-16A4424F8F04}"/>
    <dgm:cxn modelId="{40367B24-E323-4CB4-8AA0-DAB96539F159}" srcId="{87EBBEF0-820B-437C-8023-21A5E0570390}" destId="{7F2F6323-941C-4DFC-A839-17D9450DD757}" srcOrd="2" destOrd="0" parTransId="{936523C3-DF27-4C0A-A925-419412A9FCE6}" sibTransId="{B8A983DE-F999-4642-8285-C2A11261157C}"/>
    <dgm:cxn modelId="{6E1BBF35-18FC-43B8-9169-316E3CB9C7A3}" type="presOf" srcId="{2A4C8F1E-1280-41D4-98C4-BB9744B40F8A}" destId="{7E61F8FF-C5E7-48EF-8822-A9DD3C4093B4}" srcOrd="1" destOrd="0" presId="urn:microsoft.com/office/officeart/2005/8/layout/orgChart1"/>
    <dgm:cxn modelId="{EE84DDA6-DC4E-414F-BC45-D66B9F1CA811}" type="presOf" srcId="{25D9AC16-F8D6-467D-A8FD-CFE7967A41C6}" destId="{87F76D30-8E52-46F6-8B23-9B7927BF87FA}" srcOrd="0" destOrd="0" presId="urn:microsoft.com/office/officeart/2005/8/layout/orgChart1"/>
    <dgm:cxn modelId="{04F24029-3AF5-4A45-A4AC-E3069155DED1}" srcId="{87EBBEF0-820B-437C-8023-21A5E0570390}" destId="{25D9AC16-F8D6-467D-A8FD-CFE7967A41C6}" srcOrd="4" destOrd="0" parTransId="{0DC01A84-89DC-4C9D-91EF-3CD237582BF6}" sibTransId="{76F2B2F1-DEDF-4DDC-9A41-A13F7D81E611}"/>
    <dgm:cxn modelId="{925A3A01-8096-4724-9C1C-8FFE23940861}" srcId="{87EBBEF0-820B-437C-8023-21A5E0570390}" destId="{EE71FB8E-3E92-40B9-BD74-9835DA18E5A6}" srcOrd="6" destOrd="0" parTransId="{AF0EF7D1-B8E7-41CB-B1F8-569678108AEB}" sibTransId="{AB189598-7ED7-42B5-9B54-956829F6CF52}"/>
    <dgm:cxn modelId="{D9E01945-AF07-4B89-9F96-683F9C000FFD}" type="presOf" srcId="{9FD41008-1030-49A6-BA68-3D0B6D267546}" destId="{21919FD2-C4C7-4411-B223-2503EBAD88E7}" srcOrd="0" destOrd="0" presId="urn:microsoft.com/office/officeart/2005/8/layout/orgChart1"/>
    <dgm:cxn modelId="{9F2588DA-A73F-456A-9943-6F9E28F642D3}" srcId="{87EBBEF0-820B-437C-8023-21A5E0570390}" destId="{B5AB4459-9584-4A30-8029-C3165FFBCCB6}" srcOrd="3" destOrd="0" parTransId="{E4ECA18C-D5F4-45A4-A9AF-7D39ABBAFC0D}" sibTransId="{4783959D-7D33-447B-8071-315BA9D558AD}"/>
    <dgm:cxn modelId="{E720F84E-FFA0-4E2E-AD6E-324349F75DF3}" type="presOf" srcId="{EE71FB8E-3E92-40B9-BD74-9835DA18E5A6}" destId="{FD97660D-53BC-44CC-AE9B-A338B4D3A357}" srcOrd="0" destOrd="0" presId="urn:microsoft.com/office/officeart/2005/8/layout/orgChart1"/>
    <dgm:cxn modelId="{28D7FD2A-F089-464D-BE52-4710F39EC365}" type="presOf" srcId="{B5AB4459-9584-4A30-8029-C3165FFBCCB6}" destId="{93715F7B-4BEE-4B6E-ACBC-3C7FE594CD6B}" srcOrd="0" destOrd="0" presId="urn:microsoft.com/office/officeart/2005/8/layout/orgChart1"/>
    <dgm:cxn modelId="{A9407672-FBCE-4592-BE9B-E7CF86AEDBF1}" type="presOf" srcId="{170A2B1C-747B-4494-8879-C584B91BB0E8}" destId="{A0CEF98E-34C1-4F0F-AD0B-6B8A8840D5F3}" srcOrd="0" destOrd="0" presId="urn:microsoft.com/office/officeart/2005/8/layout/orgChart1"/>
    <dgm:cxn modelId="{16440F74-C24A-4A56-91FD-698C466086C8}" type="presOf" srcId="{7F2F6323-941C-4DFC-A839-17D9450DD757}" destId="{57BB5B5B-7B7F-4A0B-9A12-CBB61E6E2FD0}" srcOrd="1" destOrd="0" presId="urn:microsoft.com/office/officeart/2005/8/layout/orgChart1"/>
    <dgm:cxn modelId="{6A205572-75F3-42B4-B062-0E6FB4077979}" type="presOf" srcId="{936523C3-DF27-4C0A-A925-419412A9FCE6}" destId="{D82D0033-44DE-48CB-80B2-E76F5621147B}" srcOrd="0" destOrd="0" presId="urn:microsoft.com/office/officeart/2005/8/layout/orgChart1"/>
    <dgm:cxn modelId="{534AAD07-0E4F-4717-BEE3-18CD49DB2979}" type="presOf" srcId="{ADEF840F-4FA4-43F9-AF14-16DDC4C872CF}" destId="{A1E3444F-C857-498E-AB90-563CC075D405}" srcOrd="1" destOrd="0" presId="urn:microsoft.com/office/officeart/2005/8/layout/orgChart1"/>
    <dgm:cxn modelId="{0E68EF70-E17B-4146-A3CE-3954ADD3EDE4}" srcId="{87EBBEF0-820B-437C-8023-21A5E0570390}" destId="{2A4C8F1E-1280-41D4-98C4-BB9744B40F8A}" srcOrd="5" destOrd="0" parTransId="{AD91F29F-1851-4883-8A4A-C4620EAE9A83}" sibTransId="{F6F05FDF-F46D-48A4-9969-23518B4FC901}"/>
    <dgm:cxn modelId="{E450C142-21C1-48F9-BCCB-E607BC554248}" type="presOf" srcId="{AD91F29F-1851-4883-8A4A-C4620EAE9A83}" destId="{49E38971-0356-44FB-B2D7-E158526E3D22}" srcOrd="0" destOrd="0" presId="urn:microsoft.com/office/officeart/2005/8/layout/orgChart1"/>
    <dgm:cxn modelId="{01D0A74E-5B51-46EA-AEA8-2C352541441B}" type="presOf" srcId="{AF0EF7D1-B8E7-41CB-B1F8-569678108AEB}" destId="{5A5CFA3D-98B1-42BF-BE8F-450B0DD9EAF1}" srcOrd="0" destOrd="0" presId="urn:microsoft.com/office/officeart/2005/8/layout/orgChart1"/>
    <dgm:cxn modelId="{A07E5A9B-E39C-48A8-992B-BB5F775EE7F4}" srcId="{87EBBEF0-820B-437C-8023-21A5E0570390}" destId="{ADEF840F-4FA4-43F9-AF14-16DDC4C872CF}" srcOrd="1" destOrd="0" parTransId="{9FD41008-1030-49A6-BA68-3D0B6D267546}" sibTransId="{BD63BBE1-CA24-4932-A713-9BF2C782E98C}"/>
    <dgm:cxn modelId="{5AC0FA26-B2CC-4932-862A-D1D347EDC54D}" type="presOf" srcId="{EE71FB8E-3E92-40B9-BD74-9835DA18E5A6}" destId="{3468ED76-5609-43EE-BE74-A35A2F8767E4}" srcOrd="1" destOrd="0" presId="urn:microsoft.com/office/officeart/2005/8/layout/orgChart1"/>
    <dgm:cxn modelId="{FB8933DB-FBB4-43C9-AEC5-101304E1EA9C}" type="presOf" srcId="{AA72045F-AEB0-4D90-BBCD-755766EBBC67}" destId="{1C1F3651-3648-49AA-B11A-6D452114D7A7}" srcOrd="0" destOrd="0" presId="urn:microsoft.com/office/officeart/2005/8/layout/orgChart1"/>
    <dgm:cxn modelId="{C7EB599F-493E-448B-9219-9FD2FE510DB7}" type="presOf" srcId="{B8C0DAC2-0BAD-4F3B-9D7A-850A828A76EB}" destId="{9FDAEC83-E46D-470C-95F7-FD6B70C52CCC}" srcOrd="0" destOrd="0" presId="urn:microsoft.com/office/officeart/2005/8/layout/orgChart1"/>
    <dgm:cxn modelId="{8908027F-1CD7-4278-8F5A-DE065FD81C08}" type="presOf" srcId="{25D9AC16-F8D6-467D-A8FD-CFE7967A41C6}" destId="{3F25D683-61EB-4619-BB6E-866FCE079E12}" srcOrd="1" destOrd="0" presId="urn:microsoft.com/office/officeart/2005/8/layout/orgChart1"/>
    <dgm:cxn modelId="{A47F9BC8-91FC-41BC-B077-C4B2540696FD}" type="presOf" srcId="{87EBBEF0-820B-437C-8023-21A5E0570390}" destId="{4F0BD13E-A4B2-4E6C-99A4-69A6C117360F}" srcOrd="0" destOrd="0" presId="urn:microsoft.com/office/officeart/2005/8/layout/orgChart1"/>
    <dgm:cxn modelId="{5506A4E8-CA57-4DF4-97AC-6587FE09EEC0}" type="presOf" srcId="{B5AB4459-9584-4A30-8029-C3165FFBCCB6}" destId="{A894AF0B-4566-4738-9E40-FC5E6262D8C0}" srcOrd="1" destOrd="0" presId="urn:microsoft.com/office/officeart/2005/8/layout/orgChart1"/>
    <dgm:cxn modelId="{FA085176-8602-4A44-98B0-025E7008BC84}" type="presOf" srcId="{7F2F6323-941C-4DFC-A839-17D9450DD757}" destId="{9BE3FD1E-D4BA-4B14-B3FE-DADB0C5810C3}" srcOrd="0" destOrd="0" presId="urn:microsoft.com/office/officeart/2005/8/layout/orgChart1"/>
    <dgm:cxn modelId="{5E4FE4EE-CD41-405F-91AF-0B96FDB2387E}" srcId="{ADEF840F-4FA4-43F9-AF14-16DDC4C872CF}" destId="{AA72045F-AEB0-4D90-BBCD-755766EBBC67}" srcOrd="0" destOrd="0" parTransId="{78A8BC39-84C7-45E8-8D78-CC917CE285FB}" sibTransId="{C8422B10-15AF-4715-A02F-037AD4E1C656}"/>
    <dgm:cxn modelId="{66AA796A-B58D-4575-BAA6-826157380BA1}" type="presOf" srcId="{4FD6319C-CE48-4A03-A0BA-C09846739195}" destId="{5DB05B8B-4A5A-458E-98F4-158BFA2355F3}" srcOrd="0" destOrd="0" presId="urn:microsoft.com/office/officeart/2005/8/layout/orgChart1"/>
    <dgm:cxn modelId="{F48E34EE-732B-4213-A36D-767F59B3DAC4}" type="presOf" srcId="{2A4C8F1E-1280-41D4-98C4-BB9744B40F8A}" destId="{26828649-607B-4174-8A4B-140A75C3E8CA}" srcOrd="0" destOrd="0" presId="urn:microsoft.com/office/officeart/2005/8/layout/orgChart1"/>
    <dgm:cxn modelId="{42F94DCB-B49E-4C2E-8968-D6E627F1A2D4}" type="presParOf" srcId="{5DB05B8B-4A5A-458E-98F4-158BFA2355F3}" destId="{037B666E-B1F4-498F-B2B2-5CE6947B8CB7}" srcOrd="0" destOrd="0" presId="urn:microsoft.com/office/officeart/2005/8/layout/orgChart1"/>
    <dgm:cxn modelId="{A93B5E0C-7DB0-4A04-9E49-A74E8EF674B2}" type="presParOf" srcId="{037B666E-B1F4-498F-B2B2-5CE6947B8CB7}" destId="{CF1967DC-D176-4356-A879-A45684B4A2DC}" srcOrd="0" destOrd="0" presId="urn:microsoft.com/office/officeart/2005/8/layout/orgChart1"/>
    <dgm:cxn modelId="{851E69F4-A99D-411E-A12E-4A6977F26504}" type="presParOf" srcId="{CF1967DC-D176-4356-A879-A45684B4A2DC}" destId="{4F0BD13E-A4B2-4E6C-99A4-69A6C117360F}" srcOrd="0" destOrd="0" presId="urn:microsoft.com/office/officeart/2005/8/layout/orgChart1"/>
    <dgm:cxn modelId="{AB8A88C6-357D-4F94-B0C2-50930268C96F}" type="presParOf" srcId="{CF1967DC-D176-4356-A879-A45684B4A2DC}" destId="{577895C8-3F5B-48F0-8F87-BCEBFDA91718}" srcOrd="1" destOrd="0" presId="urn:microsoft.com/office/officeart/2005/8/layout/orgChart1"/>
    <dgm:cxn modelId="{1CF457B1-CF3E-4170-A22B-22B6690B4B49}" type="presParOf" srcId="{037B666E-B1F4-498F-B2B2-5CE6947B8CB7}" destId="{8FF00024-DDE6-4C4B-9533-D92F2C98CBB2}" srcOrd="1" destOrd="0" presId="urn:microsoft.com/office/officeart/2005/8/layout/orgChart1"/>
    <dgm:cxn modelId="{D8EBE1AA-3029-4DD3-9C15-065AB978CAE6}" type="presParOf" srcId="{8FF00024-DDE6-4C4B-9533-D92F2C98CBB2}" destId="{5A5CFA3D-98B1-42BF-BE8F-450B0DD9EAF1}" srcOrd="0" destOrd="0" presId="urn:microsoft.com/office/officeart/2005/8/layout/orgChart1"/>
    <dgm:cxn modelId="{BE7AB7C4-12C6-45DF-9C74-3A3E3EF834A4}" type="presParOf" srcId="{8FF00024-DDE6-4C4B-9533-D92F2C98CBB2}" destId="{F1EFBE40-9576-41D9-9004-7B7CF539BB9B}" srcOrd="1" destOrd="0" presId="urn:microsoft.com/office/officeart/2005/8/layout/orgChart1"/>
    <dgm:cxn modelId="{A13DB4A6-36BF-4222-BF2C-F867D6486057}" type="presParOf" srcId="{F1EFBE40-9576-41D9-9004-7B7CF539BB9B}" destId="{AE8F24DE-6F6F-4C40-89A8-98F7760F031D}" srcOrd="0" destOrd="0" presId="urn:microsoft.com/office/officeart/2005/8/layout/orgChart1"/>
    <dgm:cxn modelId="{0A6C44A6-DC2A-4E75-A5BC-892465327E11}" type="presParOf" srcId="{AE8F24DE-6F6F-4C40-89A8-98F7760F031D}" destId="{FD97660D-53BC-44CC-AE9B-A338B4D3A357}" srcOrd="0" destOrd="0" presId="urn:microsoft.com/office/officeart/2005/8/layout/orgChart1"/>
    <dgm:cxn modelId="{6F2554EA-11F3-4C6B-93C2-CEBBF88A8BE3}" type="presParOf" srcId="{AE8F24DE-6F6F-4C40-89A8-98F7760F031D}" destId="{3468ED76-5609-43EE-BE74-A35A2F8767E4}" srcOrd="1" destOrd="0" presId="urn:microsoft.com/office/officeart/2005/8/layout/orgChart1"/>
    <dgm:cxn modelId="{69E9B4DE-B8B0-4101-8FB1-B6A3632DBAFD}" type="presParOf" srcId="{F1EFBE40-9576-41D9-9004-7B7CF539BB9B}" destId="{E6E6235A-7617-4DEC-B85C-B00222A9AC7F}" srcOrd="1" destOrd="0" presId="urn:microsoft.com/office/officeart/2005/8/layout/orgChart1"/>
    <dgm:cxn modelId="{AA4D51FB-DB00-4396-BAA9-D9D1D843C25C}" type="presParOf" srcId="{F1EFBE40-9576-41D9-9004-7B7CF539BB9B}" destId="{673D9364-8D0D-4FD3-81EF-6E234CF10570}" srcOrd="2" destOrd="0" presId="urn:microsoft.com/office/officeart/2005/8/layout/orgChart1"/>
    <dgm:cxn modelId="{87E8D0E8-F754-4C19-B2BC-D7D4DC046FEE}" type="presParOf" srcId="{037B666E-B1F4-498F-B2B2-5CE6947B8CB7}" destId="{866A0297-157D-432A-8324-2CBF90A176A9}" srcOrd="2" destOrd="0" presId="urn:microsoft.com/office/officeart/2005/8/layout/orgChart1"/>
    <dgm:cxn modelId="{9E9A7B0A-BB06-4DA9-B7F4-5E47D3861C9D}" type="presParOf" srcId="{866A0297-157D-432A-8324-2CBF90A176A9}" destId="{CD12759F-F893-429A-86E0-E10F085EB4B4}" srcOrd="0" destOrd="0" presId="urn:microsoft.com/office/officeart/2005/8/layout/orgChart1"/>
    <dgm:cxn modelId="{C6BF6501-CE37-469C-9F75-FCADB6143936}" type="presParOf" srcId="{866A0297-157D-432A-8324-2CBF90A176A9}" destId="{0EFA1BE3-A183-4A7B-A9E9-03EC7B8ECCDE}" srcOrd="1" destOrd="0" presId="urn:microsoft.com/office/officeart/2005/8/layout/orgChart1"/>
    <dgm:cxn modelId="{EA9C957E-0FD1-46F7-A7F7-0E74DEF6433C}" type="presParOf" srcId="{0EFA1BE3-A183-4A7B-A9E9-03EC7B8ECCDE}" destId="{66DC24FA-954D-4F51-8073-0B1890C038A8}" srcOrd="0" destOrd="0" presId="urn:microsoft.com/office/officeart/2005/8/layout/orgChart1"/>
    <dgm:cxn modelId="{64CADB9C-0D3F-4741-9980-1D1DCB881C77}" type="presParOf" srcId="{66DC24FA-954D-4F51-8073-0B1890C038A8}" destId="{9FDAEC83-E46D-470C-95F7-FD6B70C52CCC}" srcOrd="0" destOrd="0" presId="urn:microsoft.com/office/officeart/2005/8/layout/orgChart1"/>
    <dgm:cxn modelId="{E552CF0B-96D4-469D-B49C-DD33D46979E2}" type="presParOf" srcId="{66DC24FA-954D-4F51-8073-0B1890C038A8}" destId="{C5CF0A9C-61F1-4723-A990-FEBE8029C9D3}" srcOrd="1" destOrd="0" presId="urn:microsoft.com/office/officeart/2005/8/layout/orgChart1"/>
    <dgm:cxn modelId="{ABD15DB6-D64E-4DD5-BAA0-BAB33A4F2D15}" type="presParOf" srcId="{0EFA1BE3-A183-4A7B-A9E9-03EC7B8ECCDE}" destId="{1C52FCA4-838E-4617-8551-2872AAE09854}" srcOrd="1" destOrd="0" presId="urn:microsoft.com/office/officeart/2005/8/layout/orgChart1"/>
    <dgm:cxn modelId="{979E4D43-0010-49DA-8C0A-0DAA6029D9AB}" type="presParOf" srcId="{1C52FCA4-838E-4617-8551-2872AAE09854}" destId="{A0CEF98E-34C1-4F0F-AD0B-6B8A8840D5F3}" srcOrd="0" destOrd="0" presId="urn:microsoft.com/office/officeart/2005/8/layout/orgChart1"/>
    <dgm:cxn modelId="{C1016D93-C9DE-4C75-91E9-CEC5757053F7}" type="presParOf" srcId="{1C52FCA4-838E-4617-8551-2872AAE09854}" destId="{0F9FEC63-0A36-44FF-909D-CC051A25228F}" srcOrd="1" destOrd="0" presId="urn:microsoft.com/office/officeart/2005/8/layout/orgChart1"/>
    <dgm:cxn modelId="{E97B7B6C-3EBC-45AF-98E1-FABE92E8D1CE}" type="presParOf" srcId="{0F9FEC63-0A36-44FF-909D-CC051A25228F}" destId="{35319D3E-4EF1-495D-859C-4CFECF20F543}" srcOrd="0" destOrd="0" presId="urn:microsoft.com/office/officeart/2005/8/layout/orgChart1"/>
    <dgm:cxn modelId="{201B8222-A2E5-42A4-934E-D460EEE68A00}" type="presParOf" srcId="{35319D3E-4EF1-495D-859C-4CFECF20F543}" destId="{7567A072-02EC-4B1C-B99A-1734C2033C68}" srcOrd="0" destOrd="0" presId="urn:microsoft.com/office/officeart/2005/8/layout/orgChart1"/>
    <dgm:cxn modelId="{25B80C11-1BE7-4E25-A668-0EA22D1AA0D9}" type="presParOf" srcId="{35319D3E-4EF1-495D-859C-4CFECF20F543}" destId="{1A0BAB65-D00B-4CB5-8B61-BFAF887C5F8B}" srcOrd="1" destOrd="0" presId="urn:microsoft.com/office/officeart/2005/8/layout/orgChart1"/>
    <dgm:cxn modelId="{CFDE2D06-F977-4E00-BDC7-424DE282FE27}" type="presParOf" srcId="{0F9FEC63-0A36-44FF-909D-CC051A25228F}" destId="{9EE16FF0-D786-4401-BBCA-F36F80409807}" srcOrd="1" destOrd="0" presId="urn:microsoft.com/office/officeart/2005/8/layout/orgChart1"/>
    <dgm:cxn modelId="{645E8BF1-588E-4F38-B581-06E117E3F80B}" type="presParOf" srcId="{0F9FEC63-0A36-44FF-909D-CC051A25228F}" destId="{1161047D-717A-4EA2-BA9D-E26F3A8CB42D}" srcOrd="2" destOrd="0" presId="urn:microsoft.com/office/officeart/2005/8/layout/orgChart1"/>
    <dgm:cxn modelId="{74175033-D595-4CAD-AFD1-796CCBE9595B}" type="presParOf" srcId="{0EFA1BE3-A183-4A7B-A9E9-03EC7B8ECCDE}" destId="{0936DECF-CEEE-408C-AE97-326FB3ACC403}" srcOrd="2" destOrd="0" presId="urn:microsoft.com/office/officeart/2005/8/layout/orgChart1"/>
    <dgm:cxn modelId="{037C9E35-FBC9-43C5-A7C4-086678B82FFC}" type="presParOf" srcId="{866A0297-157D-432A-8324-2CBF90A176A9}" destId="{21919FD2-C4C7-4411-B223-2503EBAD88E7}" srcOrd="2" destOrd="0" presId="urn:microsoft.com/office/officeart/2005/8/layout/orgChart1"/>
    <dgm:cxn modelId="{CEF9BA82-6139-4C96-9557-CE7E018D52FB}" type="presParOf" srcId="{866A0297-157D-432A-8324-2CBF90A176A9}" destId="{D152C522-050A-4D2F-A0A9-6B7943D3C033}" srcOrd="3" destOrd="0" presId="urn:microsoft.com/office/officeart/2005/8/layout/orgChart1"/>
    <dgm:cxn modelId="{22981857-59C6-49E9-9B72-0D0649D8266E}" type="presParOf" srcId="{D152C522-050A-4D2F-A0A9-6B7943D3C033}" destId="{B83E9F1A-AD42-4811-811D-29643398824D}" srcOrd="0" destOrd="0" presId="urn:microsoft.com/office/officeart/2005/8/layout/orgChart1"/>
    <dgm:cxn modelId="{383D56B2-4179-4EB4-BB12-522C716C46E2}" type="presParOf" srcId="{B83E9F1A-AD42-4811-811D-29643398824D}" destId="{98F029CF-DB40-481D-8019-91B01DDEB890}" srcOrd="0" destOrd="0" presId="urn:microsoft.com/office/officeart/2005/8/layout/orgChart1"/>
    <dgm:cxn modelId="{308E5F72-D170-4F12-B6E9-86B188EB3AE9}" type="presParOf" srcId="{B83E9F1A-AD42-4811-811D-29643398824D}" destId="{A1E3444F-C857-498E-AB90-563CC075D405}" srcOrd="1" destOrd="0" presId="urn:microsoft.com/office/officeart/2005/8/layout/orgChart1"/>
    <dgm:cxn modelId="{2565D01A-02FD-49C5-9060-6FC2F6B6B775}" type="presParOf" srcId="{D152C522-050A-4D2F-A0A9-6B7943D3C033}" destId="{D45359EA-5F60-4003-B867-3932B309B833}" srcOrd="1" destOrd="0" presId="urn:microsoft.com/office/officeart/2005/8/layout/orgChart1"/>
    <dgm:cxn modelId="{E7AC1DB6-FA70-4046-9749-A565D89AB7C0}" type="presParOf" srcId="{D45359EA-5F60-4003-B867-3932B309B833}" destId="{825C9D87-9181-4749-A0CA-2BB4F2EA95A3}" srcOrd="0" destOrd="0" presId="urn:microsoft.com/office/officeart/2005/8/layout/orgChart1"/>
    <dgm:cxn modelId="{6F236E82-22D8-4710-BFF1-141B3A062DCF}" type="presParOf" srcId="{D45359EA-5F60-4003-B867-3932B309B833}" destId="{B007BDB9-B567-444C-89FD-465F0FCE5FBE}" srcOrd="1" destOrd="0" presId="urn:microsoft.com/office/officeart/2005/8/layout/orgChart1"/>
    <dgm:cxn modelId="{15674B2E-AA54-4685-82A8-71293264D784}" type="presParOf" srcId="{B007BDB9-B567-444C-89FD-465F0FCE5FBE}" destId="{8BACB369-49B8-4028-B57D-5192843E17F2}" srcOrd="0" destOrd="0" presId="urn:microsoft.com/office/officeart/2005/8/layout/orgChart1"/>
    <dgm:cxn modelId="{C49D5EA0-F9F3-463C-A08D-5D4461BB57F0}" type="presParOf" srcId="{8BACB369-49B8-4028-B57D-5192843E17F2}" destId="{1C1F3651-3648-49AA-B11A-6D452114D7A7}" srcOrd="0" destOrd="0" presId="urn:microsoft.com/office/officeart/2005/8/layout/orgChart1"/>
    <dgm:cxn modelId="{1DB95276-5A19-4FC8-95F9-62F707C5EBE2}" type="presParOf" srcId="{8BACB369-49B8-4028-B57D-5192843E17F2}" destId="{1C9FEB0D-7CB5-46C8-A188-5A86586BFEE9}" srcOrd="1" destOrd="0" presId="urn:microsoft.com/office/officeart/2005/8/layout/orgChart1"/>
    <dgm:cxn modelId="{4B261194-FE72-4FEC-A08F-316A994D2CED}" type="presParOf" srcId="{B007BDB9-B567-444C-89FD-465F0FCE5FBE}" destId="{9FEDB9D0-BB86-45E5-9AF8-09691243BD7E}" srcOrd="1" destOrd="0" presId="urn:microsoft.com/office/officeart/2005/8/layout/orgChart1"/>
    <dgm:cxn modelId="{9B0AAED4-155F-4962-BD26-26AF356F9C7B}" type="presParOf" srcId="{B007BDB9-B567-444C-89FD-465F0FCE5FBE}" destId="{B92ED408-128A-497E-AEF5-C7FE6C33BF0A}" srcOrd="2" destOrd="0" presId="urn:microsoft.com/office/officeart/2005/8/layout/orgChart1"/>
    <dgm:cxn modelId="{1CC83575-F478-4EF4-AA0D-5EBF4650DA41}" type="presParOf" srcId="{D152C522-050A-4D2F-A0A9-6B7943D3C033}" destId="{E32887FB-352F-4CE4-BB4B-8603011CCFF7}" srcOrd="2" destOrd="0" presId="urn:microsoft.com/office/officeart/2005/8/layout/orgChart1"/>
    <dgm:cxn modelId="{F19567AD-910A-4CA7-968E-3E1FA040D777}" type="presParOf" srcId="{866A0297-157D-432A-8324-2CBF90A176A9}" destId="{D82D0033-44DE-48CB-80B2-E76F5621147B}" srcOrd="4" destOrd="0" presId="urn:microsoft.com/office/officeart/2005/8/layout/orgChart1"/>
    <dgm:cxn modelId="{78B7C42C-CDF2-4282-AAC2-843F4010FF25}" type="presParOf" srcId="{866A0297-157D-432A-8324-2CBF90A176A9}" destId="{2418BBBE-C31A-4B83-9D86-ACD2E7BEC14C}" srcOrd="5" destOrd="0" presId="urn:microsoft.com/office/officeart/2005/8/layout/orgChart1"/>
    <dgm:cxn modelId="{EC3E0AF7-1670-4AFD-8826-1C2CBE42D6C3}" type="presParOf" srcId="{2418BBBE-C31A-4B83-9D86-ACD2E7BEC14C}" destId="{AA411CB5-BCB7-4CF9-920F-B661F95A921B}" srcOrd="0" destOrd="0" presId="urn:microsoft.com/office/officeart/2005/8/layout/orgChart1"/>
    <dgm:cxn modelId="{08FF7C0F-E822-4C8B-9191-83A8B861E389}" type="presParOf" srcId="{AA411CB5-BCB7-4CF9-920F-B661F95A921B}" destId="{9BE3FD1E-D4BA-4B14-B3FE-DADB0C5810C3}" srcOrd="0" destOrd="0" presId="urn:microsoft.com/office/officeart/2005/8/layout/orgChart1"/>
    <dgm:cxn modelId="{0AC870C8-7D60-4246-9CF9-A951CBEFA212}" type="presParOf" srcId="{AA411CB5-BCB7-4CF9-920F-B661F95A921B}" destId="{57BB5B5B-7B7F-4A0B-9A12-CBB61E6E2FD0}" srcOrd="1" destOrd="0" presId="urn:microsoft.com/office/officeart/2005/8/layout/orgChart1"/>
    <dgm:cxn modelId="{785DD54C-AECC-4A8E-B47F-DDBA87BE71D9}" type="presParOf" srcId="{2418BBBE-C31A-4B83-9D86-ACD2E7BEC14C}" destId="{B97AF6BF-F49B-4697-8C77-650337D026A6}" srcOrd="1" destOrd="0" presId="urn:microsoft.com/office/officeart/2005/8/layout/orgChart1"/>
    <dgm:cxn modelId="{D10F992E-1B48-4734-99AF-078273927956}" type="presParOf" srcId="{2418BBBE-C31A-4B83-9D86-ACD2E7BEC14C}" destId="{A36FFF5A-C0DF-43EB-8B13-B5BA3F6E7610}" srcOrd="2" destOrd="0" presId="urn:microsoft.com/office/officeart/2005/8/layout/orgChart1"/>
    <dgm:cxn modelId="{66072DFE-8DD6-4DA8-93E4-C7FBAB87FB18}" type="presParOf" srcId="{866A0297-157D-432A-8324-2CBF90A176A9}" destId="{84673777-319D-445F-A8AA-AABCF7AC43E4}" srcOrd="6" destOrd="0" presId="urn:microsoft.com/office/officeart/2005/8/layout/orgChart1"/>
    <dgm:cxn modelId="{364386DF-E6E3-407D-A488-582097AFFABF}" type="presParOf" srcId="{866A0297-157D-432A-8324-2CBF90A176A9}" destId="{0C57E373-EC1F-4C69-91C9-44F18FF0A023}" srcOrd="7" destOrd="0" presId="urn:microsoft.com/office/officeart/2005/8/layout/orgChart1"/>
    <dgm:cxn modelId="{80E63B44-759E-4FAB-BC57-F380B6A22C5C}" type="presParOf" srcId="{0C57E373-EC1F-4C69-91C9-44F18FF0A023}" destId="{1B9B2026-AED2-45E4-A495-8CC3092E78AA}" srcOrd="0" destOrd="0" presId="urn:microsoft.com/office/officeart/2005/8/layout/orgChart1"/>
    <dgm:cxn modelId="{1E1005CB-2F4D-4779-87FA-CB3C59E127E4}" type="presParOf" srcId="{1B9B2026-AED2-45E4-A495-8CC3092E78AA}" destId="{93715F7B-4BEE-4B6E-ACBC-3C7FE594CD6B}" srcOrd="0" destOrd="0" presId="urn:microsoft.com/office/officeart/2005/8/layout/orgChart1"/>
    <dgm:cxn modelId="{B3A3228A-FB76-42CD-BB1E-4BD120504196}" type="presParOf" srcId="{1B9B2026-AED2-45E4-A495-8CC3092E78AA}" destId="{A894AF0B-4566-4738-9E40-FC5E6262D8C0}" srcOrd="1" destOrd="0" presId="urn:microsoft.com/office/officeart/2005/8/layout/orgChart1"/>
    <dgm:cxn modelId="{9780CC37-722A-46C8-94E5-97B514235C4A}" type="presParOf" srcId="{0C57E373-EC1F-4C69-91C9-44F18FF0A023}" destId="{29D66F41-07FA-43FD-A108-3252B11102E0}" srcOrd="1" destOrd="0" presId="urn:microsoft.com/office/officeart/2005/8/layout/orgChart1"/>
    <dgm:cxn modelId="{A04EE16C-9AB7-4DD5-85AC-A592897E573F}" type="presParOf" srcId="{0C57E373-EC1F-4C69-91C9-44F18FF0A023}" destId="{C15560CC-FCA4-4B1C-9720-CE726F93A7AB}" srcOrd="2" destOrd="0" presId="urn:microsoft.com/office/officeart/2005/8/layout/orgChart1"/>
    <dgm:cxn modelId="{0D25DB26-2D54-47FC-83C5-DA99CA36EB34}" type="presParOf" srcId="{866A0297-157D-432A-8324-2CBF90A176A9}" destId="{7C0A2114-D9BE-4E74-AF07-B76AEFDA3E4F}" srcOrd="8" destOrd="0" presId="urn:microsoft.com/office/officeart/2005/8/layout/orgChart1"/>
    <dgm:cxn modelId="{D40AC3CB-780A-4382-80A1-C64E57E723DA}" type="presParOf" srcId="{866A0297-157D-432A-8324-2CBF90A176A9}" destId="{8286A2D8-5AD4-4E07-A113-FC1BB255F37B}" srcOrd="9" destOrd="0" presId="urn:microsoft.com/office/officeart/2005/8/layout/orgChart1"/>
    <dgm:cxn modelId="{BBED1FCB-5166-4FB3-8BDE-7B688104E150}" type="presParOf" srcId="{8286A2D8-5AD4-4E07-A113-FC1BB255F37B}" destId="{2E671D14-ACFF-4FFA-931E-E592A95F47E6}" srcOrd="0" destOrd="0" presId="urn:microsoft.com/office/officeart/2005/8/layout/orgChart1"/>
    <dgm:cxn modelId="{FC636501-5343-4594-8606-5D6FCEE5D7C7}" type="presParOf" srcId="{2E671D14-ACFF-4FFA-931E-E592A95F47E6}" destId="{87F76D30-8E52-46F6-8B23-9B7927BF87FA}" srcOrd="0" destOrd="0" presId="urn:microsoft.com/office/officeart/2005/8/layout/orgChart1"/>
    <dgm:cxn modelId="{1BDCE306-3B7A-4F8B-8759-821D27E4CDC5}" type="presParOf" srcId="{2E671D14-ACFF-4FFA-931E-E592A95F47E6}" destId="{3F25D683-61EB-4619-BB6E-866FCE079E12}" srcOrd="1" destOrd="0" presId="urn:microsoft.com/office/officeart/2005/8/layout/orgChart1"/>
    <dgm:cxn modelId="{48738A4A-20FE-47C6-8FC0-8FE042365DE8}" type="presParOf" srcId="{8286A2D8-5AD4-4E07-A113-FC1BB255F37B}" destId="{E6401493-FCF8-43C7-A9BE-EA8D42FCAAD5}" srcOrd="1" destOrd="0" presId="urn:microsoft.com/office/officeart/2005/8/layout/orgChart1"/>
    <dgm:cxn modelId="{E1412D18-9B68-471E-BF7E-C95B8AC6037F}" type="presParOf" srcId="{8286A2D8-5AD4-4E07-A113-FC1BB255F37B}" destId="{6FB913C1-839F-4630-B35A-48CDF46E2CBC}" srcOrd="2" destOrd="0" presId="urn:microsoft.com/office/officeart/2005/8/layout/orgChart1"/>
    <dgm:cxn modelId="{FE9C434D-88EB-4AAF-912A-32141BE6B388}" type="presParOf" srcId="{866A0297-157D-432A-8324-2CBF90A176A9}" destId="{49E38971-0356-44FB-B2D7-E158526E3D22}" srcOrd="10" destOrd="0" presId="urn:microsoft.com/office/officeart/2005/8/layout/orgChart1"/>
    <dgm:cxn modelId="{0297B4CD-C907-45B6-AC9D-6ABCEBB14C37}" type="presParOf" srcId="{866A0297-157D-432A-8324-2CBF90A176A9}" destId="{99E4FF65-E79E-46C8-8E69-C78F60D2D15E}" srcOrd="11" destOrd="0" presId="urn:microsoft.com/office/officeart/2005/8/layout/orgChart1"/>
    <dgm:cxn modelId="{E81CCD5C-2471-4915-8B94-0405E8819490}" type="presParOf" srcId="{99E4FF65-E79E-46C8-8E69-C78F60D2D15E}" destId="{6B169DF0-5D9A-49C2-B9EA-FA13F48D2103}" srcOrd="0" destOrd="0" presId="urn:microsoft.com/office/officeart/2005/8/layout/orgChart1"/>
    <dgm:cxn modelId="{C1DFC198-F607-4BCF-970C-44B514E7615E}" type="presParOf" srcId="{6B169DF0-5D9A-49C2-B9EA-FA13F48D2103}" destId="{26828649-607B-4174-8A4B-140A75C3E8CA}" srcOrd="0" destOrd="0" presId="urn:microsoft.com/office/officeart/2005/8/layout/orgChart1"/>
    <dgm:cxn modelId="{C204EBE8-3AF3-4CAE-BB8C-D41F649292C9}" type="presParOf" srcId="{6B169DF0-5D9A-49C2-B9EA-FA13F48D2103}" destId="{7E61F8FF-C5E7-48EF-8822-A9DD3C4093B4}" srcOrd="1" destOrd="0" presId="urn:microsoft.com/office/officeart/2005/8/layout/orgChart1"/>
    <dgm:cxn modelId="{9973691E-AD3B-4F23-8048-C15F8EAAF824}" type="presParOf" srcId="{99E4FF65-E79E-46C8-8E69-C78F60D2D15E}" destId="{4E78B2AB-095F-47D3-BC0C-378026423FB5}" srcOrd="1" destOrd="0" presId="urn:microsoft.com/office/officeart/2005/8/layout/orgChart1"/>
    <dgm:cxn modelId="{F5B002D6-CC24-4D1C-82E5-AC71B7337812}" type="presParOf" srcId="{99E4FF65-E79E-46C8-8E69-C78F60D2D15E}" destId="{E890437C-2BE7-4E03-9F87-3752590885E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4FD6319C-CE48-4A03-A0BA-C09846739195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7EBBEF0-820B-437C-8023-21A5E05703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Grupos de 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 smtClean="0">
            <a:solidFill>
              <a:schemeClr val="tx1"/>
            </a:solidFill>
            <a:latin typeface="+mn-lt"/>
          </a:endParaRPr>
        </a:p>
      </dgm:t>
    </dgm:pt>
    <dgm:pt modelId="{E78A56FC-82BC-495F-9A2B-70BBDEBBAB19}" type="par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28B74D8-4691-40A4-BA51-16A4424F8F04}" type="sib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8C0DAC2-0BAD-4F3B-9D7A-850A828A76EB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2do.Grupo</a:t>
          </a:r>
          <a:endParaRPr lang="es-ES" sz="1200" dirty="0">
            <a:solidFill>
              <a:srgbClr val="FF0000"/>
            </a:solidFill>
          </a:endParaRPr>
        </a:p>
      </dgm:t>
    </dgm:pt>
    <dgm:pt modelId="{E51F0CE6-1847-449C-B99A-7DDBF1E41A53}" type="parTrans" cxnId="{73698CD3-FC54-4855-9D41-17F54F67760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F6FABA3-50FD-40CE-A399-471CFA10FCF8}" type="sibTrans" cxnId="{73698CD3-FC54-4855-9D41-17F54F67760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DEF840F-4FA4-43F9-AF14-16DDC4C872CF}" type="asst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7mo. Grupo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 smtClean="0">
            <a:solidFill>
              <a:schemeClr val="tx1"/>
            </a:solidFill>
          </a:endParaRPr>
        </a:p>
      </dgm:t>
    </dgm:pt>
    <dgm:pt modelId="{9FD41008-1030-49A6-BA68-3D0B6D267546}" type="parTrans" cxnId="{A07E5A9B-E39C-48A8-992B-BB5F775EE7F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D63BBE1-CA24-4932-A713-9BF2C782E98C}" type="sibTrans" cxnId="{A07E5A9B-E39C-48A8-992B-BB5F775EE7F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F2F6323-941C-4DFC-A839-17D9450DD757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3er. Grupo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936523C3-DF27-4C0A-A925-419412A9FCE6}" type="parTrans" cxnId="{40367B24-E323-4CB4-8AA0-DAB96539F15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8A983DE-F999-4642-8285-C2A11261157C}" type="sibTrans" cxnId="{40367B24-E323-4CB4-8AA0-DAB96539F15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5AB4459-9584-4A30-8029-C3165FFBCCB6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8vo. Grupo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E4ECA18C-D5F4-45A4-A9AF-7D39ABBAFC0D}" type="parTrans" cxnId="{9F2588DA-A73F-456A-9943-6F9E28F642D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783959D-7D33-447B-8071-315BA9D558AD}" type="sibTrans" cxnId="{9F2588DA-A73F-456A-9943-6F9E28F642D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5D9AC16-F8D6-467D-A8FD-CFE7967A41C6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1er. Grupo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0DC01A84-89DC-4C9D-91EF-3CD237582BF6}" type="parTrans" cxnId="{04F24029-3AF5-4A45-A4AC-E3069155DED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6F2B2F1-DEDF-4DDC-9A41-A13F7D81E611}" type="sibTrans" cxnId="{04F24029-3AF5-4A45-A4AC-E3069155DED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A4C8F1E-1280-41D4-98C4-BB9744B40F8A}" type="asst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6to. Grupo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MX" sz="1200" dirty="0">
            <a:solidFill>
              <a:schemeClr val="tx1"/>
            </a:solidFill>
          </a:endParaRPr>
        </a:p>
      </dgm:t>
    </dgm:pt>
    <dgm:pt modelId="{AD91F29F-1851-4883-8A4A-C4620EAE9A83}" type="parTrans" cxnId="{0E68EF70-E17B-4146-A3CE-3954ADD3EDE4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F6F05FDF-F46D-48A4-9969-23518B4FC901}" type="sibTrans" cxnId="{0E68EF70-E17B-4146-A3CE-3954ADD3EDE4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7C02CA3A-EBB6-4CB7-9CAC-DAE7656960F3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4to. Grupo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2524A23C-8CD8-49B9-93D2-5D5B43815CD5}" type="parTrans" cxnId="{24ECB4A2-F041-45D0-B504-16AF91C5175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1544B96-BA3B-44F5-84CB-774921B3FD58}" type="sibTrans" cxnId="{24ECB4A2-F041-45D0-B504-16AF91C5175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B4236AA-C30E-4941-9213-FF27A11FB04C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9no. Grupo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219F0FDF-62CE-402B-B53C-0A8BAC93F61F}" type="parTrans" cxnId="{5BD88044-08FE-437D-843E-5BF03D4C797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37EEBA3-711F-4022-8D64-753C3512FF0D}" type="sibTrans" cxnId="{5BD88044-08FE-437D-843E-5BF03D4C797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0177355-9BD9-4A2E-A60B-42CA45120388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5to. Grupo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50FD2341-B305-41B9-B019-6DF0759E5A1B}" type="parTrans" cxnId="{A55B0256-DACF-4F69-B8BB-D5D307AB714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0FF5EB9-ED5C-4E7E-89EA-4C007244B9D7}" type="sibTrans" cxnId="{A55B0256-DACF-4F69-B8BB-D5D307AB714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9FDCDFD-CAF4-4523-BE35-46208770061C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4ta. Compañía</a:t>
          </a:r>
          <a:br>
            <a:rPr lang="es-MX" sz="1200" dirty="0" smtClean="0">
              <a:solidFill>
                <a:schemeClr val="tx1"/>
              </a:solidFill>
              <a:latin typeface="+mn-lt"/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22089ECC-E18D-4E18-BE16-662546261BB8}" type="parTrans" cxnId="{F4D964D3-2B84-42BD-8A82-23BE05498ED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B837042-A9EF-4562-8803-6E765F14FB73}" type="sibTrans" cxnId="{F4D964D3-2B84-42BD-8A82-23BE05498ED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4AFFDD0-4B04-4562-BCD2-E12B7EE04116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Turno Diurno</a:t>
          </a:r>
          <a:br>
            <a:rPr lang="es-ES" sz="1200" dirty="0" smtClean="0">
              <a:solidFill>
                <a:schemeClr val="tx1"/>
              </a:solidFill>
            </a:rPr>
          </a:b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dirty="0">
            <a:solidFill>
              <a:schemeClr val="tx1"/>
            </a:solidFill>
          </a:endParaRPr>
        </a:p>
      </dgm:t>
    </dgm:pt>
    <dgm:pt modelId="{90980481-1EC3-484E-A73C-B06E2B301FF4}" type="parTrans" cxnId="{6C921C01-A3DA-4714-9682-C9E16D31777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F6938CF-A902-46FE-ABDE-32FD47E7447E}" type="sibTrans" cxnId="{6C921C01-A3DA-4714-9682-C9E16D31777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DB05B8B-4A5A-458E-98F4-158BFA2355F3}" type="pres">
      <dgm:prSet presAssocID="{4FD6319C-CE48-4A03-A0BA-C09846739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37B666E-B1F4-498F-B2B2-5CE6947B8CB7}" type="pres">
      <dgm:prSet presAssocID="{87EBBEF0-820B-437C-8023-21A5E0570390}" presName="hierRoot1" presStyleCnt="0">
        <dgm:presLayoutVars>
          <dgm:hierBranch/>
        </dgm:presLayoutVars>
      </dgm:prSet>
      <dgm:spPr/>
    </dgm:pt>
    <dgm:pt modelId="{CF1967DC-D176-4356-A879-A45684B4A2DC}" type="pres">
      <dgm:prSet presAssocID="{87EBBEF0-820B-437C-8023-21A5E0570390}" presName="rootComposite1" presStyleCnt="0"/>
      <dgm:spPr/>
    </dgm:pt>
    <dgm:pt modelId="{4F0BD13E-A4B2-4E6C-99A4-69A6C117360F}" type="pres">
      <dgm:prSet presAssocID="{87EBBEF0-820B-437C-8023-21A5E0570390}" presName="rootText1" presStyleLbl="node0" presStyleIdx="0" presStyleCnt="1" custScaleX="178779" custScaleY="176440" custLinFactNeighborX="442" custLinFactNeighborY="118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7895C8-3F5B-48F0-8F87-BCEBFDA91718}" type="pres">
      <dgm:prSet presAssocID="{87EBBEF0-820B-437C-8023-21A5E057039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F00024-DDE6-4C4B-9533-D92F2C98CBB2}" type="pres">
      <dgm:prSet presAssocID="{87EBBEF0-820B-437C-8023-21A5E0570390}" presName="hierChild2" presStyleCnt="0"/>
      <dgm:spPr/>
    </dgm:pt>
    <dgm:pt modelId="{F90FF04C-1D60-4ED8-B0D7-7846FAF0EBF4}" type="pres">
      <dgm:prSet presAssocID="{90980481-1EC3-484E-A73C-B06E2B301FF4}" presName="Name35" presStyleLbl="parChTrans1D2" presStyleIdx="0" presStyleCnt="11"/>
      <dgm:spPr/>
      <dgm:t>
        <a:bodyPr/>
        <a:lstStyle/>
        <a:p>
          <a:endParaRPr lang="es-ES"/>
        </a:p>
      </dgm:t>
    </dgm:pt>
    <dgm:pt modelId="{F4F70D76-C06B-4C6A-B5F9-C6B8C135822F}" type="pres">
      <dgm:prSet presAssocID="{24AFFDD0-4B04-4562-BCD2-E12B7EE04116}" presName="hierRoot2" presStyleCnt="0">
        <dgm:presLayoutVars>
          <dgm:hierBranch val="init"/>
        </dgm:presLayoutVars>
      </dgm:prSet>
      <dgm:spPr/>
    </dgm:pt>
    <dgm:pt modelId="{F811AD87-C693-4AED-87A3-70EC5403AC02}" type="pres">
      <dgm:prSet presAssocID="{24AFFDD0-4B04-4562-BCD2-E12B7EE04116}" presName="rootComposite" presStyleCnt="0"/>
      <dgm:spPr/>
    </dgm:pt>
    <dgm:pt modelId="{3DD0F7B5-B05A-43CC-8EB8-B276D23DF41E}" type="pres">
      <dgm:prSet presAssocID="{24AFFDD0-4B04-4562-BCD2-E12B7EE04116}" presName="rootText" presStyleLbl="node2" presStyleIdx="0" presStyleCnt="1" custScaleX="154161" custScaleY="134380" custLinFactNeighborX="526" custLinFactNeighborY="-5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F381E04-C94A-4082-953C-74D0FEC120D0}" type="pres">
      <dgm:prSet presAssocID="{24AFFDD0-4B04-4562-BCD2-E12B7EE04116}" presName="rootConnector" presStyleLbl="node2" presStyleIdx="0" presStyleCnt="1"/>
      <dgm:spPr/>
      <dgm:t>
        <a:bodyPr/>
        <a:lstStyle/>
        <a:p>
          <a:endParaRPr lang="es-ES"/>
        </a:p>
      </dgm:t>
    </dgm:pt>
    <dgm:pt modelId="{AACB8C7B-474C-44D4-BDED-CDF424E50EFE}" type="pres">
      <dgm:prSet presAssocID="{24AFFDD0-4B04-4562-BCD2-E12B7EE04116}" presName="hierChild4" presStyleCnt="0"/>
      <dgm:spPr/>
    </dgm:pt>
    <dgm:pt modelId="{0CB1DAB7-47A1-4783-BE87-18B33B207522}" type="pres">
      <dgm:prSet presAssocID="{24AFFDD0-4B04-4562-BCD2-E12B7EE04116}" presName="hierChild5" presStyleCnt="0"/>
      <dgm:spPr/>
    </dgm:pt>
    <dgm:pt modelId="{866A0297-157D-432A-8324-2CBF90A176A9}" type="pres">
      <dgm:prSet presAssocID="{87EBBEF0-820B-437C-8023-21A5E0570390}" presName="hierChild3" presStyleCnt="0"/>
      <dgm:spPr/>
    </dgm:pt>
    <dgm:pt modelId="{CD12759F-F893-429A-86E0-E10F085EB4B4}" type="pres">
      <dgm:prSet presAssocID="{E51F0CE6-1847-449C-B99A-7DDBF1E41A53}" presName="Name111" presStyleLbl="parChTrans1D2" presStyleIdx="1" presStyleCnt="11"/>
      <dgm:spPr/>
      <dgm:t>
        <a:bodyPr/>
        <a:lstStyle/>
        <a:p>
          <a:endParaRPr lang="es-ES"/>
        </a:p>
      </dgm:t>
    </dgm:pt>
    <dgm:pt modelId="{0EFA1BE3-A183-4A7B-A9E9-03EC7B8ECCDE}" type="pres">
      <dgm:prSet presAssocID="{B8C0DAC2-0BAD-4F3B-9D7A-850A828A76EB}" presName="hierRoot3" presStyleCnt="0">
        <dgm:presLayoutVars>
          <dgm:hierBranch/>
        </dgm:presLayoutVars>
      </dgm:prSet>
      <dgm:spPr/>
    </dgm:pt>
    <dgm:pt modelId="{66DC24FA-954D-4F51-8073-0B1890C038A8}" type="pres">
      <dgm:prSet presAssocID="{B8C0DAC2-0BAD-4F3B-9D7A-850A828A76EB}" presName="rootComposite3" presStyleCnt="0"/>
      <dgm:spPr/>
    </dgm:pt>
    <dgm:pt modelId="{9FDAEC83-E46D-470C-95F7-FD6B70C52CCC}" type="pres">
      <dgm:prSet presAssocID="{B8C0DAC2-0BAD-4F3B-9D7A-850A828A76EB}" presName="rootText3" presStyleLbl="asst1" presStyleIdx="0" presStyleCnt="10" custScaleX="154161" custScaleY="134380" custLinFactY="87320" custLinFactNeighborX="-21248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CF0A9C-61F1-4723-A990-FEBE8029C9D3}" type="pres">
      <dgm:prSet presAssocID="{B8C0DAC2-0BAD-4F3B-9D7A-850A828A76EB}" presName="rootConnector3" presStyleLbl="asst1" presStyleIdx="0" presStyleCnt="10"/>
      <dgm:spPr/>
      <dgm:t>
        <a:bodyPr/>
        <a:lstStyle/>
        <a:p>
          <a:endParaRPr lang="es-ES"/>
        </a:p>
      </dgm:t>
    </dgm:pt>
    <dgm:pt modelId="{1C52FCA4-838E-4617-8551-2872AAE09854}" type="pres">
      <dgm:prSet presAssocID="{B8C0DAC2-0BAD-4F3B-9D7A-850A828A76EB}" presName="hierChild6" presStyleCnt="0"/>
      <dgm:spPr/>
    </dgm:pt>
    <dgm:pt modelId="{0936DECF-CEEE-408C-AE97-326FB3ACC403}" type="pres">
      <dgm:prSet presAssocID="{B8C0DAC2-0BAD-4F3B-9D7A-850A828A76EB}" presName="hierChild7" presStyleCnt="0"/>
      <dgm:spPr/>
    </dgm:pt>
    <dgm:pt modelId="{21919FD2-C4C7-4411-B223-2503EBAD88E7}" type="pres">
      <dgm:prSet presAssocID="{9FD41008-1030-49A6-BA68-3D0B6D267546}" presName="Name111" presStyleLbl="parChTrans1D2" presStyleIdx="2" presStyleCnt="11"/>
      <dgm:spPr/>
      <dgm:t>
        <a:bodyPr/>
        <a:lstStyle/>
        <a:p>
          <a:endParaRPr lang="es-ES"/>
        </a:p>
      </dgm:t>
    </dgm:pt>
    <dgm:pt modelId="{D152C522-050A-4D2F-A0A9-6B7943D3C033}" type="pres">
      <dgm:prSet presAssocID="{ADEF840F-4FA4-43F9-AF14-16DDC4C872CF}" presName="hierRoot3" presStyleCnt="0">
        <dgm:presLayoutVars>
          <dgm:hierBranch/>
        </dgm:presLayoutVars>
      </dgm:prSet>
      <dgm:spPr/>
    </dgm:pt>
    <dgm:pt modelId="{B83E9F1A-AD42-4811-811D-29643398824D}" type="pres">
      <dgm:prSet presAssocID="{ADEF840F-4FA4-43F9-AF14-16DDC4C872CF}" presName="rootComposite3" presStyleCnt="0"/>
      <dgm:spPr/>
    </dgm:pt>
    <dgm:pt modelId="{98F029CF-DB40-481D-8019-91B01DDEB890}" type="pres">
      <dgm:prSet presAssocID="{ADEF840F-4FA4-43F9-AF14-16DDC4C872CF}" presName="rootText3" presStyleLbl="asst1" presStyleIdx="1" presStyleCnt="10" custScaleX="154161" custScaleY="134380" custLinFactY="87254" custLinFactNeighborX="26217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E3444F-C857-498E-AB90-563CC075D405}" type="pres">
      <dgm:prSet presAssocID="{ADEF840F-4FA4-43F9-AF14-16DDC4C872CF}" presName="rootConnector3" presStyleLbl="asst1" presStyleIdx="1" presStyleCnt="10"/>
      <dgm:spPr/>
      <dgm:t>
        <a:bodyPr/>
        <a:lstStyle/>
        <a:p>
          <a:endParaRPr lang="es-ES"/>
        </a:p>
      </dgm:t>
    </dgm:pt>
    <dgm:pt modelId="{D45359EA-5F60-4003-B867-3932B309B833}" type="pres">
      <dgm:prSet presAssocID="{ADEF840F-4FA4-43F9-AF14-16DDC4C872CF}" presName="hierChild6" presStyleCnt="0"/>
      <dgm:spPr/>
    </dgm:pt>
    <dgm:pt modelId="{E32887FB-352F-4CE4-BB4B-8603011CCFF7}" type="pres">
      <dgm:prSet presAssocID="{ADEF840F-4FA4-43F9-AF14-16DDC4C872CF}" presName="hierChild7" presStyleCnt="0"/>
      <dgm:spPr/>
    </dgm:pt>
    <dgm:pt modelId="{D82D0033-44DE-48CB-80B2-E76F5621147B}" type="pres">
      <dgm:prSet presAssocID="{936523C3-DF27-4C0A-A925-419412A9FCE6}" presName="Name111" presStyleLbl="parChTrans1D2" presStyleIdx="3" presStyleCnt="11"/>
      <dgm:spPr/>
      <dgm:t>
        <a:bodyPr/>
        <a:lstStyle/>
        <a:p>
          <a:endParaRPr lang="es-ES"/>
        </a:p>
      </dgm:t>
    </dgm:pt>
    <dgm:pt modelId="{2418BBBE-C31A-4B83-9D86-ACD2E7BEC14C}" type="pres">
      <dgm:prSet presAssocID="{7F2F6323-941C-4DFC-A839-17D9450DD757}" presName="hierRoot3" presStyleCnt="0">
        <dgm:presLayoutVars>
          <dgm:hierBranch val="init"/>
        </dgm:presLayoutVars>
      </dgm:prSet>
      <dgm:spPr/>
    </dgm:pt>
    <dgm:pt modelId="{AA411CB5-BCB7-4CF9-920F-B661F95A921B}" type="pres">
      <dgm:prSet presAssocID="{7F2F6323-941C-4DFC-A839-17D9450DD757}" presName="rootComposite3" presStyleCnt="0"/>
      <dgm:spPr/>
    </dgm:pt>
    <dgm:pt modelId="{9BE3FD1E-D4BA-4B14-B3FE-DADB0C5810C3}" type="pres">
      <dgm:prSet presAssocID="{7F2F6323-941C-4DFC-A839-17D9450DD757}" presName="rootText3" presStyleLbl="asst1" presStyleIdx="2" presStyleCnt="10" custScaleX="154161" custScaleY="134380" custLinFactY="83362" custLinFactNeighborX="-20600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BB5B5B-7B7F-4A0B-9A12-CBB61E6E2FD0}" type="pres">
      <dgm:prSet presAssocID="{7F2F6323-941C-4DFC-A839-17D9450DD757}" presName="rootConnector3" presStyleLbl="asst1" presStyleIdx="2" presStyleCnt="10"/>
      <dgm:spPr/>
      <dgm:t>
        <a:bodyPr/>
        <a:lstStyle/>
        <a:p>
          <a:endParaRPr lang="es-ES"/>
        </a:p>
      </dgm:t>
    </dgm:pt>
    <dgm:pt modelId="{B97AF6BF-F49B-4697-8C77-650337D026A6}" type="pres">
      <dgm:prSet presAssocID="{7F2F6323-941C-4DFC-A839-17D9450DD757}" presName="hierChild6" presStyleCnt="0"/>
      <dgm:spPr/>
    </dgm:pt>
    <dgm:pt modelId="{A36FFF5A-C0DF-43EB-8B13-B5BA3F6E7610}" type="pres">
      <dgm:prSet presAssocID="{7F2F6323-941C-4DFC-A839-17D9450DD757}" presName="hierChild7" presStyleCnt="0"/>
      <dgm:spPr/>
    </dgm:pt>
    <dgm:pt modelId="{84673777-319D-445F-A8AA-AABCF7AC43E4}" type="pres">
      <dgm:prSet presAssocID="{E4ECA18C-D5F4-45A4-A9AF-7D39ABBAFC0D}" presName="Name111" presStyleLbl="parChTrans1D2" presStyleIdx="4" presStyleCnt="11"/>
      <dgm:spPr/>
      <dgm:t>
        <a:bodyPr/>
        <a:lstStyle/>
        <a:p>
          <a:endParaRPr lang="es-ES"/>
        </a:p>
      </dgm:t>
    </dgm:pt>
    <dgm:pt modelId="{0C57E373-EC1F-4C69-91C9-44F18FF0A023}" type="pres">
      <dgm:prSet presAssocID="{B5AB4459-9584-4A30-8029-C3165FFBCCB6}" presName="hierRoot3" presStyleCnt="0">
        <dgm:presLayoutVars>
          <dgm:hierBranch val="init"/>
        </dgm:presLayoutVars>
      </dgm:prSet>
      <dgm:spPr/>
    </dgm:pt>
    <dgm:pt modelId="{1B9B2026-AED2-45E4-A495-8CC3092E78AA}" type="pres">
      <dgm:prSet presAssocID="{B5AB4459-9584-4A30-8029-C3165FFBCCB6}" presName="rootComposite3" presStyleCnt="0"/>
      <dgm:spPr/>
    </dgm:pt>
    <dgm:pt modelId="{93715F7B-4BEE-4B6E-ACBC-3C7FE594CD6B}" type="pres">
      <dgm:prSet presAssocID="{B5AB4459-9584-4A30-8029-C3165FFBCCB6}" presName="rootText3" presStyleLbl="asst1" presStyleIdx="3" presStyleCnt="10" custScaleX="154161" custScaleY="134380" custLinFactY="83410" custLinFactNeighborX="25907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894AF0B-4566-4738-9E40-FC5E6262D8C0}" type="pres">
      <dgm:prSet presAssocID="{B5AB4459-9584-4A30-8029-C3165FFBCCB6}" presName="rootConnector3" presStyleLbl="asst1" presStyleIdx="3" presStyleCnt="10"/>
      <dgm:spPr/>
      <dgm:t>
        <a:bodyPr/>
        <a:lstStyle/>
        <a:p>
          <a:endParaRPr lang="es-ES"/>
        </a:p>
      </dgm:t>
    </dgm:pt>
    <dgm:pt modelId="{29D66F41-07FA-43FD-A108-3252B11102E0}" type="pres">
      <dgm:prSet presAssocID="{B5AB4459-9584-4A30-8029-C3165FFBCCB6}" presName="hierChild6" presStyleCnt="0"/>
      <dgm:spPr/>
    </dgm:pt>
    <dgm:pt modelId="{C15560CC-FCA4-4B1C-9720-CE726F93A7AB}" type="pres">
      <dgm:prSet presAssocID="{B5AB4459-9584-4A30-8029-C3165FFBCCB6}" presName="hierChild7" presStyleCnt="0"/>
      <dgm:spPr/>
    </dgm:pt>
    <dgm:pt modelId="{7C0A2114-D9BE-4E74-AF07-B76AEFDA3E4F}" type="pres">
      <dgm:prSet presAssocID="{0DC01A84-89DC-4C9D-91EF-3CD237582BF6}" presName="Name111" presStyleLbl="parChTrans1D2" presStyleIdx="5" presStyleCnt="11"/>
      <dgm:spPr/>
      <dgm:t>
        <a:bodyPr/>
        <a:lstStyle/>
        <a:p>
          <a:endParaRPr lang="es-ES"/>
        </a:p>
      </dgm:t>
    </dgm:pt>
    <dgm:pt modelId="{8286A2D8-5AD4-4E07-A113-FC1BB255F37B}" type="pres">
      <dgm:prSet presAssocID="{25D9AC16-F8D6-467D-A8FD-CFE7967A41C6}" presName="hierRoot3" presStyleCnt="0">
        <dgm:presLayoutVars>
          <dgm:hierBranch val="init"/>
        </dgm:presLayoutVars>
      </dgm:prSet>
      <dgm:spPr/>
    </dgm:pt>
    <dgm:pt modelId="{2E671D14-ACFF-4FFA-931E-E592A95F47E6}" type="pres">
      <dgm:prSet presAssocID="{25D9AC16-F8D6-467D-A8FD-CFE7967A41C6}" presName="rootComposite3" presStyleCnt="0"/>
      <dgm:spPr/>
    </dgm:pt>
    <dgm:pt modelId="{87F76D30-8E52-46F6-8B23-9B7927BF87FA}" type="pres">
      <dgm:prSet presAssocID="{25D9AC16-F8D6-467D-A8FD-CFE7967A41C6}" presName="rootText3" presStyleLbl="asst1" presStyleIdx="4" presStyleCnt="10" custScaleX="154161" custScaleY="134380" custLinFactY="-138163" custLinFactNeighborX="-21401" custLinFactNeighborY="-2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25D683-61EB-4619-BB6E-866FCE079E12}" type="pres">
      <dgm:prSet presAssocID="{25D9AC16-F8D6-467D-A8FD-CFE7967A41C6}" presName="rootConnector3" presStyleLbl="asst1" presStyleIdx="4" presStyleCnt="10"/>
      <dgm:spPr/>
      <dgm:t>
        <a:bodyPr/>
        <a:lstStyle/>
        <a:p>
          <a:endParaRPr lang="es-ES"/>
        </a:p>
      </dgm:t>
    </dgm:pt>
    <dgm:pt modelId="{E6401493-FCF8-43C7-A9BE-EA8D42FCAAD5}" type="pres">
      <dgm:prSet presAssocID="{25D9AC16-F8D6-467D-A8FD-CFE7967A41C6}" presName="hierChild6" presStyleCnt="0"/>
      <dgm:spPr/>
    </dgm:pt>
    <dgm:pt modelId="{6FB913C1-839F-4630-B35A-48CDF46E2CBC}" type="pres">
      <dgm:prSet presAssocID="{25D9AC16-F8D6-467D-A8FD-CFE7967A41C6}" presName="hierChild7" presStyleCnt="0"/>
      <dgm:spPr/>
    </dgm:pt>
    <dgm:pt modelId="{49E38971-0356-44FB-B2D7-E158526E3D22}" type="pres">
      <dgm:prSet presAssocID="{AD91F29F-1851-4883-8A4A-C4620EAE9A83}" presName="Name111" presStyleLbl="parChTrans1D2" presStyleIdx="6" presStyleCnt="11"/>
      <dgm:spPr/>
      <dgm:t>
        <a:bodyPr/>
        <a:lstStyle/>
        <a:p>
          <a:endParaRPr lang="es-ES"/>
        </a:p>
      </dgm:t>
    </dgm:pt>
    <dgm:pt modelId="{99E4FF65-E79E-46C8-8E69-C78F60D2D15E}" type="pres">
      <dgm:prSet presAssocID="{2A4C8F1E-1280-41D4-98C4-BB9744B40F8A}" presName="hierRoot3" presStyleCnt="0">
        <dgm:presLayoutVars>
          <dgm:hierBranch val="init"/>
        </dgm:presLayoutVars>
      </dgm:prSet>
      <dgm:spPr/>
    </dgm:pt>
    <dgm:pt modelId="{6B169DF0-5D9A-49C2-B9EA-FA13F48D2103}" type="pres">
      <dgm:prSet presAssocID="{2A4C8F1E-1280-41D4-98C4-BB9744B40F8A}" presName="rootComposite3" presStyleCnt="0"/>
      <dgm:spPr/>
    </dgm:pt>
    <dgm:pt modelId="{26828649-607B-4174-8A4B-140A75C3E8CA}" type="pres">
      <dgm:prSet presAssocID="{2A4C8F1E-1280-41D4-98C4-BB9744B40F8A}" presName="rootText3" presStyleLbl="asst1" presStyleIdx="5" presStyleCnt="10" custScaleX="154161" custScaleY="134380" custLinFactY="-138299" custLinFactNeighborX="26217" custLinFactNeighborY="-2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E61F8FF-C5E7-48EF-8822-A9DD3C4093B4}" type="pres">
      <dgm:prSet presAssocID="{2A4C8F1E-1280-41D4-98C4-BB9744B40F8A}" presName="rootConnector3" presStyleLbl="asst1" presStyleIdx="5" presStyleCnt="10"/>
      <dgm:spPr/>
      <dgm:t>
        <a:bodyPr/>
        <a:lstStyle/>
        <a:p>
          <a:endParaRPr lang="es-ES"/>
        </a:p>
      </dgm:t>
    </dgm:pt>
    <dgm:pt modelId="{4E78B2AB-095F-47D3-BC0C-378026423FB5}" type="pres">
      <dgm:prSet presAssocID="{2A4C8F1E-1280-41D4-98C4-BB9744B40F8A}" presName="hierChild6" presStyleCnt="0"/>
      <dgm:spPr/>
    </dgm:pt>
    <dgm:pt modelId="{E890437C-2BE7-4E03-9F87-3752590885E4}" type="pres">
      <dgm:prSet presAssocID="{2A4C8F1E-1280-41D4-98C4-BB9744B40F8A}" presName="hierChild7" presStyleCnt="0"/>
      <dgm:spPr/>
    </dgm:pt>
    <dgm:pt modelId="{875E108E-454D-4415-8210-9F68651D855F}" type="pres">
      <dgm:prSet presAssocID="{2524A23C-8CD8-49B9-93D2-5D5B43815CD5}" presName="Name111" presStyleLbl="parChTrans1D2" presStyleIdx="7" presStyleCnt="11"/>
      <dgm:spPr/>
      <dgm:t>
        <a:bodyPr/>
        <a:lstStyle/>
        <a:p>
          <a:endParaRPr lang="es-ES"/>
        </a:p>
      </dgm:t>
    </dgm:pt>
    <dgm:pt modelId="{43435611-BC4F-4F79-B218-027A300B8400}" type="pres">
      <dgm:prSet presAssocID="{7C02CA3A-EBB6-4CB7-9CAC-DAE7656960F3}" presName="hierRoot3" presStyleCnt="0">
        <dgm:presLayoutVars>
          <dgm:hierBranch val="init"/>
        </dgm:presLayoutVars>
      </dgm:prSet>
      <dgm:spPr/>
    </dgm:pt>
    <dgm:pt modelId="{C8A9834B-0695-421C-9FC0-64FC384B8299}" type="pres">
      <dgm:prSet presAssocID="{7C02CA3A-EBB6-4CB7-9CAC-DAE7656960F3}" presName="rootComposite3" presStyleCnt="0"/>
      <dgm:spPr/>
    </dgm:pt>
    <dgm:pt modelId="{55B82782-DC6A-4921-B3C6-4BA6DD199DFD}" type="pres">
      <dgm:prSet presAssocID="{7C02CA3A-EBB6-4CB7-9CAC-DAE7656960F3}" presName="rootText3" presStyleLbl="asst1" presStyleIdx="6" presStyleCnt="10" custScaleX="154161" custScaleY="134380" custLinFactNeighborX="-21195" custLinFactNeighborY="33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7F9BF7-8E32-43B3-B669-F726E2BA1447}" type="pres">
      <dgm:prSet presAssocID="{7C02CA3A-EBB6-4CB7-9CAC-DAE7656960F3}" presName="rootConnector3" presStyleLbl="asst1" presStyleIdx="6" presStyleCnt="10"/>
      <dgm:spPr/>
      <dgm:t>
        <a:bodyPr/>
        <a:lstStyle/>
        <a:p>
          <a:endParaRPr lang="es-ES"/>
        </a:p>
      </dgm:t>
    </dgm:pt>
    <dgm:pt modelId="{2E7B35E2-B7CF-47DA-B7F7-AA2B70573E81}" type="pres">
      <dgm:prSet presAssocID="{7C02CA3A-EBB6-4CB7-9CAC-DAE7656960F3}" presName="hierChild6" presStyleCnt="0"/>
      <dgm:spPr/>
    </dgm:pt>
    <dgm:pt modelId="{191E77DB-2734-46BC-823F-715700C06944}" type="pres">
      <dgm:prSet presAssocID="{7C02CA3A-EBB6-4CB7-9CAC-DAE7656960F3}" presName="hierChild7" presStyleCnt="0"/>
      <dgm:spPr/>
    </dgm:pt>
    <dgm:pt modelId="{57D8F6F9-18A8-42D9-B10F-86791632CFB7}" type="pres">
      <dgm:prSet presAssocID="{219F0FDF-62CE-402B-B53C-0A8BAC93F61F}" presName="Name111" presStyleLbl="parChTrans1D2" presStyleIdx="8" presStyleCnt="11"/>
      <dgm:spPr/>
      <dgm:t>
        <a:bodyPr/>
        <a:lstStyle/>
        <a:p>
          <a:endParaRPr lang="es-ES"/>
        </a:p>
      </dgm:t>
    </dgm:pt>
    <dgm:pt modelId="{7AAE138A-2D9E-41C8-8CF9-B61A4EB11E08}" type="pres">
      <dgm:prSet presAssocID="{2B4236AA-C30E-4941-9213-FF27A11FB04C}" presName="hierRoot3" presStyleCnt="0">
        <dgm:presLayoutVars>
          <dgm:hierBranch val="init"/>
        </dgm:presLayoutVars>
      </dgm:prSet>
      <dgm:spPr/>
    </dgm:pt>
    <dgm:pt modelId="{EFD33CD0-9B55-4FA4-80DE-FD38D90C239E}" type="pres">
      <dgm:prSet presAssocID="{2B4236AA-C30E-4941-9213-FF27A11FB04C}" presName="rootComposite3" presStyleCnt="0"/>
      <dgm:spPr/>
    </dgm:pt>
    <dgm:pt modelId="{C4031B52-B88D-4FF8-99ED-38415968F3B2}" type="pres">
      <dgm:prSet presAssocID="{2B4236AA-C30E-4941-9213-FF27A11FB04C}" presName="rootText3" presStyleLbl="asst1" presStyleIdx="7" presStyleCnt="10" custScaleX="154161" custScaleY="134380" custLinFactNeighborX="26703" custLinFactNeighborY="33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B05F82-CB5F-4874-9662-4B55700DE3ED}" type="pres">
      <dgm:prSet presAssocID="{2B4236AA-C30E-4941-9213-FF27A11FB04C}" presName="rootConnector3" presStyleLbl="asst1" presStyleIdx="7" presStyleCnt="10"/>
      <dgm:spPr/>
      <dgm:t>
        <a:bodyPr/>
        <a:lstStyle/>
        <a:p>
          <a:endParaRPr lang="es-ES"/>
        </a:p>
      </dgm:t>
    </dgm:pt>
    <dgm:pt modelId="{7220393F-4A82-4ABF-9B67-367A50656B0A}" type="pres">
      <dgm:prSet presAssocID="{2B4236AA-C30E-4941-9213-FF27A11FB04C}" presName="hierChild6" presStyleCnt="0"/>
      <dgm:spPr/>
    </dgm:pt>
    <dgm:pt modelId="{FBEC04FD-D00D-49DA-99CE-6830A2FF414D}" type="pres">
      <dgm:prSet presAssocID="{2B4236AA-C30E-4941-9213-FF27A11FB04C}" presName="hierChild7" presStyleCnt="0"/>
      <dgm:spPr/>
    </dgm:pt>
    <dgm:pt modelId="{28386F7D-EFB9-4FC6-B715-FEE86026CFDC}" type="pres">
      <dgm:prSet presAssocID="{50FD2341-B305-41B9-B019-6DF0759E5A1B}" presName="Name111" presStyleLbl="parChTrans1D2" presStyleIdx="9" presStyleCnt="11"/>
      <dgm:spPr/>
      <dgm:t>
        <a:bodyPr/>
        <a:lstStyle/>
        <a:p>
          <a:endParaRPr lang="es-ES"/>
        </a:p>
      </dgm:t>
    </dgm:pt>
    <dgm:pt modelId="{B443557F-9D10-4513-9570-A9F2A703BA2E}" type="pres">
      <dgm:prSet presAssocID="{80177355-9BD9-4A2E-A60B-42CA45120388}" presName="hierRoot3" presStyleCnt="0">
        <dgm:presLayoutVars>
          <dgm:hierBranch val="init"/>
        </dgm:presLayoutVars>
      </dgm:prSet>
      <dgm:spPr/>
    </dgm:pt>
    <dgm:pt modelId="{020B7480-8DB2-465D-B3F7-C343F796A965}" type="pres">
      <dgm:prSet presAssocID="{80177355-9BD9-4A2E-A60B-42CA45120388}" presName="rootComposite3" presStyleCnt="0"/>
      <dgm:spPr/>
    </dgm:pt>
    <dgm:pt modelId="{83B64D9A-FE92-4300-80CD-727CDD728F21}" type="pres">
      <dgm:prSet presAssocID="{80177355-9BD9-4A2E-A60B-42CA45120388}" presName="rootText3" presStyleLbl="asst1" presStyleIdx="8" presStyleCnt="10" custScaleX="154161" custScaleY="134380" custLinFactNeighborX="-21195" custLinFactNeighborY="38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49968B-DD5C-42EA-917D-87AB6C4F740B}" type="pres">
      <dgm:prSet presAssocID="{80177355-9BD9-4A2E-A60B-42CA45120388}" presName="rootConnector3" presStyleLbl="asst1" presStyleIdx="8" presStyleCnt="10"/>
      <dgm:spPr/>
      <dgm:t>
        <a:bodyPr/>
        <a:lstStyle/>
        <a:p>
          <a:endParaRPr lang="es-ES"/>
        </a:p>
      </dgm:t>
    </dgm:pt>
    <dgm:pt modelId="{1A81C368-BEA7-44B2-9D41-9062EFE9AB8D}" type="pres">
      <dgm:prSet presAssocID="{80177355-9BD9-4A2E-A60B-42CA45120388}" presName="hierChild6" presStyleCnt="0"/>
      <dgm:spPr/>
    </dgm:pt>
    <dgm:pt modelId="{0CC05547-C257-4C05-AA4C-95DDA27155B8}" type="pres">
      <dgm:prSet presAssocID="{80177355-9BD9-4A2E-A60B-42CA45120388}" presName="hierChild7" presStyleCnt="0"/>
      <dgm:spPr/>
    </dgm:pt>
    <dgm:pt modelId="{80C5557F-A65F-47D7-93EB-79D6C8D86779}" type="pres">
      <dgm:prSet presAssocID="{22089ECC-E18D-4E18-BE16-662546261BB8}" presName="Name111" presStyleLbl="parChTrans1D2" presStyleIdx="10" presStyleCnt="11"/>
      <dgm:spPr/>
      <dgm:t>
        <a:bodyPr/>
        <a:lstStyle/>
        <a:p>
          <a:endParaRPr lang="es-ES"/>
        </a:p>
      </dgm:t>
    </dgm:pt>
    <dgm:pt modelId="{A46F1065-777B-436C-B515-3F6C296F1B01}" type="pres">
      <dgm:prSet presAssocID="{D9FDCDFD-CAF4-4523-BE35-46208770061C}" presName="hierRoot3" presStyleCnt="0">
        <dgm:presLayoutVars>
          <dgm:hierBranch val="init"/>
        </dgm:presLayoutVars>
      </dgm:prSet>
      <dgm:spPr/>
    </dgm:pt>
    <dgm:pt modelId="{67D529B5-2518-4025-A382-205B0F095DCD}" type="pres">
      <dgm:prSet presAssocID="{D9FDCDFD-CAF4-4523-BE35-46208770061C}" presName="rootComposite3" presStyleCnt="0"/>
      <dgm:spPr/>
    </dgm:pt>
    <dgm:pt modelId="{AF445D72-FA60-41B5-A6B0-D20E81C4A9FF}" type="pres">
      <dgm:prSet presAssocID="{D9FDCDFD-CAF4-4523-BE35-46208770061C}" presName="rootText3" presStyleLbl="asst1" presStyleIdx="9" presStyleCnt="10" custScaleX="154161" custScaleY="134380" custLinFactNeighborX="26703" custLinFactNeighborY="38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A87CAD8-F23B-461F-906B-52868248A41E}" type="pres">
      <dgm:prSet presAssocID="{D9FDCDFD-CAF4-4523-BE35-46208770061C}" presName="rootConnector3" presStyleLbl="asst1" presStyleIdx="9" presStyleCnt="10"/>
      <dgm:spPr/>
      <dgm:t>
        <a:bodyPr/>
        <a:lstStyle/>
        <a:p>
          <a:endParaRPr lang="es-ES"/>
        </a:p>
      </dgm:t>
    </dgm:pt>
    <dgm:pt modelId="{BD1795DA-F48A-4F21-9DF1-BD85EE0861A3}" type="pres">
      <dgm:prSet presAssocID="{D9FDCDFD-CAF4-4523-BE35-46208770061C}" presName="hierChild6" presStyleCnt="0"/>
      <dgm:spPr/>
    </dgm:pt>
    <dgm:pt modelId="{D34537E0-727A-409B-A902-9E77D6A02136}" type="pres">
      <dgm:prSet presAssocID="{D9FDCDFD-CAF4-4523-BE35-46208770061C}" presName="hierChild7" presStyleCnt="0"/>
      <dgm:spPr/>
    </dgm:pt>
  </dgm:ptLst>
  <dgm:cxnLst>
    <dgm:cxn modelId="{07924539-0519-4663-B76E-930C34F7CCB3}" type="presOf" srcId="{90980481-1EC3-484E-A73C-B06E2B301FF4}" destId="{F90FF04C-1D60-4ED8-B0D7-7846FAF0EBF4}" srcOrd="0" destOrd="0" presId="urn:microsoft.com/office/officeart/2005/8/layout/orgChart1"/>
    <dgm:cxn modelId="{1C0AFE33-2104-4B9A-BE8C-BE0EB33C71E2}" type="presOf" srcId="{7C02CA3A-EBB6-4CB7-9CAC-DAE7656960F3}" destId="{55B82782-DC6A-4921-B3C6-4BA6DD199DFD}" srcOrd="0" destOrd="0" presId="urn:microsoft.com/office/officeart/2005/8/layout/orgChart1"/>
    <dgm:cxn modelId="{FE2F184B-C850-40CD-A15F-DE9F9C85E110}" type="presOf" srcId="{ADEF840F-4FA4-43F9-AF14-16DDC4C872CF}" destId="{98F029CF-DB40-481D-8019-91B01DDEB890}" srcOrd="0" destOrd="0" presId="urn:microsoft.com/office/officeart/2005/8/layout/orgChart1"/>
    <dgm:cxn modelId="{73698CD3-FC54-4855-9D41-17F54F677609}" srcId="{87EBBEF0-820B-437C-8023-21A5E0570390}" destId="{B8C0DAC2-0BAD-4F3B-9D7A-850A828A76EB}" srcOrd="0" destOrd="0" parTransId="{E51F0CE6-1847-449C-B99A-7DDBF1E41A53}" sibTransId="{6F6FABA3-50FD-40CE-A399-471CFA10FCF8}"/>
    <dgm:cxn modelId="{9F3517C2-03BD-4E88-8361-E5BE575C69EE}" type="presOf" srcId="{B8C0DAC2-0BAD-4F3B-9D7A-850A828A76EB}" destId="{C5CF0A9C-61F1-4723-A990-FEBE8029C9D3}" srcOrd="1" destOrd="0" presId="urn:microsoft.com/office/officeart/2005/8/layout/orgChart1"/>
    <dgm:cxn modelId="{DBC082F3-45D1-4087-8E1C-54ADB9B49243}" type="presOf" srcId="{219F0FDF-62CE-402B-B53C-0A8BAC93F61F}" destId="{57D8F6F9-18A8-42D9-B10F-86791632CFB7}" srcOrd="0" destOrd="0" presId="urn:microsoft.com/office/officeart/2005/8/layout/orgChart1"/>
    <dgm:cxn modelId="{F4D964D3-2B84-42BD-8A82-23BE05498ED8}" srcId="{87EBBEF0-820B-437C-8023-21A5E0570390}" destId="{D9FDCDFD-CAF4-4523-BE35-46208770061C}" srcOrd="9" destOrd="0" parTransId="{22089ECC-E18D-4E18-BE16-662546261BB8}" sibTransId="{8B837042-A9EF-4562-8803-6E765F14FB73}"/>
    <dgm:cxn modelId="{8463C94F-B394-4B25-8D74-B64D1A87AA9B}" type="presOf" srcId="{2524A23C-8CD8-49B9-93D2-5D5B43815CD5}" destId="{875E108E-454D-4415-8210-9F68651D855F}" srcOrd="0" destOrd="0" presId="urn:microsoft.com/office/officeart/2005/8/layout/orgChart1"/>
    <dgm:cxn modelId="{CD80E6E8-0509-4742-AFC6-7A429BC8A55F}" type="presOf" srcId="{24AFFDD0-4B04-4562-BCD2-E12B7EE04116}" destId="{AF381E04-C94A-4082-953C-74D0FEC120D0}" srcOrd="1" destOrd="0" presId="urn:microsoft.com/office/officeart/2005/8/layout/orgChart1"/>
    <dgm:cxn modelId="{EF66764B-5F28-4F3A-B573-1BC82325883E}" type="presOf" srcId="{7C02CA3A-EBB6-4CB7-9CAC-DAE7656960F3}" destId="{FA7F9BF7-8E32-43B3-B669-F726E2BA1447}" srcOrd="1" destOrd="0" presId="urn:microsoft.com/office/officeart/2005/8/layout/orgChart1"/>
    <dgm:cxn modelId="{76131EA5-9503-449C-90C5-68F470AB4451}" type="presOf" srcId="{87EBBEF0-820B-437C-8023-21A5E0570390}" destId="{577895C8-3F5B-48F0-8F87-BCEBFDA91718}" srcOrd="1" destOrd="0" presId="urn:microsoft.com/office/officeart/2005/8/layout/orgChart1"/>
    <dgm:cxn modelId="{24E5E469-F94D-480F-B277-DBD1890B8EE9}" type="presOf" srcId="{2B4236AA-C30E-4941-9213-FF27A11FB04C}" destId="{27B05F82-CB5F-4874-9662-4B55700DE3ED}" srcOrd="1" destOrd="0" presId="urn:microsoft.com/office/officeart/2005/8/layout/orgChart1"/>
    <dgm:cxn modelId="{01DBC50D-4CE0-4D1C-811E-F17BD61A8B32}" type="presOf" srcId="{E51F0CE6-1847-449C-B99A-7DDBF1E41A53}" destId="{CD12759F-F893-429A-86E0-E10F085EB4B4}" srcOrd="0" destOrd="0" presId="urn:microsoft.com/office/officeart/2005/8/layout/orgChart1"/>
    <dgm:cxn modelId="{FD6D2B1D-E759-4EED-8BD7-EB7EEC8805A1}" type="presOf" srcId="{0DC01A84-89DC-4C9D-91EF-3CD237582BF6}" destId="{7C0A2114-D9BE-4E74-AF07-B76AEFDA3E4F}" srcOrd="0" destOrd="0" presId="urn:microsoft.com/office/officeart/2005/8/layout/orgChart1"/>
    <dgm:cxn modelId="{D950ED70-24DC-4C4D-BE29-85E2392A9BAA}" type="presOf" srcId="{E4ECA18C-D5F4-45A4-A9AF-7D39ABBAFC0D}" destId="{84673777-319D-445F-A8AA-AABCF7AC43E4}" srcOrd="0" destOrd="0" presId="urn:microsoft.com/office/officeart/2005/8/layout/orgChart1"/>
    <dgm:cxn modelId="{24ECB4A2-F041-45D0-B504-16AF91C51752}" srcId="{87EBBEF0-820B-437C-8023-21A5E0570390}" destId="{7C02CA3A-EBB6-4CB7-9CAC-DAE7656960F3}" srcOrd="6" destOrd="0" parTransId="{2524A23C-8CD8-49B9-93D2-5D5B43815CD5}" sibTransId="{81544B96-BA3B-44F5-84CB-774921B3FD58}"/>
    <dgm:cxn modelId="{546BF28D-5904-4DDF-9C21-15FA71AB4635}" srcId="{4FD6319C-CE48-4A03-A0BA-C09846739195}" destId="{87EBBEF0-820B-437C-8023-21A5E0570390}" srcOrd="0" destOrd="0" parTransId="{E78A56FC-82BC-495F-9A2B-70BBDEBBAB19}" sibTransId="{428B74D8-4691-40A4-BA51-16A4424F8F04}"/>
    <dgm:cxn modelId="{E6B3DC26-2A8F-4733-A03C-031D5CA42731}" type="presOf" srcId="{24AFFDD0-4B04-4562-BCD2-E12B7EE04116}" destId="{3DD0F7B5-B05A-43CC-8EB8-B276D23DF41E}" srcOrd="0" destOrd="0" presId="urn:microsoft.com/office/officeart/2005/8/layout/orgChart1"/>
    <dgm:cxn modelId="{40367B24-E323-4CB4-8AA0-DAB96539F159}" srcId="{87EBBEF0-820B-437C-8023-21A5E0570390}" destId="{7F2F6323-941C-4DFC-A839-17D9450DD757}" srcOrd="2" destOrd="0" parTransId="{936523C3-DF27-4C0A-A925-419412A9FCE6}" sibTransId="{B8A983DE-F999-4642-8285-C2A11261157C}"/>
    <dgm:cxn modelId="{6E1BBF35-18FC-43B8-9169-316E3CB9C7A3}" type="presOf" srcId="{2A4C8F1E-1280-41D4-98C4-BB9744B40F8A}" destId="{7E61F8FF-C5E7-48EF-8822-A9DD3C4093B4}" srcOrd="1" destOrd="0" presId="urn:microsoft.com/office/officeart/2005/8/layout/orgChart1"/>
    <dgm:cxn modelId="{EE84DDA6-DC4E-414F-BC45-D66B9F1CA811}" type="presOf" srcId="{25D9AC16-F8D6-467D-A8FD-CFE7967A41C6}" destId="{87F76D30-8E52-46F6-8B23-9B7927BF87FA}" srcOrd="0" destOrd="0" presId="urn:microsoft.com/office/officeart/2005/8/layout/orgChart1"/>
    <dgm:cxn modelId="{3A968EAD-33C8-4675-B8AC-6C284ECCC74E}" type="presOf" srcId="{80177355-9BD9-4A2E-A60B-42CA45120388}" destId="{83B64D9A-FE92-4300-80CD-727CDD728F21}" srcOrd="0" destOrd="0" presId="urn:microsoft.com/office/officeart/2005/8/layout/orgChart1"/>
    <dgm:cxn modelId="{04F24029-3AF5-4A45-A4AC-E3069155DED1}" srcId="{87EBBEF0-820B-437C-8023-21A5E0570390}" destId="{25D9AC16-F8D6-467D-A8FD-CFE7967A41C6}" srcOrd="4" destOrd="0" parTransId="{0DC01A84-89DC-4C9D-91EF-3CD237582BF6}" sibTransId="{76F2B2F1-DEDF-4DDC-9A41-A13F7D81E611}"/>
    <dgm:cxn modelId="{02CA9E26-F98E-408D-A4B4-8A8425A14938}" type="presOf" srcId="{50FD2341-B305-41B9-B019-6DF0759E5A1B}" destId="{28386F7D-EFB9-4FC6-B715-FEE86026CFDC}" srcOrd="0" destOrd="0" presId="urn:microsoft.com/office/officeart/2005/8/layout/orgChart1"/>
    <dgm:cxn modelId="{8926EF38-FB30-419F-B768-5E6C7187818D}" type="presOf" srcId="{2B4236AA-C30E-4941-9213-FF27A11FB04C}" destId="{C4031B52-B88D-4FF8-99ED-38415968F3B2}" srcOrd="0" destOrd="0" presId="urn:microsoft.com/office/officeart/2005/8/layout/orgChart1"/>
    <dgm:cxn modelId="{D9E01945-AF07-4B89-9F96-683F9C000FFD}" type="presOf" srcId="{9FD41008-1030-49A6-BA68-3D0B6D267546}" destId="{21919FD2-C4C7-4411-B223-2503EBAD88E7}" srcOrd="0" destOrd="0" presId="urn:microsoft.com/office/officeart/2005/8/layout/orgChart1"/>
    <dgm:cxn modelId="{6C921C01-A3DA-4714-9682-C9E16D31777D}" srcId="{87EBBEF0-820B-437C-8023-21A5E0570390}" destId="{24AFFDD0-4B04-4562-BCD2-E12B7EE04116}" srcOrd="10" destOrd="0" parTransId="{90980481-1EC3-484E-A73C-B06E2B301FF4}" sibTransId="{2F6938CF-A902-46FE-ABDE-32FD47E7447E}"/>
    <dgm:cxn modelId="{9F2588DA-A73F-456A-9943-6F9E28F642D3}" srcId="{87EBBEF0-820B-437C-8023-21A5E0570390}" destId="{B5AB4459-9584-4A30-8029-C3165FFBCCB6}" srcOrd="3" destOrd="0" parTransId="{E4ECA18C-D5F4-45A4-A9AF-7D39ABBAFC0D}" sibTransId="{4783959D-7D33-447B-8071-315BA9D558AD}"/>
    <dgm:cxn modelId="{A55B0256-DACF-4F69-B8BB-D5D307AB7148}" srcId="{87EBBEF0-820B-437C-8023-21A5E0570390}" destId="{80177355-9BD9-4A2E-A60B-42CA45120388}" srcOrd="8" destOrd="0" parTransId="{50FD2341-B305-41B9-B019-6DF0759E5A1B}" sibTransId="{40FF5EB9-ED5C-4E7E-89EA-4C007244B9D7}"/>
    <dgm:cxn modelId="{28D7FD2A-F089-464D-BE52-4710F39EC365}" type="presOf" srcId="{B5AB4459-9584-4A30-8029-C3165FFBCCB6}" destId="{93715F7B-4BEE-4B6E-ACBC-3C7FE594CD6B}" srcOrd="0" destOrd="0" presId="urn:microsoft.com/office/officeart/2005/8/layout/orgChart1"/>
    <dgm:cxn modelId="{66D975F2-1427-4391-920C-08A8E20C3876}" type="presOf" srcId="{D9FDCDFD-CAF4-4523-BE35-46208770061C}" destId="{AF445D72-FA60-41B5-A6B0-D20E81C4A9FF}" srcOrd="0" destOrd="0" presId="urn:microsoft.com/office/officeart/2005/8/layout/orgChart1"/>
    <dgm:cxn modelId="{16440F74-C24A-4A56-91FD-698C466086C8}" type="presOf" srcId="{7F2F6323-941C-4DFC-A839-17D9450DD757}" destId="{57BB5B5B-7B7F-4A0B-9A12-CBB61E6E2FD0}" srcOrd="1" destOrd="0" presId="urn:microsoft.com/office/officeart/2005/8/layout/orgChart1"/>
    <dgm:cxn modelId="{31065793-1A54-4B57-A16E-0D3A3ABFBA08}" type="presOf" srcId="{80177355-9BD9-4A2E-A60B-42CA45120388}" destId="{9149968B-DD5C-42EA-917D-87AB6C4F740B}" srcOrd="1" destOrd="0" presId="urn:microsoft.com/office/officeart/2005/8/layout/orgChart1"/>
    <dgm:cxn modelId="{6A205572-75F3-42B4-B062-0E6FB4077979}" type="presOf" srcId="{936523C3-DF27-4C0A-A925-419412A9FCE6}" destId="{D82D0033-44DE-48CB-80B2-E76F5621147B}" srcOrd="0" destOrd="0" presId="urn:microsoft.com/office/officeart/2005/8/layout/orgChart1"/>
    <dgm:cxn modelId="{534AAD07-0E4F-4717-BEE3-18CD49DB2979}" type="presOf" srcId="{ADEF840F-4FA4-43F9-AF14-16DDC4C872CF}" destId="{A1E3444F-C857-498E-AB90-563CC075D405}" srcOrd="1" destOrd="0" presId="urn:microsoft.com/office/officeart/2005/8/layout/orgChart1"/>
    <dgm:cxn modelId="{0E68EF70-E17B-4146-A3CE-3954ADD3EDE4}" srcId="{87EBBEF0-820B-437C-8023-21A5E0570390}" destId="{2A4C8F1E-1280-41D4-98C4-BB9744B40F8A}" srcOrd="5" destOrd="0" parTransId="{AD91F29F-1851-4883-8A4A-C4620EAE9A83}" sibTransId="{F6F05FDF-F46D-48A4-9969-23518B4FC901}"/>
    <dgm:cxn modelId="{E450C142-21C1-48F9-BCCB-E607BC554248}" type="presOf" srcId="{AD91F29F-1851-4883-8A4A-C4620EAE9A83}" destId="{49E38971-0356-44FB-B2D7-E158526E3D22}" srcOrd="0" destOrd="0" presId="urn:microsoft.com/office/officeart/2005/8/layout/orgChart1"/>
    <dgm:cxn modelId="{A07E5A9B-E39C-48A8-992B-BB5F775EE7F4}" srcId="{87EBBEF0-820B-437C-8023-21A5E0570390}" destId="{ADEF840F-4FA4-43F9-AF14-16DDC4C872CF}" srcOrd="1" destOrd="0" parTransId="{9FD41008-1030-49A6-BA68-3D0B6D267546}" sibTransId="{BD63BBE1-CA24-4932-A713-9BF2C782E98C}"/>
    <dgm:cxn modelId="{C7EB599F-493E-448B-9219-9FD2FE510DB7}" type="presOf" srcId="{B8C0DAC2-0BAD-4F3B-9D7A-850A828A76EB}" destId="{9FDAEC83-E46D-470C-95F7-FD6B70C52CCC}" srcOrd="0" destOrd="0" presId="urn:microsoft.com/office/officeart/2005/8/layout/orgChart1"/>
    <dgm:cxn modelId="{B0780E70-0782-4587-B404-B5E955524CC0}" type="presOf" srcId="{22089ECC-E18D-4E18-BE16-662546261BB8}" destId="{80C5557F-A65F-47D7-93EB-79D6C8D86779}" srcOrd="0" destOrd="0" presId="urn:microsoft.com/office/officeart/2005/8/layout/orgChart1"/>
    <dgm:cxn modelId="{8908027F-1CD7-4278-8F5A-DE065FD81C08}" type="presOf" srcId="{25D9AC16-F8D6-467D-A8FD-CFE7967A41C6}" destId="{3F25D683-61EB-4619-BB6E-866FCE079E12}" srcOrd="1" destOrd="0" presId="urn:microsoft.com/office/officeart/2005/8/layout/orgChart1"/>
    <dgm:cxn modelId="{A47F9BC8-91FC-41BC-B077-C4B2540696FD}" type="presOf" srcId="{87EBBEF0-820B-437C-8023-21A5E0570390}" destId="{4F0BD13E-A4B2-4E6C-99A4-69A6C117360F}" srcOrd="0" destOrd="0" presId="urn:microsoft.com/office/officeart/2005/8/layout/orgChart1"/>
    <dgm:cxn modelId="{5506A4E8-CA57-4DF4-97AC-6587FE09EEC0}" type="presOf" srcId="{B5AB4459-9584-4A30-8029-C3165FFBCCB6}" destId="{A894AF0B-4566-4738-9E40-FC5E6262D8C0}" srcOrd="1" destOrd="0" presId="urn:microsoft.com/office/officeart/2005/8/layout/orgChart1"/>
    <dgm:cxn modelId="{5BD88044-08FE-437D-843E-5BF03D4C7979}" srcId="{87EBBEF0-820B-437C-8023-21A5E0570390}" destId="{2B4236AA-C30E-4941-9213-FF27A11FB04C}" srcOrd="7" destOrd="0" parTransId="{219F0FDF-62CE-402B-B53C-0A8BAC93F61F}" sibTransId="{D37EEBA3-711F-4022-8D64-753C3512FF0D}"/>
    <dgm:cxn modelId="{88CCF72C-876C-4AC3-BB85-D7EE4DE198EA}" type="presOf" srcId="{D9FDCDFD-CAF4-4523-BE35-46208770061C}" destId="{3A87CAD8-F23B-461F-906B-52868248A41E}" srcOrd="1" destOrd="0" presId="urn:microsoft.com/office/officeart/2005/8/layout/orgChart1"/>
    <dgm:cxn modelId="{FA085176-8602-4A44-98B0-025E7008BC84}" type="presOf" srcId="{7F2F6323-941C-4DFC-A839-17D9450DD757}" destId="{9BE3FD1E-D4BA-4B14-B3FE-DADB0C5810C3}" srcOrd="0" destOrd="0" presId="urn:microsoft.com/office/officeart/2005/8/layout/orgChart1"/>
    <dgm:cxn modelId="{66AA796A-B58D-4575-BAA6-826157380BA1}" type="presOf" srcId="{4FD6319C-CE48-4A03-A0BA-C09846739195}" destId="{5DB05B8B-4A5A-458E-98F4-158BFA2355F3}" srcOrd="0" destOrd="0" presId="urn:microsoft.com/office/officeart/2005/8/layout/orgChart1"/>
    <dgm:cxn modelId="{F48E34EE-732B-4213-A36D-767F59B3DAC4}" type="presOf" srcId="{2A4C8F1E-1280-41D4-98C4-BB9744B40F8A}" destId="{26828649-607B-4174-8A4B-140A75C3E8CA}" srcOrd="0" destOrd="0" presId="urn:microsoft.com/office/officeart/2005/8/layout/orgChart1"/>
    <dgm:cxn modelId="{42F94DCB-B49E-4C2E-8968-D6E627F1A2D4}" type="presParOf" srcId="{5DB05B8B-4A5A-458E-98F4-158BFA2355F3}" destId="{037B666E-B1F4-498F-B2B2-5CE6947B8CB7}" srcOrd="0" destOrd="0" presId="urn:microsoft.com/office/officeart/2005/8/layout/orgChart1"/>
    <dgm:cxn modelId="{A93B5E0C-7DB0-4A04-9E49-A74E8EF674B2}" type="presParOf" srcId="{037B666E-B1F4-498F-B2B2-5CE6947B8CB7}" destId="{CF1967DC-D176-4356-A879-A45684B4A2DC}" srcOrd="0" destOrd="0" presId="urn:microsoft.com/office/officeart/2005/8/layout/orgChart1"/>
    <dgm:cxn modelId="{851E69F4-A99D-411E-A12E-4A6977F26504}" type="presParOf" srcId="{CF1967DC-D176-4356-A879-A45684B4A2DC}" destId="{4F0BD13E-A4B2-4E6C-99A4-69A6C117360F}" srcOrd="0" destOrd="0" presId="urn:microsoft.com/office/officeart/2005/8/layout/orgChart1"/>
    <dgm:cxn modelId="{AB8A88C6-357D-4F94-B0C2-50930268C96F}" type="presParOf" srcId="{CF1967DC-D176-4356-A879-A45684B4A2DC}" destId="{577895C8-3F5B-48F0-8F87-BCEBFDA91718}" srcOrd="1" destOrd="0" presId="urn:microsoft.com/office/officeart/2005/8/layout/orgChart1"/>
    <dgm:cxn modelId="{1CF457B1-CF3E-4170-A22B-22B6690B4B49}" type="presParOf" srcId="{037B666E-B1F4-498F-B2B2-5CE6947B8CB7}" destId="{8FF00024-DDE6-4C4B-9533-D92F2C98CBB2}" srcOrd="1" destOrd="0" presId="urn:microsoft.com/office/officeart/2005/8/layout/orgChart1"/>
    <dgm:cxn modelId="{B6AA5198-98F2-46C6-A50A-2817823091A4}" type="presParOf" srcId="{8FF00024-DDE6-4C4B-9533-D92F2C98CBB2}" destId="{F90FF04C-1D60-4ED8-B0D7-7846FAF0EBF4}" srcOrd="0" destOrd="0" presId="urn:microsoft.com/office/officeart/2005/8/layout/orgChart1"/>
    <dgm:cxn modelId="{ECDF13E1-2944-4440-9582-1355DDE5E0C3}" type="presParOf" srcId="{8FF00024-DDE6-4C4B-9533-D92F2C98CBB2}" destId="{F4F70D76-C06B-4C6A-B5F9-C6B8C135822F}" srcOrd="1" destOrd="0" presId="urn:microsoft.com/office/officeart/2005/8/layout/orgChart1"/>
    <dgm:cxn modelId="{FA6BBB87-DF42-4B53-B0E4-BD1BC165B443}" type="presParOf" srcId="{F4F70D76-C06B-4C6A-B5F9-C6B8C135822F}" destId="{F811AD87-C693-4AED-87A3-70EC5403AC02}" srcOrd="0" destOrd="0" presId="urn:microsoft.com/office/officeart/2005/8/layout/orgChart1"/>
    <dgm:cxn modelId="{BC4B1077-6FB3-44BB-9384-74C180520E9B}" type="presParOf" srcId="{F811AD87-C693-4AED-87A3-70EC5403AC02}" destId="{3DD0F7B5-B05A-43CC-8EB8-B276D23DF41E}" srcOrd="0" destOrd="0" presId="urn:microsoft.com/office/officeart/2005/8/layout/orgChart1"/>
    <dgm:cxn modelId="{F66656B8-AA5D-426A-B43B-42697F814E9B}" type="presParOf" srcId="{F811AD87-C693-4AED-87A3-70EC5403AC02}" destId="{AF381E04-C94A-4082-953C-74D0FEC120D0}" srcOrd="1" destOrd="0" presId="urn:microsoft.com/office/officeart/2005/8/layout/orgChart1"/>
    <dgm:cxn modelId="{50CF3ACC-4AFE-4196-A744-6BC76DE050B8}" type="presParOf" srcId="{F4F70D76-C06B-4C6A-B5F9-C6B8C135822F}" destId="{AACB8C7B-474C-44D4-BDED-CDF424E50EFE}" srcOrd="1" destOrd="0" presId="urn:microsoft.com/office/officeart/2005/8/layout/orgChart1"/>
    <dgm:cxn modelId="{62B9F16E-0A78-414A-8407-310D0D2BEBDD}" type="presParOf" srcId="{F4F70D76-C06B-4C6A-B5F9-C6B8C135822F}" destId="{0CB1DAB7-47A1-4783-BE87-18B33B207522}" srcOrd="2" destOrd="0" presId="urn:microsoft.com/office/officeart/2005/8/layout/orgChart1"/>
    <dgm:cxn modelId="{87E8D0E8-F754-4C19-B2BC-D7D4DC046FEE}" type="presParOf" srcId="{037B666E-B1F4-498F-B2B2-5CE6947B8CB7}" destId="{866A0297-157D-432A-8324-2CBF90A176A9}" srcOrd="2" destOrd="0" presId="urn:microsoft.com/office/officeart/2005/8/layout/orgChart1"/>
    <dgm:cxn modelId="{9E9A7B0A-BB06-4DA9-B7F4-5E47D3861C9D}" type="presParOf" srcId="{866A0297-157D-432A-8324-2CBF90A176A9}" destId="{CD12759F-F893-429A-86E0-E10F085EB4B4}" srcOrd="0" destOrd="0" presId="urn:microsoft.com/office/officeart/2005/8/layout/orgChart1"/>
    <dgm:cxn modelId="{C6BF6501-CE37-469C-9F75-FCADB6143936}" type="presParOf" srcId="{866A0297-157D-432A-8324-2CBF90A176A9}" destId="{0EFA1BE3-A183-4A7B-A9E9-03EC7B8ECCDE}" srcOrd="1" destOrd="0" presId="urn:microsoft.com/office/officeart/2005/8/layout/orgChart1"/>
    <dgm:cxn modelId="{EA9C957E-0FD1-46F7-A7F7-0E74DEF6433C}" type="presParOf" srcId="{0EFA1BE3-A183-4A7B-A9E9-03EC7B8ECCDE}" destId="{66DC24FA-954D-4F51-8073-0B1890C038A8}" srcOrd="0" destOrd="0" presId="urn:microsoft.com/office/officeart/2005/8/layout/orgChart1"/>
    <dgm:cxn modelId="{64CADB9C-0D3F-4741-9980-1D1DCB881C77}" type="presParOf" srcId="{66DC24FA-954D-4F51-8073-0B1890C038A8}" destId="{9FDAEC83-E46D-470C-95F7-FD6B70C52CCC}" srcOrd="0" destOrd="0" presId="urn:microsoft.com/office/officeart/2005/8/layout/orgChart1"/>
    <dgm:cxn modelId="{E552CF0B-96D4-469D-B49C-DD33D46979E2}" type="presParOf" srcId="{66DC24FA-954D-4F51-8073-0B1890C038A8}" destId="{C5CF0A9C-61F1-4723-A990-FEBE8029C9D3}" srcOrd="1" destOrd="0" presId="urn:microsoft.com/office/officeart/2005/8/layout/orgChart1"/>
    <dgm:cxn modelId="{ABD15DB6-D64E-4DD5-BAA0-BAB33A4F2D15}" type="presParOf" srcId="{0EFA1BE3-A183-4A7B-A9E9-03EC7B8ECCDE}" destId="{1C52FCA4-838E-4617-8551-2872AAE09854}" srcOrd="1" destOrd="0" presId="urn:microsoft.com/office/officeart/2005/8/layout/orgChart1"/>
    <dgm:cxn modelId="{74175033-D595-4CAD-AFD1-796CCBE9595B}" type="presParOf" srcId="{0EFA1BE3-A183-4A7B-A9E9-03EC7B8ECCDE}" destId="{0936DECF-CEEE-408C-AE97-326FB3ACC403}" srcOrd="2" destOrd="0" presId="urn:microsoft.com/office/officeart/2005/8/layout/orgChart1"/>
    <dgm:cxn modelId="{037C9E35-FBC9-43C5-A7C4-086678B82FFC}" type="presParOf" srcId="{866A0297-157D-432A-8324-2CBF90A176A9}" destId="{21919FD2-C4C7-4411-B223-2503EBAD88E7}" srcOrd="2" destOrd="0" presId="urn:microsoft.com/office/officeart/2005/8/layout/orgChart1"/>
    <dgm:cxn modelId="{CEF9BA82-6139-4C96-9557-CE7E018D52FB}" type="presParOf" srcId="{866A0297-157D-432A-8324-2CBF90A176A9}" destId="{D152C522-050A-4D2F-A0A9-6B7943D3C033}" srcOrd="3" destOrd="0" presId="urn:microsoft.com/office/officeart/2005/8/layout/orgChart1"/>
    <dgm:cxn modelId="{22981857-59C6-49E9-9B72-0D0649D8266E}" type="presParOf" srcId="{D152C522-050A-4D2F-A0A9-6B7943D3C033}" destId="{B83E9F1A-AD42-4811-811D-29643398824D}" srcOrd="0" destOrd="0" presId="urn:microsoft.com/office/officeart/2005/8/layout/orgChart1"/>
    <dgm:cxn modelId="{383D56B2-4179-4EB4-BB12-522C716C46E2}" type="presParOf" srcId="{B83E9F1A-AD42-4811-811D-29643398824D}" destId="{98F029CF-DB40-481D-8019-91B01DDEB890}" srcOrd="0" destOrd="0" presId="urn:microsoft.com/office/officeart/2005/8/layout/orgChart1"/>
    <dgm:cxn modelId="{308E5F72-D170-4F12-B6E9-86B188EB3AE9}" type="presParOf" srcId="{B83E9F1A-AD42-4811-811D-29643398824D}" destId="{A1E3444F-C857-498E-AB90-563CC075D405}" srcOrd="1" destOrd="0" presId="urn:microsoft.com/office/officeart/2005/8/layout/orgChart1"/>
    <dgm:cxn modelId="{2565D01A-02FD-49C5-9060-6FC2F6B6B775}" type="presParOf" srcId="{D152C522-050A-4D2F-A0A9-6B7943D3C033}" destId="{D45359EA-5F60-4003-B867-3932B309B833}" srcOrd="1" destOrd="0" presId="urn:microsoft.com/office/officeart/2005/8/layout/orgChart1"/>
    <dgm:cxn modelId="{1CC83575-F478-4EF4-AA0D-5EBF4650DA41}" type="presParOf" srcId="{D152C522-050A-4D2F-A0A9-6B7943D3C033}" destId="{E32887FB-352F-4CE4-BB4B-8603011CCFF7}" srcOrd="2" destOrd="0" presId="urn:microsoft.com/office/officeart/2005/8/layout/orgChart1"/>
    <dgm:cxn modelId="{F19567AD-910A-4CA7-968E-3E1FA040D777}" type="presParOf" srcId="{866A0297-157D-432A-8324-2CBF90A176A9}" destId="{D82D0033-44DE-48CB-80B2-E76F5621147B}" srcOrd="4" destOrd="0" presId="urn:microsoft.com/office/officeart/2005/8/layout/orgChart1"/>
    <dgm:cxn modelId="{78B7C42C-CDF2-4282-AAC2-843F4010FF25}" type="presParOf" srcId="{866A0297-157D-432A-8324-2CBF90A176A9}" destId="{2418BBBE-C31A-4B83-9D86-ACD2E7BEC14C}" srcOrd="5" destOrd="0" presId="urn:microsoft.com/office/officeart/2005/8/layout/orgChart1"/>
    <dgm:cxn modelId="{EC3E0AF7-1670-4AFD-8826-1C2CBE42D6C3}" type="presParOf" srcId="{2418BBBE-C31A-4B83-9D86-ACD2E7BEC14C}" destId="{AA411CB5-BCB7-4CF9-920F-B661F95A921B}" srcOrd="0" destOrd="0" presId="urn:microsoft.com/office/officeart/2005/8/layout/orgChart1"/>
    <dgm:cxn modelId="{08FF7C0F-E822-4C8B-9191-83A8B861E389}" type="presParOf" srcId="{AA411CB5-BCB7-4CF9-920F-B661F95A921B}" destId="{9BE3FD1E-D4BA-4B14-B3FE-DADB0C5810C3}" srcOrd="0" destOrd="0" presId="urn:microsoft.com/office/officeart/2005/8/layout/orgChart1"/>
    <dgm:cxn modelId="{0AC870C8-7D60-4246-9CF9-A951CBEFA212}" type="presParOf" srcId="{AA411CB5-BCB7-4CF9-920F-B661F95A921B}" destId="{57BB5B5B-7B7F-4A0B-9A12-CBB61E6E2FD0}" srcOrd="1" destOrd="0" presId="urn:microsoft.com/office/officeart/2005/8/layout/orgChart1"/>
    <dgm:cxn modelId="{785DD54C-AECC-4A8E-B47F-DDBA87BE71D9}" type="presParOf" srcId="{2418BBBE-C31A-4B83-9D86-ACD2E7BEC14C}" destId="{B97AF6BF-F49B-4697-8C77-650337D026A6}" srcOrd="1" destOrd="0" presId="urn:microsoft.com/office/officeart/2005/8/layout/orgChart1"/>
    <dgm:cxn modelId="{D10F992E-1B48-4734-99AF-078273927956}" type="presParOf" srcId="{2418BBBE-C31A-4B83-9D86-ACD2E7BEC14C}" destId="{A36FFF5A-C0DF-43EB-8B13-B5BA3F6E7610}" srcOrd="2" destOrd="0" presId="urn:microsoft.com/office/officeart/2005/8/layout/orgChart1"/>
    <dgm:cxn modelId="{66072DFE-8DD6-4DA8-93E4-C7FBAB87FB18}" type="presParOf" srcId="{866A0297-157D-432A-8324-2CBF90A176A9}" destId="{84673777-319D-445F-A8AA-AABCF7AC43E4}" srcOrd="6" destOrd="0" presId="urn:microsoft.com/office/officeart/2005/8/layout/orgChart1"/>
    <dgm:cxn modelId="{364386DF-E6E3-407D-A488-582097AFFABF}" type="presParOf" srcId="{866A0297-157D-432A-8324-2CBF90A176A9}" destId="{0C57E373-EC1F-4C69-91C9-44F18FF0A023}" srcOrd="7" destOrd="0" presId="urn:microsoft.com/office/officeart/2005/8/layout/orgChart1"/>
    <dgm:cxn modelId="{80E63B44-759E-4FAB-BC57-F380B6A22C5C}" type="presParOf" srcId="{0C57E373-EC1F-4C69-91C9-44F18FF0A023}" destId="{1B9B2026-AED2-45E4-A495-8CC3092E78AA}" srcOrd="0" destOrd="0" presId="urn:microsoft.com/office/officeart/2005/8/layout/orgChart1"/>
    <dgm:cxn modelId="{1E1005CB-2F4D-4779-87FA-CB3C59E127E4}" type="presParOf" srcId="{1B9B2026-AED2-45E4-A495-8CC3092E78AA}" destId="{93715F7B-4BEE-4B6E-ACBC-3C7FE594CD6B}" srcOrd="0" destOrd="0" presId="urn:microsoft.com/office/officeart/2005/8/layout/orgChart1"/>
    <dgm:cxn modelId="{B3A3228A-FB76-42CD-BB1E-4BD120504196}" type="presParOf" srcId="{1B9B2026-AED2-45E4-A495-8CC3092E78AA}" destId="{A894AF0B-4566-4738-9E40-FC5E6262D8C0}" srcOrd="1" destOrd="0" presId="urn:microsoft.com/office/officeart/2005/8/layout/orgChart1"/>
    <dgm:cxn modelId="{9780CC37-722A-46C8-94E5-97B514235C4A}" type="presParOf" srcId="{0C57E373-EC1F-4C69-91C9-44F18FF0A023}" destId="{29D66F41-07FA-43FD-A108-3252B11102E0}" srcOrd="1" destOrd="0" presId="urn:microsoft.com/office/officeart/2005/8/layout/orgChart1"/>
    <dgm:cxn modelId="{A04EE16C-9AB7-4DD5-85AC-A592897E573F}" type="presParOf" srcId="{0C57E373-EC1F-4C69-91C9-44F18FF0A023}" destId="{C15560CC-FCA4-4B1C-9720-CE726F93A7AB}" srcOrd="2" destOrd="0" presId="urn:microsoft.com/office/officeart/2005/8/layout/orgChart1"/>
    <dgm:cxn modelId="{0D25DB26-2D54-47FC-83C5-DA99CA36EB34}" type="presParOf" srcId="{866A0297-157D-432A-8324-2CBF90A176A9}" destId="{7C0A2114-D9BE-4E74-AF07-B76AEFDA3E4F}" srcOrd="8" destOrd="0" presId="urn:microsoft.com/office/officeart/2005/8/layout/orgChart1"/>
    <dgm:cxn modelId="{D40AC3CB-780A-4382-80A1-C64E57E723DA}" type="presParOf" srcId="{866A0297-157D-432A-8324-2CBF90A176A9}" destId="{8286A2D8-5AD4-4E07-A113-FC1BB255F37B}" srcOrd="9" destOrd="0" presId="urn:microsoft.com/office/officeart/2005/8/layout/orgChart1"/>
    <dgm:cxn modelId="{BBED1FCB-5166-4FB3-8BDE-7B688104E150}" type="presParOf" srcId="{8286A2D8-5AD4-4E07-A113-FC1BB255F37B}" destId="{2E671D14-ACFF-4FFA-931E-E592A95F47E6}" srcOrd="0" destOrd="0" presId="urn:microsoft.com/office/officeart/2005/8/layout/orgChart1"/>
    <dgm:cxn modelId="{FC636501-5343-4594-8606-5D6FCEE5D7C7}" type="presParOf" srcId="{2E671D14-ACFF-4FFA-931E-E592A95F47E6}" destId="{87F76D30-8E52-46F6-8B23-9B7927BF87FA}" srcOrd="0" destOrd="0" presId="urn:microsoft.com/office/officeart/2005/8/layout/orgChart1"/>
    <dgm:cxn modelId="{1BDCE306-3B7A-4F8B-8759-821D27E4CDC5}" type="presParOf" srcId="{2E671D14-ACFF-4FFA-931E-E592A95F47E6}" destId="{3F25D683-61EB-4619-BB6E-866FCE079E12}" srcOrd="1" destOrd="0" presId="urn:microsoft.com/office/officeart/2005/8/layout/orgChart1"/>
    <dgm:cxn modelId="{48738A4A-20FE-47C6-8FC0-8FE042365DE8}" type="presParOf" srcId="{8286A2D8-5AD4-4E07-A113-FC1BB255F37B}" destId="{E6401493-FCF8-43C7-A9BE-EA8D42FCAAD5}" srcOrd="1" destOrd="0" presId="urn:microsoft.com/office/officeart/2005/8/layout/orgChart1"/>
    <dgm:cxn modelId="{E1412D18-9B68-471E-BF7E-C95B8AC6037F}" type="presParOf" srcId="{8286A2D8-5AD4-4E07-A113-FC1BB255F37B}" destId="{6FB913C1-839F-4630-B35A-48CDF46E2CBC}" srcOrd="2" destOrd="0" presId="urn:microsoft.com/office/officeart/2005/8/layout/orgChart1"/>
    <dgm:cxn modelId="{FE9C434D-88EB-4AAF-912A-32141BE6B388}" type="presParOf" srcId="{866A0297-157D-432A-8324-2CBF90A176A9}" destId="{49E38971-0356-44FB-B2D7-E158526E3D22}" srcOrd="10" destOrd="0" presId="urn:microsoft.com/office/officeart/2005/8/layout/orgChart1"/>
    <dgm:cxn modelId="{0297B4CD-C907-45B6-AC9D-6ABCEBB14C37}" type="presParOf" srcId="{866A0297-157D-432A-8324-2CBF90A176A9}" destId="{99E4FF65-E79E-46C8-8E69-C78F60D2D15E}" srcOrd="11" destOrd="0" presId="urn:microsoft.com/office/officeart/2005/8/layout/orgChart1"/>
    <dgm:cxn modelId="{E81CCD5C-2471-4915-8B94-0405E8819490}" type="presParOf" srcId="{99E4FF65-E79E-46C8-8E69-C78F60D2D15E}" destId="{6B169DF0-5D9A-49C2-B9EA-FA13F48D2103}" srcOrd="0" destOrd="0" presId="urn:microsoft.com/office/officeart/2005/8/layout/orgChart1"/>
    <dgm:cxn modelId="{C1DFC198-F607-4BCF-970C-44B514E7615E}" type="presParOf" srcId="{6B169DF0-5D9A-49C2-B9EA-FA13F48D2103}" destId="{26828649-607B-4174-8A4B-140A75C3E8CA}" srcOrd="0" destOrd="0" presId="urn:microsoft.com/office/officeart/2005/8/layout/orgChart1"/>
    <dgm:cxn modelId="{C204EBE8-3AF3-4CAE-BB8C-D41F649292C9}" type="presParOf" srcId="{6B169DF0-5D9A-49C2-B9EA-FA13F48D2103}" destId="{7E61F8FF-C5E7-48EF-8822-A9DD3C4093B4}" srcOrd="1" destOrd="0" presId="urn:microsoft.com/office/officeart/2005/8/layout/orgChart1"/>
    <dgm:cxn modelId="{9973691E-AD3B-4F23-8048-C15F8EAAF824}" type="presParOf" srcId="{99E4FF65-E79E-46C8-8E69-C78F60D2D15E}" destId="{4E78B2AB-095F-47D3-BC0C-378026423FB5}" srcOrd="1" destOrd="0" presId="urn:microsoft.com/office/officeart/2005/8/layout/orgChart1"/>
    <dgm:cxn modelId="{F5B002D6-CC24-4D1C-82E5-AC71B7337812}" type="presParOf" srcId="{99E4FF65-E79E-46C8-8E69-C78F60D2D15E}" destId="{E890437C-2BE7-4E03-9F87-3752590885E4}" srcOrd="2" destOrd="0" presId="urn:microsoft.com/office/officeart/2005/8/layout/orgChart1"/>
    <dgm:cxn modelId="{88FDB393-C14B-4493-9D93-DCC1B67BA2DB}" type="presParOf" srcId="{866A0297-157D-432A-8324-2CBF90A176A9}" destId="{875E108E-454D-4415-8210-9F68651D855F}" srcOrd="12" destOrd="0" presId="urn:microsoft.com/office/officeart/2005/8/layout/orgChart1"/>
    <dgm:cxn modelId="{3DD8B2EE-4D18-4453-83C9-6C044557ADCD}" type="presParOf" srcId="{866A0297-157D-432A-8324-2CBF90A176A9}" destId="{43435611-BC4F-4F79-B218-027A300B8400}" srcOrd="13" destOrd="0" presId="urn:microsoft.com/office/officeart/2005/8/layout/orgChart1"/>
    <dgm:cxn modelId="{BF8EDCF9-4155-4F1D-B2B7-0C44C3566A5D}" type="presParOf" srcId="{43435611-BC4F-4F79-B218-027A300B8400}" destId="{C8A9834B-0695-421C-9FC0-64FC384B8299}" srcOrd="0" destOrd="0" presId="urn:microsoft.com/office/officeart/2005/8/layout/orgChart1"/>
    <dgm:cxn modelId="{44BA7988-2C58-4864-99CC-AE092444ABF1}" type="presParOf" srcId="{C8A9834B-0695-421C-9FC0-64FC384B8299}" destId="{55B82782-DC6A-4921-B3C6-4BA6DD199DFD}" srcOrd="0" destOrd="0" presId="urn:microsoft.com/office/officeart/2005/8/layout/orgChart1"/>
    <dgm:cxn modelId="{78A5BA66-CDD3-4946-A269-63722460C658}" type="presParOf" srcId="{C8A9834B-0695-421C-9FC0-64FC384B8299}" destId="{FA7F9BF7-8E32-43B3-B669-F726E2BA1447}" srcOrd="1" destOrd="0" presId="urn:microsoft.com/office/officeart/2005/8/layout/orgChart1"/>
    <dgm:cxn modelId="{0004D21F-73F1-4B32-9C21-0B3F72A5754E}" type="presParOf" srcId="{43435611-BC4F-4F79-B218-027A300B8400}" destId="{2E7B35E2-B7CF-47DA-B7F7-AA2B70573E81}" srcOrd="1" destOrd="0" presId="urn:microsoft.com/office/officeart/2005/8/layout/orgChart1"/>
    <dgm:cxn modelId="{05F0477E-C40F-47B2-BC79-C32A717AA3EA}" type="presParOf" srcId="{43435611-BC4F-4F79-B218-027A300B8400}" destId="{191E77DB-2734-46BC-823F-715700C06944}" srcOrd="2" destOrd="0" presId="urn:microsoft.com/office/officeart/2005/8/layout/orgChart1"/>
    <dgm:cxn modelId="{39BFC286-A599-4150-A244-B053E62451D3}" type="presParOf" srcId="{866A0297-157D-432A-8324-2CBF90A176A9}" destId="{57D8F6F9-18A8-42D9-B10F-86791632CFB7}" srcOrd="14" destOrd="0" presId="urn:microsoft.com/office/officeart/2005/8/layout/orgChart1"/>
    <dgm:cxn modelId="{CF3853AB-7862-4352-86B5-33FAF8446491}" type="presParOf" srcId="{866A0297-157D-432A-8324-2CBF90A176A9}" destId="{7AAE138A-2D9E-41C8-8CF9-B61A4EB11E08}" srcOrd="15" destOrd="0" presId="urn:microsoft.com/office/officeart/2005/8/layout/orgChart1"/>
    <dgm:cxn modelId="{08FF3C2E-FE51-4FC5-925F-2B3C937173AB}" type="presParOf" srcId="{7AAE138A-2D9E-41C8-8CF9-B61A4EB11E08}" destId="{EFD33CD0-9B55-4FA4-80DE-FD38D90C239E}" srcOrd="0" destOrd="0" presId="urn:microsoft.com/office/officeart/2005/8/layout/orgChart1"/>
    <dgm:cxn modelId="{BB522BC6-7E93-4C92-B9C3-F019CBC551B4}" type="presParOf" srcId="{EFD33CD0-9B55-4FA4-80DE-FD38D90C239E}" destId="{C4031B52-B88D-4FF8-99ED-38415968F3B2}" srcOrd="0" destOrd="0" presId="urn:microsoft.com/office/officeart/2005/8/layout/orgChart1"/>
    <dgm:cxn modelId="{80D09D02-6BBF-4542-85D9-68E4505CE892}" type="presParOf" srcId="{EFD33CD0-9B55-4FA4-80DE-FD38D90C239E}" destId="{27B05F82-CB5F-4874-9662-4B55700DE3ED}" srcOrd="1" destOrd="0" presId="urn:microsoft.com/office/officeart/2005/8/layout/orgChart1"/>
    <dgm:cxn modelId="{E4C88275-7323-4DA3-9167-906EED3B2C6E}" type="presParOf" srcId="{7AAE138A-2D9E-41C8-8CF9-B61A4EB11E08}" destId="{7220393F-4A82-4ABF-9B67-367A50656B0A}" srcOrd="1" destOrd="0" presId="urn:microsoft.com/office/officeart/2005/8/layout/orgChart1"/>
    <dgm:cxn modelId="{EC0AC9A6-B63C-40F0-A7B1-5A90E32A93FA}" type="presParOf" srcId="{7AAE138A-2D9E-41C8-8CF9-B61A4EB11E08}" destId="{FBEC04FD-D00D-49DA-99CE-6830A2FF414D}" srcOrd="2" destOrd="0" presId="urn:microsoft.com/office/officeart/2005/8/layout/orgChart1"/>
    <dgm:cxn modelId="{81A9D151-B5B3-4CA7-9869-A21E00C9AECE}" type="presParOf" srcId="{866A0297-157D-432A-8324-2CBF90A176A9}" destId="{28386F7D-EFB9-4FC6-B715-FEE86026CFDC}" srcOrd="16" destOrd="0" presId="urn:microsoft.com/office/officeart/2005/8/layout/orgChart1"/>
    <dgm:cxn modelId="{5A1BB06B-398E-444A-8FEF-70944161D8D4}" type="presParOf" srcId="{866A0297-157D-432A-8324-2CBF90A176A9}" destId="{B443557F-9D10-4513-9570-A9F2A703BA2E}" srcOrd="17" destOrd="0" presId="urn:microsoft.com/office/officeart/2005/8/layout/orgChart1"/>
    <dgm:cxn modelId="{3E862783-356A-40BE-964B-AA78CCE84B4B}" type="presParOf" srcId="{B443557F-9D10-4513-9570-A9F2A703BA2E}" destId="{020B7480-8DB2-465D-B3F7-C343F796A965}" srcOrd="0" destOrd="0" presId="urn:microsoft.com/office/officeart/2005/8/layout/orgChart1"/>
    <dgm:cxn modelId="{72C2670C-014F-4936-A868-01806CED1D30}" type="presParOf" srcId="{020B7480-8DB2-465D-B3F7-C343F796A965}" destId="{83B64D9A-FE92-4300-80CD-727CDD728F21}" srcOrd="0" destOrd="0" presId="urn:microsoft.com/office/officeart/2005/8/layout/orgChart1"/>
    <dgm:cxn modelId="{F0C62358-7A6E-4A13-A1D8-3943B34715EB}" type="presParOf" srcId="{020B7480-8DB2-465D-B3F7-C343F796A965}" destId="{9149968B-DD5C-42EA-917D-87AB6C4F740B}" srcOrd="1" destOrd="0" presId="urn:microsoft.com/office/officeart/2005/8/layout/orgChart1"/>
    <dgm:cxn modelId="{2CCB34E2-C9C1-49AE-9917-07B8BEDD12D3}" type="presParOf" srcId="{B443557F-9D10-4513-9570-A9F2A703BA2E}" destId="{1A81C368-BEA7-44B2-9D41-9062EFE9AB8D}" srcOrd="1" destOrd="0" presId="urn:microsoft.com/office/officeart/2005/8/layout/orgChart1"/>
    <dgm:cxn modelId="{307E255B-1E38-45DB-BD34-25188D6102BF}" type="presParOf" srcId="{B443557F-9D10-4513-9570-A9F2A703BA2E}" destId="{0CC05547-C257-4C05-AA4C-95DDA27155B8}" srcOrd="2" destOrd="0" presId="urn:microsoft.com/office/officeart/2005/8/layout/orgChart1"/>
    <dgm:cxn modelId="{C6A0F197-3AC3-49C0-BAAB-5D8E5B63B03A}" type="presParOf" srcId="{866A0297-157D-432A-8324-2CBF90A176A9}" destId="{80C5557F-A65F-47D7-93EB-79D6C8D86779}" srcOrd="18" destOrd="0" presId="urn:microsoft.com/office/officeart/2005/8/layout/orgChart1"/>
    <dgm:cxn modelId="{32EE9FC6-EF76-465F-91D5-3CE6D4563A41}" type="presParOf" srcId="{866A0297-157D-432A-8324-2CBF90A176A9}" destId="{A46F1065-777B-436C-B515-3F6C296F1B01}" srcOrd="19" destOrd="0" presId="urn:microsoft.com/office/officeart/2005/8/layout/orgChart1"/>
    <dgm:cxn modelId="{28DB8B44-25B8-4774-9D9C-D5B71131315A}" type="presParOf" srcId="{A46F1065-777B-436C-B515-3F6C296F1B01}" destId="{67D529B5-2518-4025-A382-205B0F095DCD}" srcOrd="0" destOrd="0" presId="urn:microsoft.com/office/officeart/2005/8/layout/orgChart1"/>
    <dgm:cxn modelId="{52F6FE92-C612-4F9F-9239-0A54BE06DFEC}" type="presParOf" srcId="{67D529B5-2518-4025-A382-205B0F095DCD}" destId="{AF445D72-FA60-41B5-A6B0-D20E81C4A9FF}" srcOrd="0" destOrd="0" presId="urn:microsoft.com/office/officeart/2005/8/layout/orgChart1"/>
    <dgm:cxn modelId="{39239C6C-8F6C-4772-AF06-383EBAAE6B24}" type="presParOf" srcId="{67D529B5-2518-4025-A382-205B0F095DCD}" destId="{3A87CAD8-F23B-461F-906B-52868248A41E}" srcOrd="1" destOrd="0" presId="urn:microsoft.com/office/officeart/2005/8/layout/orgChart1"/>
    <dgm:cxn modelId="{BC830835-3FF9-4F4D-8B81-5EF4C8F269B3}" type="presParOf" srcId="{A46F1065-777B-436C-B515-3F6C296F1B01}" destId="{BD1795DA-F48A-4F21-9DF1-BD85EE0861A3}" srcOrd="1" destOrd="0" presId="urn:microsoft.com/office/officeart/2005/8/layout/orgChart1"/>
    <dgm:cxn modelId="{A515B0BF-6213-4F71-B2FD-9F0FBB7EF3CE}" type="presParOf" srcId="{A46F1065-777B-436C-B515-3F6C296F1B01}" destId="{D34537E0-727A-409B-A902-9E77D6A0213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1er. Grupo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5BE197E-0256-441D-953B-0529ACB4BED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ur</a:t>
          </a:r>
          <a:endParaRPr lang="pt-BR" sz="1200" dirty="0" smtClean="0">
            <a:solidFill>
              <a:schemeClr val="tx1"/>
            </a:solidFill>
            <a:latin typeface="+mn-lt"/>
          </a:endParaRPr>
        </a:p>
      </dgm:t>
    </dgm:pt>
    <dgm:pt modelId="{BB1867D2-3C47-43AD-8D57-837B842809F9}" type="par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A36D08F-8641-40C9-9C04-BB1E8E15E65C}" type="sib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39E1EB3-1AA5-4151-A747-3CEE419AEBE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F1756F1D-D194-4ED6-B875-210C354FE445}" type="par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BD3A730-DECB-400A-BDA2-E6BA99E61AF4}" type="sib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142097" custScaleY="153028" custLinFactNeighborX="-169" custLinFactNeighborY="-381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D0CB0E3E-A969-421D-BCD7-FADEDA785973}" type="pres">
      <dgm:prSet presAssocID="{BB1867D2-3C47-43AD-8D57-837B842809F9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E3F9F78-E528-4B79-9539-E477D8D1DD8A}" type="pres">
      <dgm:prSet presAssocID="{85BE197E-0256-441D-953B-0529ACB4BED0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A4C5959-CC72-4007-A27D-420E7E58716E}" type="pres">
      <dgm:prSet presAssocID="{85BE197E-0256-441D-953B-0529ACB4BED0}" presName="rootComposite" presStyleCnt="0"/>
      <dgm:spPr/>
      <dgm:t>
        <a:bodyPr/>
        <a:lstStyle/>
        <a:p>
          <a:endParaRPr lang="es-ES"/>
        </a:p>
      </dgm:t>
    </dgm:pt>
    <dgm:pt modelId="{A6929D0D-76E0-472F-A28B-C3AF45D60990}" type="pres">
      <dgm:prSet presAssocID="{85BE197E-0256-441D-953B-0529ACB4BED0}" presName="rootText" presStyleLbl="node2" presStyleIdx="0" presStyleCnt="3" custScaleX="150548" custScaleY="62021" custLinFactNeighborX="-297" custLinFactNeighborY="147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C68960E-B8D9-49D0-A232-36DA95BCD3E7}" type="pres">
      <dgm:prSet presAssocID="{85BE197E-0256-441D-953B-0529ACB4BED0}" presName="rootConnector" presStyleLbl="node2" presStyleIdx="0" presStyleCnt="3"/>
      <dgm:spPr/>
      <dgm:t>
        <a:bodyPr/>
        <a:lstStyle/>
        <a:p>
          <a:endParaRPr lang="es-ES"/>
        </a:p>
      </dgm:t>
    </dgm:pt>
    <dgm:pt modelId="{D9C57D31-5BA4-422A-B39E-A8F8627ADE9A}" type="pres">
      <dgm:prSet presAssocID="{85BE197E-0256-441D-953B-0529ACB4BED0}" presName="hierChild4" presStyleCnt="0"/>
      <dgm:spPr/>
      <dgm:t>
        <a:bodyPr/>
        <a:lstStyle/>
        <a:p>
          <a:endParaRPr lang="es-ES"/>
        </a:p>
      </dgm:t>
    </dgm:pt>
    <dgm:pt modelId="{5292FF86-0F25-4109-A465-F4EF805AFCDE}" type="pres">
      <dgm:prSet presAssocID="{F1756F1D-D194-4ED6-B875-210C354FE445}" presName="Name35" presStyleLbl="parChTrans1D3" presStyleIdx="0" presStyleCnt="3"/>
      <dgm:spPr/>
      <dgm:t>
        <a:bodyPr/>
        <a:lstStyle/>
        <a:p>
          <a:endParaRPr lang="es-ES"/>
        </a:p>
      </dgm:t>
    </dgm:pt>
    <dgm:pt modelId="{66549628-6781-409F-BD34-AEF147C47F16}" type="pres">
      <dgm:prSet presAssocID="{839E1EB3-1AA5-4151-A747-3CEE419AEB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AABB043-A28E-423A-812F-301919D39714}" type="pres">
      <dgm:prSet presAssocID="{839E1EB3-1AA5-4151-A747-3CEE419AEBEA}" presName="rootComposite" presStyleCnt="0"/>
      <dgm:spPr/>
      <dgm:t>
        <a:bodyPr/>
        <a:lstStyle/>
        <a:p>
          <a:endParaRPr lang="es-ES"/>
        </a:p>
      </dgm:t>
    </dgm:pt>
    <dgm:pt modelId="{3AC2205B-CFE9-4B39-88F7-13D37D548EAC}" type="pres">
      <dgm:prSet presAssocID="{839E1EB3-1AA5-4151-A747-3CEE419AEBEA}" presName="rootText" presStyleLbl="node3" presStyleIdx="0" presStyleCnt="3" custScaleX="150548" custScaleY="199756" custLinFactNeighborX="-297" custLinFactNeighborY="151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B698EE-F280-4368-B4E6-8567F3CCD011}" type="pres">
      <dgm:prSet presAssocID="{839E1EB3-1AA5-4151-A747-3CEE419AEBEA}" presName="rootConnector" presStyleLbl="node3" presStyleIdx="0" presStyleCnt="3"/>
      <dgm:spPr/>
      <dgm:t>
        <a:bodyPr/>
        <a:lstStyle/>
        <a:p>
          <a:endParaRPr lang="es-ES"/>
        </a:p>
      </dgm:t>
    </dgm:pt>
    <dgm:pt modelId="{9FC9E686-C8EC-4379-A875-C84A60ECF595}" type="pres">
      <dgm:prSet presAssocID="{839E1EB3-1AA5-4151-A747-3CEE419AEBEA}" presName="hierChild4" presStyleCnt="0"/>
      <dgm:spPr/>
      <dgm:t>
        <a:bodyPr/>
        <a:lstStyle/>
        <a:p>
          <a:endParaRPr lang="es-ES"/>
        </a:p>
      </dgm:t>
    </dgm:pt>
    <dgm:pt modelId="{F8B71310-2127-483C-B0E3-477D7E684329}" type="pres">
      <dgm:prSet presAssocID="{839E1EB3-1AA5-4151-A747-3CEE419AEBEA}" presName="hierChild5" presStyleCnt="0"/>
      <dgm:spPr/>
      <dgm:t>
        <a:bodyPr/>
        <a:lstStyle/>
        <a:p>
          <a:endParaRPr lang="es-ES"/>
        </a:p>
      </dgm:t>
    </dgm:pt>
    <dgm:pt modelId="{A7FE304C-FEDA-492E-9850-B66EA694D05B}" type="pres">
      <dgm:prSet presAssocID="{85BE197E-0256-441D-953B-0529ACB4BED0}" presName="hierChild5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1" presStyleCnt="3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1" presStyleCnt="3" custScaleX="150548" custScaleY="63177" custLinFactNeighborX="-114" custLinFactNeighborY="147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1" presStyleCnt="3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1" presStyleCnt="3" custScaleX="150548" custScaleY="199756" custLinFactNeighborX="-114" custLinFactNeighborY="140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1" presStyleCnt="3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2" presStyleCnt="3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2" presStyleCnt="3" custScaleX="150548" custScaleY="66572" custLinFactNeighborX="-638" custLinFactNeighborY="147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2" presStyleCnt="3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2" presStyleCnt="3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2" presStyleCnt="3" custScaleX="150548" custScaleY="199756" custLinFactNeighborX="-638" custLinFactNeighborY="106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2" presStyleCnt="3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</dgm:ptLst>
  <dgm:cxnLst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D108940B-F49B-4498-BBED-C59D12F49B76}" type="presOf" srcId="{4C4818D1-CCBF-4E3F-9D59-405CCEE467A1}" destId="{A384A728-D15B-4EFC-9690-90D90AC42B59}" srcOrd="0" destOrd="0" presId="urn:microsoft.com/office/officeart/2005/8/layout/orgChart1"/>
    <dgm:cxn modelId="{F88AF845-216E-4BFC-BEC7-605CB3813BAD}" type="presOf" srcId="{839E1EB3-1AA5-4151-A747-3CEE419AEBEA}" destId="{3AC2205B-CFE9-4B39-88F7-13D37D548EAC}" srcOrd="0" destOrd="0" presId="urn:microsoft.com/office/officeart/2005/8/layout/orgChart1"/>
    <dgm:cxn modelId="{31C65743-DCE6-44B8-860C-1BCB4FD3D811}" type="presOf" srcId="{9EE5E15E-381F-4AD8-BC40-352F0FAFC0ED}" destId="{BAB3941F-950F-47D3-B7C8-781DF27D0BBF}" srcOrd="0" destOrd="0" presId="urn:microsoft.com/office/officeart/2005/8/layout/orgChart1"/>
    <dgm:cxn modelId="{05C4E34F-BC2B-47B8-9119-3FA87BF9C063}" type="presOf" srcId="{AA956D21-6C0B-4124-8B38-E2C9125A86C2}" destId="{B005E8AF-6FB7-4C27-973B-BD2C4151F9AE}" srcOrd="0" destOrd="0" presId="urn:microsoft.com/office/officeart/2005/8/layout/orgChart1"/>
    <dgm:cxn modelId="{A1C71858-0097-4FC4-87C0-99F6D11F7429}" type="presOf" srcId="{839E1EB3-1AA5-4151-A747-3CEE419AEBEA}" destId="{A5B698EE-F280-4368-B4E6-8567F3CCD011}" srcOrd="1" destOrd="0" presId="urn:microsoft.com/office/officeart/2005/8/layout/orgChart1"/>
    <dgm:cxn modelId="{12FD05C9-D2FE-4083-852C-8157474D36D3}" type="presOf" srcId="{81F435DA-318D-41F0-9269-EF0A45E50CC1}" destId="{A41F5A88-6EEB-401B-A53C-3D93DD6B44D6}" srcOrd="1" destOrd="0" presId="urn:microsoft.com/office/officeart/2005/8/layout/orgChart1"/>
    <dgm:cxn modelId="{AB9AC261-33D4-40D8-9D9E-7BB6A6695E5B}" srcId="{81F435DA-318D-41F0-9269-EF0A45E50CC1}" destId="{9EE5E15E-381F-4AD8-BC40-352F0FAFC0ED}" srcOrd="2" destOrd="0" parTransId="{7CAB9BAA-3E53-4FA1-A5E8-86B847F5E85C}" sibTransId="{6E22CDB8-78A3-4BA5-B88E-6954AA1C8B4C}"/>
    <dgm:cxn modelId="{B485F245-C20C-430C-9DA3-12A0D74727D4}" type="presOf" srcId="{8959B477-3CD1-4006-8932-77403F071398}" destId="{19BC97C0-8F68-4205-9CCE-467D873691CD}" srcOrd="0" destOrd="0" presId="urn:microsoft.com/office/officeart/2005/8/layout/orgChart1"/>
    <dgm:cxn modelId="{3A19185E-E860-47F7-A496-383EC38537FF}" type="presOf" srcId="{D7217CF0-E7B2-4019-BF61-CBB74E7E364C}" destId="{22A32EF1-2A50-4950-97C7-A188D30D1CDF}" srcOrd="0" destOrd="0" presId="urn:microsoft.com/office/officeart/2005/8/layout/orgChart1"/>
    <dgm:cxn modelId="{EED6E96B-FA7F-4229-98B4-641232D46929}" srcId="{81F435DA-318D-41F0-9269-EF0A45E50CC1}" destId="{D7217CF0-E7B2-4019-BF61-CBB74E7E364C}" srcOrd="1" destOrd="0" parTransId="{8959B477-3CD1-4006-8932-77403F071398}" sibTransId="{CBF0D179-2816-4F04-B590-D5FA845FEADC}"/>
    <dgm:cxn modelId="{533BA47D-607B-463F-97AB-7E555B67B37A}" type="presOf" srcId="{4C4818D1-CCBF-4E3F-9D59-405CCEE467A1}" destId="{351676BC-0BB6-4630-AC0A-938BC687094D}" srcOrd="1" destOrd="0" presId="urn:microsoft.com/office/officeart/2005/8/layout/orgChart1"/>
    <dgm:cxn modelId="{67CAA1AE-9F99-4317-BF1E-B686B5043461}" type="presOf" srcId="{D7217CF0-E7B2-4019-BF61-CBB74E7E364C}" destId="{E7E50386-E2E9-4518-B371-33232D6396EC}" srcOrd="1" destOrd="0" presId="urn:microsoft.com/office/officeart/2005/8/layout/orgChart1"/>
    <dgm:cxn modelId="{7E3DADD5-D70E-47F5-9E01-927B8B30C71F}" srcId="{85BE197E-0256-441D-953B-0529ACB4BED0}" destId="{839E1EB3-1AA5-4151-A747-3CEE419AEBEA}" srcOrd="0" destOrd="0" parTransId="{F1756F1D-D194-4ED6-B875-210C354FE445}" sibTransId="{EBD3A730-DECB-400A-BDA2-E6BA99E61AF4}"/>
    <dgm:cxn modelId="{FAE279EF-58F5-437A-BEF5-D2955B80C531}" type="presOf" srcId="{BB1867D2-3C47-43AD-8D57-837B842809F9}" destId="{D0CB0E3E-A969-421D-BCD7-FADEDA785973}" srcOrd="0" destOrd="0" presId="urn:microsoft.com/office/officeart/2005/8/layout/orgChart1"/>
    <dgm:cxn modelId="{25810E06-8EFE-4EBC-9EE9-350C52FCA614}" srcId="{81F435DA-318D-41F0-9269-EF0A45E50CC1}" destId="{85BE197E-0256-441D-953B-0529ACB4BED0}" srcOrd="0" destOrd="0" parTransId="{BB1867D2-3C47-43AD-8D57-837B842809F9}" sibTransId="{CA36D08F-8641-40C9-9C04-BB1E8E15E65C}"/>
    <dgm:cxn modelId="{2C326A3D-10A5-4C89-90EA-03C9A7EBC357}" type="presOf" srcId="{85BE197E-0256-441D-953B-0529ACB4BED0}" destId="{8C68960E-B8D9-49D0-A232-36DA95BCD3E7}" srcOrd="1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12B87197-1F67-48C3-B0EF-13D11945EB95}" type="presOf" srcId="{7B475F51-5B06-49E1-B62B-7728DCD90106}" destId="{FB546384-7DC9-48CA-8988-427DEC0D1AC1}" srcOrd="0" destOrd="0" presId="urn:microsoft.com/office/officeart/2005/8/layout/orgChart1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1747F539-05C5-4436-8E7F-35BFFA72B612}" type="presOf" srcId="{F1756F1D-D194-4ED6-B875-210C354FE445}" destId="{5292FF86-0F25-4109-A465-F4EF805AFCDE}" srcOrd="0" destOrd="0" presId="urn:microsoft.com/office/officeart/2005/8/layout/orgChart1"/>
    <dgm:cxn modelId="{4923EC75-DB21-4CD5-B205-88C9C4FFB363}" type="presOf" srcId="{AA956D21-6C0B-4124-8B38-E2C9125A86C2}" destId="{FDF4E3C1-3C98-4D1E-85F0-430EFA456481}" srcOrd="1" destOrd="0" presId="urn:microsoft.com/office/officeart/2005/8/layout/orgChart1"/>
    <dgm:cxn modelId="{9EF1040F-A747-4FB4-9B4F-133C43E68CB6}" type="presOf" srcId="{9EE5E15E-381F-4AD8-BC40-352F0FAFC0ED}" destId="{E427E4F8-A448-47B2-97BE-730020FE452F}" srcOrd="1" destOrd="0" presId="urn:microsoft.com/office/officeart/2005/8/layout/orgChart1"/>
    <dgm:cxn modelId="{E2B2D76B-2CE8-4421-885C-00FAF50A0735}" type="presOf" srcId="{81F435DA-318D-41F0-9269-EF0A45E50CC1}" destId="{9F3DCE7C-5FB0-4131-9FB6-4EE89B0234CA}" srcOrd="0" destOrd="0" presId="urn:microsoft.com/office/officeart/2005/8/layout/orgChart1"/>
    <dgm:cxn modelId="{3D06399C-656D-4E1D-9BB2-B83673703A82}" type="presOf" srcId="{32A7EB06-CF15-4550-9370-4D6BF2DF57FD}" destId="{63EED71C-03D2-4F08-BFA4-AA97F952338F}" srcOrd="0" destOrd="0" presId="urn:microsoft.com/office/officeart/2005/8/layout/orgChart1"/>
    <dgm:cxn modelId="{8AA3E998-4C96-4FED-8968-F19EC79A1032}" type="presOf" srcId="{85BE197E-0256-441D-953B-0529ACB4BED0}" destId="{A6929D0D-76E0-472F-A28B-C3AF45D60990}" srcOrd="0" destOrd="0" presId="urn:microsoft.com/office/officeart/2005/8/layout/orgChart1"/>
    <dgm:cxn modelId="{2D825AC7-8C53-4AE7-AE00-D9E96B5E1F06}" type="presOf" srcId="{7CAB9BAA-3E53-4FA1-A5E8-86B847F5E85C}" destId="{BCB48042-0879-4045-A2DE-3E301A2B6C8F}" srcOrd="0" destOrd="0" presId="urn:microsoft.com/office/officeart/2005/8/layout/orgChart1"/>
    <dgm:cxn modelId="{EDD7A4AC-D3FA-4612-B2D5-A3BFC5D2453D}" type="presOf" srcId="{490A2394-6C8D-40DD-B03C-25B9215585AB}" destId="{EE785DD2-8DEC-4F63-B148-CA77C001AF96}" srcOrd="0" destOrd="0" presId="urn:microsoft.com/office/officeart/2005/8/layout/orgChart1"/>
    <dgm:cxn modelId="{25810494-D304-4800-A8A7-386083D8D271}" type="presParOf" srcId="{63EED71C-03D2-4F08-BFA4-AA97F952338F}" destId="{CCF2EE73-218F-49A9-8468-B25B0B2427FE}" srcOrd="0" destOrd="0" presId="urn:microsoft.com/office/officeart/2005/8/layout/orgChart1"/>
    <dgm:cxn modelId="{CB863790-56A9-4748-8D66-A3B992DEDAD7}" type="presParOf" srcId="{CCF2EE73-218F-49A9-8468-B25B0B2427FE}" destId="{0BDF908D-56E3-47F5-8161-79B1C506897D}" srcOrd="0" destOrd="0" presId="urn:microsoft.com/office/officeart/2005/8/layout/orgChart1"/>
    <dgm:cxn modelId="{60642DE4-C6D5-4EED-A6F8-B6D379D6F891}" type="presParOf" srcId="{0BDF908D-56E3-47F5-8161-79B1C506897D}" destId="{9F3DCE7C-5FB0-4131-9FB6-4EE89B0234CA}" srcOrd="0" destOrd="0" presId="urn:microsoft.com/office/officeart/2005/8/layout/orgChart1"/>
    <dgm:cxn modelId="{AE15C3DE-A969-48EE-A9EB-431E6AEAC2C0}" type="presParOf" srcId="{0BDF908D-56E3-47F5-8161-79B1C506897D}" destId="{A41F5A88-6EEB-401B-A53C-3D93DD6B44D6}" srcOrd="1" destOrd="0" presId="urn:microsoft.com/office/officeart/2005/8/layout/orgChart1"/>
    <dgm:cxn modelId="{4FB1D86B-1E66-465A-A320-363A1052B1F3}" type="presParOf" srcId="{CCF2EE73-218F-49A9-8468-B25B0B2427FE}" destId="{866C713A-1678-4C90-A894-44DFD6924DCF}" srcOrd="1" destOrd="0" presId="urn:microsoft.com/office/officeart/2005/8/layout/orgChart1"/>
    <dgm:cxn modelId="{DEE6532D-719F-4C7E-8195-633BBED356DE}" type="presParOf" srcId="{866C713A-1678-4C90-A894-44DFD6924DCF}" destId="{D0CB0E3E-A969-421D-BCD7-FADEDA785973}" srcOrd="0" destOrd="0" presId="urn:microsoft.com/office/officeart/2005/8/layout/orgChart1"/>
    <dgm:cxn modelId="{A6BAC436-7579-4AB3-BF75-B277383E63B9}" type="presParOf" srcId="{866C713A-1678-4C90-A894-44DFD6924DCF}" destId="{3E3F9F78-E528-4B79-9539-E477D8D1DD8A}" srcOrd="1" destOrd="0" presId="urn:microsoft.com/office/officeart/2005/8/layout/orgChart1"/>
    <dgm:cxn modelId="{C1746F6A-D7F5-4E92-A894-658D39F1747A}" type="presParOf" srcId="{3E3F9F78-E528-4B79-9539-E477D8D1DD8A}" destId="{5A4C5959-CC72-4007-A27D-420E7E58716E}" srcOrd="0" destOrd="0" presId="urn:microsoft.com/office/officeart/2005/8/layout/orgChart1"/>
    <dgm:cxn modelId="{91E615B4-6960-4304-8DD0-9302F70F1D64}" type="presParOf" srcId="{5A4C5959-CC72-4007-A27D-420E7E58716E}" destId="{A6929D0D-76E0-472F-A28B-C3AF45D60990}" srcOrd="0" destOrd="0" presId="urn:microsoft.com/office/officeart/2005/8/layout/orgChart1"/>
    <dgm:cxn modelId="{6D2FC147-D4C7-4346-9F71-0A59DF66A804}" type="presParOf" srcId="{5A4C5959-CC72-4007-A27D-420E7E58716E}" destId="{8C68960E-B8D9-49D0-A232-36DA95BCD3E7}" srcOrd="1" destOrd="0" presId="urn:microsoft.com/office/officeart/2005/8/layout/orgChart1"/>
    <dgm:cxn modelId="{E79D207A-CB24-49A0-9298-58FE96041442}" type="presParOf" srcId="{3E3F9F78-E528-4B79-9539-E477D8D1DD8A}" destId="{D9C57D31-5BA4-422A-B39E-A8F8627ADE9A}" srcOrd="1" destOrd="0" presId="urn:microsoft.com/office/officeart/2005/8/layout/orgChart1"/>
    <dgm:cxn modelId="{CA4C5263-1884-4EF7-B096-C76581B8077B}" type="presParOf" srcId="{D9C57D31-5BA4-422A-B39E-A8F8627ADE9A}" destId="{5292FF86-0F25-4109-A465-F4EF805AFCDE}" srcOrd="0" destOrd="0" presId="urn:microsoft.com/office/officeart/2005/8/layout/orgChart1"/>
    <dgm:cxn modelId="{1A2F92FD-5A40-4941-8BA2-5111E09AE172}" type="presParOf" srcId="{D9C57D31-5BA4-422A-B39E-A8F8627ADE9A}" destId="{66549628-6781-409F-BD34-AEF147C47F16}" srcOrd="1" destOrd="0" presId="urn:microsoft.com/office/officeart/2005/8/layout/orgChart1"/>
    <dgm:cxn modelId="{883BFA0B-0CB3-4C2E-BD34-5087BCC4428A}" type="presParOf" srcId="{66549628-6781-409F-BD34-AEF147C47F16}" destId="{DAABB043-A28E-423A-812F-301919D39714}" srcOrd="0" destOrd="0" presId="urn:microsoft.com/office/officeart/2005/8/layout/orgChart1"/>
    <dgm:cxn modelId="{2E661F0A-6669-411F-A889-CC64B47BF93B}" type="presParOf" srcId="{DAABB043-A28E-423A-812F-301919D39714}" destId="{3AC2205B-CFE9-4B39-88F7-13D37D548EAC}" srcOrd="0" destOrd="0" presId="urn:microsoft.com/office/officeart/2005/8/layout/orgChart1"/>
    <dgm:cxn modelId="{0447FD57-E09C-4ECD-95C3-5D448DF9327D}" type="presParOf" srcId="{DAABB043-A28E-423A-812F-301919D39714}" destId="{A5B698EE-F280-4368-B4E6-8567F3CCD011}" srcOrd="1" destOrd="0" presId="urn:microsoft.com/office/officeart/2005/8/layout/orgChart1"/>
    <dgm:cxn modelId="{6559F40E-F73E-478C-B592-F33C9228F5B7}" type="presParOf" srcId="{66549628-6781-409F-BD34-AEF147C47F16}" destId="{9FC9E686-C8EC-4379-A875-C84A60ECF595}" srcOrd="1" destOrd="0" presId="urn:microsoft.com/office/officeart/2005/8/layout/orgChart1"/>
    <dgm:cxn modelId="{620C591F-EFAA-41A0-A0B9-9317E6FD4E5E}" type="presParOf" srcId="{66549628-6781-409F-BD34-AEF147C47F16}" destId="{F8B71310-2127-483C-B0E3-477D7E684329}" srcOrd="2" destOrd="0" presId="urn:microsoft.com/office/officeart/2005/8/layout/orgChart1"/>
    <dgm:cxn modelId="{A76FE61B-91E4-4FB7-8FD4-87075775D9D4}" type="presParOf" srcId="{3E3F9F78-E528-4B79-9539-E477D8D1DD8A}" destId="{A7FE304C-FEDA-492E-9850-B66EA694D05B}" srcOrd="2" destOrd="0" presId="urn:microsoft.com/office/officeart/2005/8/layout/orgChart1"/>
    <dgm:cxn modelId="{5C94F7E9-A0F6-4ADE-A251-3A74E7E089DD}" type="presParOf" srcId="{866C713A-1678-4C90-A894-44DFD6924DCF}" destId="{19BC97C0-8F68-4205-9CCE-467D873691CD}" srcOrd="2" destOrd="0" presId="urn:microsoft.com/office/officeart/2005/8/layout/orgChart1"/>
    <dgm:cxn modelId="{A973A0FC-37E3-4EAF-85CF-2FEB3828E1B2}" type="presParOf" srcId="{866C713A-1678-4C90-A894-44DFD6924DCF}" destId="{3E2D47D0-B9D3-44DF-BE05-72E2BCF50503}" srcOrd="3" destOrd="0" presId="urn:microsoft.com/office/officeart/2005/8/layout/orgChart1"/>
    <dgm:cxn modelId="{66110F2D-1AEA-40EA-BAC9-FEA121DBFD46}" type="presParOf" srcId="{3E2D47D0-B9D3-44DF-BE05-72E2BCF50503}" destId="{61B5984A-9E4D-4785-8EDB-96443ECEE64B}" srcOrd="0" destOrd="0" presId="urn:microsoft.com/office/officeart/2005/8/layout/orgChart1"/>
    <dgm:cxn modelId="{77406E97-5B96-4109-8C9D-3C8EE4A42D78}" type="presParOf" srcId="{61B5984A-9E4D-4785-8EDB-96443ECEE64B}" destId="{22A32EF1-2A50-4950-97C7-A188D30D1CDF}" srcOrd="0" destOrd="0" presId="urn:microsoft.com/office/officeart/2005/8/layout/orgChart1"/>
    <dgm:cxn modelId="{0EE272B9-CF1E-4058-B4EC-410C2D8DC6EF}" type="presParOf" srcId="{61B5984A-9E4D-4785-8EDB-96443ECEE64B}" destId="{E7E50386-E2E9-4518-B371-33232D6396EC}" srcOrd="1" destOrd="0" presId="urn:microsoft.com/office/officeart/2005/8/layout/orgChart1"/>
    <dgm:cxn modelId="{C09E8641-2194-47CB-9712-579E4EEEEC8B}" type="presParOf" srcId="{3E2D47D0-B9D3-44DF-BE05-72E2BCF50503}" destId="{649D3F89-B8DC-4B23-BFB3-AC88E4C71BB1}" srcOrd="1" destOrd="0" presId="urn:microsoft.com/office/officeart/2005/8/layout/orgChart1"/>
    <dgm:cxn modelId="{D4E4FE22-3EBD-4DF3-8750-C3F82CE2C85B}" type="presParOf" srcId="{649D3F89-B8DC-4B23-BFB3-AC88E4C71BB1}" destId="{FB546384-7DC9-48CA-8988-427DEC0D1AC1}" srcOrd="0" destOrd="0" presId="urn:microsoft.com/office/officeart/2005/8/layout/orgChart1"/>
    <dgm:cxn modelId="{21969F0D-5B62-487F-9969-0B5EA2604665}" type="presParOf" srcId="{649D3F89-B8DC-4B23-BFB3-AC88E4C71BB1}" destId="{6F57BDDB-CCEA-4E96-856E-84A36F7721D2}" srcOrd="1" destOrd="0" presId="urn:microsoft.com/office/officeart/2005/8/layout/orgChart1"/>
    <dgm:cxn modelId="{766DD10F-2F6F-4F6B-8C22-ADC4169A8FD2}" type="presParOf" srcId="{6F57BDDB-CCEA-4E96-856E-84A36F7721D2}" destId="{0DA8486B-4C1F-4817-9D33-F083E9B7A8A7}" srcOrd="0" destOrd="0" presId="urn:microsoft.com/office/officeart/2005/8/layout/orgChart1"/>
    <dgm:cxn modelId="{AE62F6BE-7E89-4461-B11E-EB131AB02386}" type="presParOf" srcId="{0DA8486B-4C1F-4817-9D33-F083E9B7A8A7}" destId="{A384A728-D15B-4EFC-9690-90D90AC42B59}" srcOrd="0" destOrd="0" presId="urn:microsoft.com/office/officeart/2005/8/layout/orgChart1"/>
    <dgm:cxn modelId="{B9B438F0-D515-44B5-9E0E-B0A7C7E4ABBD}" type="presParOf" srcId="{0DA8486B-4C1F-4817-9D33-F083E9B7A8A7}" destId="{351676BC-0BB6-4630-AC0A-938BC687094D}" srcOrd="1" destOrd="0" presId="urn:microsoft.com/office/officeart/2005/8/layout/orgChart1"/>
    <dgm:cxn modelId="{5A817191-8C45-4F43-A126-7257878BE903}" type="presParOf" srcId="{6F57BDDB-CCEA-4E96-856E-84A36F7721D2}" destId="{3C5DA337-A661-4E00-B193-2456BB97745A}" srcOrd="1" destOrd="0" presId="urn:microsoft.com/office/officeart/2005/8/layout/orgChart1"/>
    <dgm:cxn modelId="{6AE7C555-2EE6-4C0C-AE1F-32D163945662}" type="presParOf" srcId="{6F57BDDB-CCEA-4E96-856E-84A36F7721D2}" destId="{4429BF5A-EAE7-4EAF-9657-AF8F4C684155}" srcOrd="2" destOrd="0" presId="urn:microsoft.com/office/officeart/2005/8/layout/orgChart1"/>
    <dgm:cxn modelId="{A522EBDA-695B-4B6B-BB9D-A812FD8AFA47}" type="presParOf" srcId="{3E2D47D0-B9D3-44DF-BE05-72E2BCF50503}" destId="{49609E98-2EB4-45EE-B18C-E36F8413FE7D}" srcOrd="2" destOrd="0" presId="urn:microsoft.com/office/officeart/2005/8/layout/orgChart1"/>
    <dgm:cxn modelId="{6514AA1F-5792-457C-AA7E-9C6B16515836}" type="presParOf" srcId="{866C713A-1678-4C90-A894-44DFD6924DCF}" destId="{BCB48042-0879-4045-A2DE-3E301A2B6C8F}" srcOrd="4" destOrd="0" presId="urn:microsoft.com/office/officeart/2005/8/layout/orgChart1"/>
    <dgm:cxn modelId="{CB730871-E222-4FC6-AB36-48F48D7C65BB}" type="presParOf" srcId="{866C713A-1678-4C90-A894-44DFD6924DCF}" destId="{14044F95-E8B2-4F6D-B9A6-EE17BAC3502A}" srcOrd="5" destOrd="0" presId="urn:microsoft.com/office/officeart/2005/8/layout/orgChart1"/>
    <dgm:cxn modelId="{E8CDA82E-4897-4222-8572-B3887A8F68B9}" type="presParOf" srcId="{14044F95-E8B2-4F6D-B9A6-EE17BAC3502A}" destId="{B57C2B6E-5AEA-4EB2-95B3-136BC7F26FD1}" srcOrd="0" destOrd="0" presId="urn:microsoft.com/office/officeart/2005/8/layout/orgChart1"/>
    <dgm:cxn modelId="{BB20E725-6FBA-48D6-8CA0-17656F5115D9}" type="presParOf" srcId="{B57C2B6E-5AEA-4EB2-95B3-136BC7F26FD1}" destId="{BAB3941F-950F-47D3-B7C8-781DF27D0BBF}" srcOrd="0" destOrd="0" presId="urn:microsoft.com/office/officeart/2005/8/layout/orgChart1"/>
    <dgm:cxn modelId="{155AE897-1E31-42F7-BDFE-080F253D007D}" type="presParOf" srcId="{B57C2B6E-5AEA-4EB2-95B3-136BC7F26FD1}" destId="{E427E4F8-A448-47B2-97BE-730020FE452F}" srcOrd="1" destOrd="0" presId="urn:microsoft.com/office/officeart/2005/8/layout/orgChart1"/>
    <dgm:cxn modelId="{60597A73-B6AD-4BC9-A80F-E0661BE725D1}" type="presParOf" srcId="{14044F95-E8B2-4F6D-B9A6-EE17BAC3502A}" destId="{F17362C1-7320-47C3-913F-859143DE694E}" srcOrd="1" destOrd="0" presId="urn:microsoft.com/office/officeart/2005/8/layout/orgChart1"/>
    <dgm:cxn modelId="{60035E9F-FEE7-49D4-97B4-8D8A6A5A3EF5}" type="presParOf" srcId="{F17362C1-7320-47C3-913F-859143DE694E}" destId="{EE785DD2-8DEC-4F63-B148-CA77C001AF96}" srcOrd="0" destOrd="0" presId="urn:microsoft.com/office/officeart/2005/8/layout/orgChart1"/>
    <dgm:cxn modelId="{E8A6A875-D618-4A8A-A940-BB6DB9092038}" type="presParOf" srcId="{F17362C1-7320-47C3-913F-859143DE694E}" destId="{33EFFFA3-9E41-417E-9856-1243BB56EBBC}" srcOrd="1" destOrd="0" presId="urn:microsoft.com/office/officeart/2005/8/layout/orgChart1"/>
    <dgm:cxn modelId="{B6BA7082-8932-496B-83DE-EFF985AC1305}" type="presParOf" srcId="{33EFFFA3-9E41-417E-9856-1243BB56EBBC}" destId="{6AC3A67B-8142-4936-A374-073D8BDFCF47}" srcOrd="0" destOrd="0" presId="urn:microsoft.com/office/officeart/2005/8/layout/orgChart1"/>
    <dgm:cxn modelId="{0695090D-F522-49EF-8214-A415AB6B286F}" type="presParOf" srcId="{6AC3A67B-8142-4936-A374-073D8BDFCF47}" destId="{B005E8AF-6FB7-4C27-973B-BD2C4151F9AE}" srcOrd="0" destOrd="0" presId="urn:microsoft.com/office/officeart/2005/8/layout/orgChart1"/>
    <dgm:cxn modelId="{FE560807-D980-4671-88C4-FE7B6B58D4FF}" type="presParOf" srcId="{6AC3A67B-8142-4936-A374-073D8BDFCF47}" destId="{FDF4E3C1-3C98-4D1E-85F0-430EFA456481}" srcOrd="1" destOrd="0" presId="urn:microsoft.com/office/officeart/2005/8/layout/orgChart1"/>
    <dgm:cxn modelId="{C4CD6D7F-2891-4015-B897-08A543BAD40E}" type="presParOf" srcId="{33EFFFA3-9E41-417E-9856-1243BB56EBBC}" destId="{CC37854C-D3F9-4845-A852-8D097EA747BF}" srcOrd="1" destOrd="0" presId="urn:microsoft.com/office/officeart/2005/8/layout/orgChart1"/>
    <dgm:cxn modelId="{0F945134-6B41-4788-B69E-C3C931DEADC4}" type="presParOf" srcId="{33EFFFA3-9E41-417E-9856-1243BB56EBBC}" destId="{CD00010B-6584-4093-A725-3B79549BB047}" srcOrd="2" destOrd="0" presId="urn:microsoft.com/office/officeart/2005/8/layout/orgChart1"/>
    <dgm:cxn modelId="{C3530FE4-5ADF-4315-9FE3-E175FDEDF5CC}" type="presParOf" srcId="{14044F95-E8B2-4F6D-B9A6-EE17BAC3502A}" destId="{D548E935-15A8-405E-9C72-0824DA7A9C19}" srcOrd="2" destOrd="0" presId="urn:microsoft.com/office/officeart/2005/8/layout/orgChart1"/>
    <dgm:cxn modelId="{3C1BBB6F-4B1C-4557-9511-F45013B1851C}" type="presParOf" srcId="{CCF2EE73-218F-49A9-8468-B25B0B2427FE}" destId="{C12AAD6A-C72A-4E9C-A08A-02F9192AE55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2do. Grupo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44070" custScaleY="47052" custLinFactNeighborX="100" custLinFactNeighborY="122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0" presStyleCnt="2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0" presStyleCnt="2" custScaleX="38009" custScaleY="20130" custLinFactNeighborX="1231" custLinFactNeighborY="62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0" presStyleCnt="2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0" presStyleCnt="2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0" presStyleCnt="2" custScaleX="38009" custScaleY="43152" custLinFactNeighborX="1231" custLinFactNeighborY="-22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0" presStyleCnt="2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1" presStyleCnt="2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1" presStyleCnt="2" custScaleX="38009" custScaleY="20130" custLinFactNeighborX="-369" custLinFactNeighborY="62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1" presStyleCnt="2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1" presStyleCnt="2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1" presStyleCnt="2" custScaleX="38009" custScaleY="43152" custLinFactNeighborX="-369" custLinFactNeighborY="-225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1" presStyleCnt="2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</dgm:ptLst>
  <dgm:cxnLst>
    <dgm:cxn modelId="{39EB1656-9427-4694-94D9-7CE9588BB945}" type="presOf" srcId="{7CAB9BAA-3E53-4FA1-A5E8-86B847F5E85C}" destId="{BCB48042-0879-4045-A2DE-3E301A2B6C8F}" srcOrd="0" destOrd="0" presId="urn:microsoft.com/office/officeart/2005/8/layout/orgChart1"/>
    <dgm:cxn modelId="{48546715-A3FB-4463-80E9-93F5FD51516B}" type="presOf" srcId="{490A2394-6C8D-40DD-B03C-25B9215585AB}" destId="{EE785DD2-8DEC-4F63-B148-CA77C001AF96}" srcOrd="0" destOrd="0" presId="urn:microsoft.com/office/officeart/2005/8/layout/orgChart1"/>
    <dgm:cxn modelId="{B475AB6A-9B96-48B1-9C66-598948AC97AD}" type="presOf" srcId="{D7217CF0-E7B2-4019-BF61-CBB74E7E364C}" destId="{22A32EF1-2A50-4950-97C7-A188D30D1CDF}" srcOrd="0" destOrd="0" presId="urn:microsoft.com/office/officeart/2005/8/layout/orgChart1"/>
    <dgm:cxn modelId="{AF9EE887-C5F0-472F-87F6-259FAF1BB1E3}" type="presOf" srcId="{AA956D21-6C0B-4124-8B38-E2C9125A86C2}" destId="{FDF4E3C1-3C98-4D1E-85F0-430EFA456481}" srcOrd="1" destOrd="0" presId="urn:microsoft.com/office/officeart/2005/8/layout/orgChart1"/>
    <dgm:cxn modelId="{AB9AC261-33D4-40D8-9D9E-7BB6A6695E5B}" srcId="{81F435DA-318D-41F0-9269-EF0A45E50CC1}" destId="{9EE5E15E-381F-4AD8-BC40-352F0FAFC0ED}" srcOrd="1" destOrd="0" parTransId="{7CAB9BAA-3E53-4FA1-A5E8-86B847F5E85C}" sibTransId="{6E22CDB8-78A3-4BA5-B88E-6954AA1C8B4C}"/>
    <dgm:cxn modelId="{53F46C27-BBF7-4946-873E-3040FED4CEA5}" type="presOf" srcId="{32A7EB06-CF15-4550-9370-4D6BF2DF57FD}" destId="{63EED71C-03D2-4F08-BFA4-AA97F952338F}" srcOrd="0" destOrd="0" presId="urn:microsoft.com/office/officeart/2005/8/layout/orgChart1"/>
    <dgm:cxn modelId="{EED6E96B-FA7F-4229-98B4-641232D46929}" srcId="{81F435DA-318D-41F0-9269-EF0A45E50CC1}" destId="{D7217CF0-E7B2-4019-BF61-CBB74E7E364C}" srcOrd="0" destOrd="0" parTransId="{8959B477-3CD1-4006-8932-77403F071398}" sibTransId="{CBF0D179-2816-4F04-B590-D5FA845FEADC}"/>
    <dgm:cxn modelId="{CA146477-224B-476F-9ECE-BA2E40995163}" type="presOf" srcId="{4C4818D1-CCBF-4E3F-9D59-405CCEE467A1}" destId="{A384A728-D15B-4EFC-9690-90D90AC42B59}" srcOrd="0" destOrd="0" presId="urn:microsoft.com/office/officeart/2005/8/layout/orgChart1"/>
    <dgm:cxn modelId="{A4A01AC1-05FA-4363-8D2A-862F1B5C6EFA}" type="presOf" srcId="{9EE5E15E-381F-4AD8-BC40-352F0FAFC0ED}" destId="{BAB3941F-950F-47D3-B7C8-781DF27D0BBF}" srcOrd="0" destOrd="0" presId="urn:microsoft.com/office/officeart/2005/8/layout/orgChart1"/>
    <dgm:cxn modelId="{36AD723A-8591-4204-B504-1941D3C1261D}" type="presOf" srcId="{9EE5E15E-381F-4AD8-BC40-352F0FAFC0ED}" destId="{E427E4F8-A448-47B2-97BE-730020FE452F}" srcOrd="1" destOrd="0" presId="urn:microsoft.com/office/officeart/2005/8/layout/orgChart1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BE358709-0330-497D-BCD8-BF28FFE75136}" type="presOf" srcId="{8959B477-3CD1-4006-8932-77403F071398}" destId="{19BC97C0-8F68-4205-9CCE-467D873691CD}" srcOrd="0" destOrd="0" presId="urn:microsoft.com/office/officeart/2005/8/layout/orgChart1"/>
    <dgm:cxn modelId="{508F55BC-79A1-45EE-AB3A-3C7280BB6E72}" type="presOf" srcId="{81F435DA-318D-41F0-9269-EF0A45E50CC1}" destId="{A41F5A88-6EEB-401B-A53C-3D93DD6B44D6}" srcOrd="1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F74B5D5F-9CD1-45B0-AF95-548C3859A10A}" type="presOf" srcId="{D7217CF0-E7B2-4019-BF61-CBB74E7E364C}" destId="{E7E50386-E2E9-4518-B371-33232D6396EC}" srcOrd="1" destOrd="0" presId="urn:microsoft.com/office/officeart/2005/8/layout/orgChart1"/>
    <dgm:cxn modelId="{12808F40-5ED1-4834-805D-6BBCD8852EB2}" type="presOf" srcId="{AA956D21-6C0B-4124-8B38-E2C9125A86C2}" destId="{B005E8AF-6FB7-4C27-973B-BD2C4151F9AE}" srcOrd="0" destOrd="0" presId="urn:microsoft.com/office/officeart/2005/8/layout/orgChart1"/>
    <dgm:cxn modelId="{BE629DAA-EB05-4520-978F-C6B514761811}" type="presOf" srcId="{81F435DA-318D-41F0-9269-EF0A45E50CC1}" destId="{9F3DCE7C-5FB0-4131-9FB6-4EE89B0234CA}" srcOrd="0" destOrd="0" presId="urn:microsoft.com/office/officeart/2005/8/layout/orgChart1"/>
    <dgm:cxn modelId="{90CCD077-0355-4A95-85F0-0870C3AB1C50}" type="presOf" srcId="{4C4818D1-CCBF-4E3F-9D59-405CCEE467A1}" destId="{351676BC-0BB6-4630-AC0A-938BC687094D}" srcOrd="1" destOrd="0" presId="urn:microsoft.com/office/officeart/2005/8/layout/orgChart1"/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A5DD874B-E559-4459-BEB5-5EF82ED7ADDA}" type="presOf" srcId="{7B475F51-5B06-49E1-B62B-7728DCD90106}" destId="{FB546384-7DC9-48CA-8988-427DEC0D1AC1}" srcOrd="0" destOrd="0" presId="urn:microsoft.com/office/officeart/2005/8/layout/orgChart1"/>
    <dgm:cxn modelId="{C203D895-9BA7-41AD-A6AA-82BC9BBA403C}" type="presParOf" srcId="{63EED71C-03D2-4F08-BFA4-AA97F952338F}" destId="{CCF2EE73-218F-49A9-8468-B25B0B2427FE}" srcOrd="0" destOrd="0" presId="urn:microsoft.com/office/officeart/2005/8/layout/orgChart1"/>
    <dgm:cxn modelId="{64A57C40-FE86-4705-B1B3-9673D42E49A9}" type="presParOf" srcId="{CCF2EE73-218F-49A9-8468-B25B0B2427FE}" destId="{0BDF908D-56E3-47F5-8161-79B1C506897D}" srcOrd="0" destOrd="0" presId="urn:microsoft.com/office/officeart/2005/8/layout/orgChart1"/>
    <dgm:cxn modelId="{B15D7DDD-EAD6-4646-A495-06CAAA8B496B}" type="presParOf" srcId="{0BDF908D-56E3-47F5-8161-79B1C506897D}" destId="{9F3DCE7C-5FB0-4131-9FB6-4EE89B0234CA}" srcOrd="0" destOrd="0" presId="urn:microsoft.com/office/officeart/2005/8/layout/orgChart1"/>
    <dgm:cxn modelId="{4DFACCE4-F848-442F-9C3A-3A4BE8536B72}" type="presParOf" srcId="{0BDF908D-56E3-47F5-8161-79B1C506897D}" destId="{A41F5A88-6EEB-401B-A53C-3D93DD6B44D6}" srcOrd="1" destOrd="0" presId="urn:microsoft.com/office/officeart/2005/8/layout/orgChart1"/>
    <dgm:cxn modelId="{4A1126DB-C8F8-4309-B3F7-239182D4B968}" type="presParOf" srcId="{CCF2EE73-218F-49A9-8468-B25B0B2427FE}" destId="{866C713A-1678-4C90-A894-44DFD6924DCF}" srcOrd="1" destOrd="0" presId="urn:microsoft.com/office/officeart/2005/8/layout/orgChart1"/>
    <dgm:cxn modelId="{1BC86AA8-8AD8-4873-806E-4E214150250C}" type="presParOf" srcId="{866C713A-1678-4C90-A894-44DFD6924DCF}" destId="{19BC97C0-8F68-4205-9CCE-467D873691CD}" srcOrd="0" destOrd="0" presId="urn:microsoft.com/office/officeart/2005/8/layout/orgChart1"/>
    <dgm:cxn modelId="{7075320A-9F91-4F1A-8D2F-9AB614CFF9A1}" type="presParOf" srcId="{866C713A-1678-4C90-A894-44DFD6924DCF}" destId="{3E2D47D0-B9D3-44DF-BE05-72E2BCF50503}" srcOrd="1" destOrd="0" presId="urn:microsoft.com/office/officeart/2005/8/layout/orgChart1"/>
    <dgm:cxn modelId="{406ED349-FF05-40DE-ADF9-A95C1795033E}" type="presParOf" srcId="{3E2D47D0-B9D3-44DF-BE05-72E2BCF50503}" destId="{61B5984A-9E4D-4785-8EDB-96443ECEE64B}" srcOrd="0" destOrd="0" presId="urn:microsoft.com/office/officeart/2005/8/layout/orgChart1"/>
    <dgm:cxn modelId="{F18B277F-57BF-47E2-A304-D0903C6D841C}" type="presParOf" srcId="{61B5984A-9E4D-4785-8EDB-96443ECEE64B}" destId="{22A32EF1-2A50-4950-97C7-A188D30D1CDF}" srcOrd="0" destOrd="0" presId="urn:microsoft.com/office/officeart/2005/8/layout/orgChart1"/>
    <dgm:cxn modelId="{3A3E8BF0-594C-46F2-A55C-184B38F40763}" type="presParOf" srcId="{61B5984A-9E4D-4785-8EDB-96443ECEE64B}" destId="{E7E50386-E2E9-4518-B371-33232D6396EC}" srcOrd="1" destOrd="0" presId="urn:microsoft.com/office/officeart/2005/8/layout/orgChart1"/>
    <dgm:cxn modelId="{C67BE501-1111-4871-BBB3-8157706B5102}" type="presParOf" srcId="{3E2D47D0-B9D3-44DF-BE05-72E2BCF50503}" destId="{649D3F89-B8DC-4B23-BFB3-AC88E4C71BB1}" srcOrd="1" destOrd="0" presId="urn:microsoft.com/office/officeart/2005/8/layout/orgChart1"/>
    <dgm:cxn modelId="{0533AC64-E2C1-4DF7-935D-6DC0F310B95A}" type="presParOf" srcId="{649D3F89-B8DC-4B23-BFB3-AC88E4C71BB1}" destId="{FB546384-7DC9-48CA-8988-427DEC0D1AC1}" srcOrd="0" destOrd="0" presId="urn:microsoft.com/office/officeart/2005/8/layout/orgChart1"/>
    <dgm:cxn modelId="{84FEE892-5C5E-4963-AE14-6874CD6055FC}" type="presParOf" srcId="{649D3F89-B8DC-4B23-BFB3-AC88E4C71BB1}" destId="{6F57BDDB-CCEA-4E96-856E-84A36F7721D2}" srcOrd="1" destOrd="0" presId="urn:microsoft.com/office/officeart/2005/8/layout/orgChart1"/>
    <dgm:cxn modelId="{96B51BC1-F700-40F2-BAD1-E95F19CB9584}" type="presParOf" srcId="{6F57BDDB-CCEA-4E96-856E-84A36F7721D2}" destId="{0DA8486B-4C1F-4817-9D33-F083E9B7A8A7}" srcOrd="0" destOrd="0" presId="urn:microsoft.com/office/officeart/2005/8/layout/orgChart1"/>
    <dgm:cxn modelId="{CF03682A-93C7-43BF-B614-1FEF5C98A97E}" type="presParOf" srcId="{0DA8486B-4C1F-4817-9D33-F083E9B7A8A7}" destId="{A384A728-D15B-4EFC-9690-90D90AC42B59}" srcOrd="0" destOrd="0" presId="urn:microsoft.com/office/officeart/2005/8/layout/orgChart1"/>
    <dgm:cxn modelId="{81EB0A18-4AD4-44AE-9C4A-447CE08D07A4}" type="presParOf" srcId="{0DA8486B-4C1F-4817-9D33-F083E9B7A8A7}" destId="{351676BC-0BB6-4630-AC0A-938BC687094D}" srcOrd="1" destOrd="0" presId="urn:microsoft.com/office/officeart/2005/8/layout/orgChart1"/>
    <dgm:cxn modelId="{7368E789-ECE3-4697-B141-85D3678E4C66}" type="presParOf" srcId="{6F57BDDB-CCEA-4E96-856E-84A36F7721D2}" destId="{3C5DA337-A661-4E00-B193-2456BB97745A}" srcOrd="1" destOrd="0" presId="urn:microsoft.com/office/officeart/2005/8/layout/orgChart1"/>
    <dgm:cxn modelId="{D1447B19-4A9A-4B8A-8245-DC4C7289F7AD}" type="presParOf" srcId="{6F57BDDB-CCEA-4E96-856E-84A36F7721D2}" destId="{4429BF5A-EAE7-4EAF-9657-AF8F4C684155}" srcOrd="2" destOrd="0" presId="urn:microsoft.com/office/officeart/2005/8/layout/orgChart1"/>
    <dgm:cxn modelId="{536D3C21-9CA1-4D58-ABC4-360C28375D7A}" type="presParOf" srcId="{3E2D47D0-B9D3-44DF-BE05-72E2BCF50503}" destId="{49609E98-2EB4-45EE-B18C-E36F8413FE7D}" srcOrd="2" destOrd="0" presId="urn:microsoft.com/office/officeart/2005/8/layout/orgChart1"/>
    <dgm:cxn modelId="{F5403495-8C60-4D19-B48F-0E036372C807}" type="presParOf" srcId="{866C713A-1678-4C90-A894-44DFD6924DCF}" destId="{BCB48042-0879-4045-A2DE-3E301A2B6C8F}" srcOrd="2" destOrd="0" presId="urn:microsoft.com/office/officeart/2005/8/layout/orgChart1"/>
    <dgm:cxn modelId="{B9911038-D529-478A-92BF-EB7F43D6FD40}" type="presParOf" srcId="{866C713A-1678-4C90-A894-44DFD6924DCF}" destId="{14044F95-E8B2-4F6D-B9A6-EE17BAC3502A}" srcOrd="3" destOrd="0" presId="urn:microsoft.com/office/officeart/2005/8/layout/orgChart1"/>
    <dgm:cxn modelId="{0834FCE0-70F7-4EA3-B1B2-F14895A913A5}" type="presParOf" srcId="{14044F95-E8B2-4F6D-B9A6-EE17BAC3502A}" destId="{B57C2B6E-5AEA-4EB2-95B3-136BC7F26FD1}" srcOrd="0" destOrd="0" presId="urn:microsoft.com/office/officeart/2005/8/layout/orgChart1"/>
    <dgm:cxn modelId="{71CED051-1C77-42BC-AE20-3086238E21E0}" type="presParOf" srcId="{B57C2B6E-5AEA-4EB2-95B3-136BC7F26FD1}" destId="{BAB3941F-950F-47D3-B7C8-781DF27D0BBF}" srcOrd="0" destOrd="0" presId="urn:microsoft.com/office/officeart/2005/8/layout/orgChart1"/>
    <dgm:cxn modelId="{B650E4A9-9788-4025-89C7-FB01D8E8C07E}" type="presParOf" srcId="{B57C2B6E-5AEA-4EB2-95B3-136BC7F26FD1}" destId="{E427E4F8-A448-47B2-97BE-730020FE452F}" srcOrd="1" destOrd="0" presId="urn:microsoft.com/office/officeart/2005/8/layout/orgChart1"/>
    <dgm:cxn modelId="{8C7B2406-E138-41A2-B644-0587105C815F}" type="presParOf" srcId="{14044F95-E8B2-4F6D-B9A6-EE17BAC3502A}" destId="{F17362C1-7320-47C3-913F-859143DE694E}" srcOrd="1" destOrd="0" presId="urn:microsoft.com/office/officeart/2005/8/layout/orgChart1"/>
    <dgm:cxn modelId="{A84156F3-4DC5-4831-AFBC-CE3876D34BBA}" type="presParOf" srcId="{F17362C1-7320-47C3-913F-859143DE694E}" destId="{EE785DD2-8DEC-4F63-B148-CA77C001AF96}" srcOrd="0" destOrd="0" presId="urn:microsoft.com/office/officeart/2005/8/layout/orgChart1"/>
    <dgm:cxn modelId="{774D982F-3965-4815-96EE-CB04F9A334DC}" type="presParOf" srcId="{F17362C1-7320-47C3-913F-859143DE694E}" destId="{33EFFFA3-9E41-417E-9856-1243BB56EBBC}" srcOrd="1" destOrd="0" presId="urn:microsoft.com/office/officeart/2005/8/layout/orgChart1"/>
    <dgm:cxn modelId="{043F5E4F-72F6-481B-AB39-C27AF3FDE154}" type="presParOf" srcId="{33EFFFA3-9E41-417E-9856-1243BB56EBBC}" destId="{6AC3A67B-8142-4936-A374-073D8BDFCF47}" srcOrd="0" destOrd="0" presId="urn:microsoft.com/office/officeart/2005/8/layout/orgChart1"/>
    <dgm:cxn modelId="{383C17E5-1EBC-43C5-AE29-E8A1319406A5}" type="presParOf" srcId="{6AC3A67B-8142-4936-A374-073D8BDFCF47}" destId="{B005E8AF-6FB7-4C27-973B-BD2C4151F9AE}" srcOrd="0" destOrd="0" presId="urn:microsoft.com/office/officeart/2005/8/layout/orgChart1"/>
    <dgm:cxn modelId="{EDBEDDB9-7EB8-4007-BE85-4FCE610F78EF}" type="presParOf" srcId="{6AC3A67B-8142-4936-A374-073D8BDFCF47}" destId="{FDF4E3C1-3C98-4D1E-85F0-430EFA456481}" srcOrd="1" destOrd="0" presId="urn:microsoft.com/office/officeart/2005/8/layout/orgChart1"/>
    <dgm:cxn modelId="{0CB51CD8-AECA-4CB7-8262-E1C6689247FD}" type="presParOf" srcId="{33EFFFA3-9E41-417E-9856-1243BB56EBBC}" destId="{CC37854C-D3F9-4845-A852-8D097EA747BF}" srcOrd="1" destOrd="0" presId="urn:microsoft.com/office/officeart/2005/8/layout/orgChart1"/>
    <dgm:cxn modelId="{EC439EA3-BB24-4083-A734-FA04E4B9403F}" type="presParOf" srcId="{33EFFFA3-9E41-417E-9856-1243BB56EBBC}" destId="{CD00010B-6584-4093-A725-3B79549BB047}" srcOrd="2" destOrd="0" presId="urn:microsoft.com/office/officeart/2005/8/layout/orgChart1"/>
    <dgm:cxn modelId="{B56E6A48-FB85-45B3-A075-1C01608308C1}" type="presParOf" srcId="{14044F95-E8B2-4F6D-B9A6-EE17BAC3502A}" destId="{D548E935-15A8-405E-9C72-0824DA7A9C19}" srcOrd="2" destOrd="0" presId="urn:microsoft.com/office/officeart/2005/8/layout/orgChart1"/>
    <dgm:cxn modelId="{683E9695-2C49-4FB2-99F9-F04E77D7D4B6}" type="presParOf" srcId="{CCF2EE73-218F-49A9-8468-B25B0B2427FE}" destId="{C12AAD6A-C72A-4E9C-A08A-02F9192AE55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3er. Grupo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5BE197E-0256-441D-953B-0529ACB4BED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ur</a:t>
          </a:r>
          <a:endParaRPr lang="pt-BR" sz="1200" dirty="0" smtClean="0">
            <a:solidFill>
              <a:schemeClr val="tx1"/>
            </a:solidFill>
            <a:latin typeface="+mn-lt"/>
          </a:endParaRPr>
        </a:p>
      </dgm:t>
    </dgm:pt>
    <dgm:pt modelId="{BB1867D2-3C47-43AD-8D57-837B842809F9}" type="par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A36D08F-8641-40C9-9C04-BB1E8E15E65C}" type="sib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39E1EB3-1AA5-4151-A747-3CEE419AEBE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u="none" strike="noStrike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u="none" strike="noStrike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F1756F1D-D194-4ED6-B875-210C354FE445}" type="par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BD3A730-DECB-400A-BDA2-E6BA99E61AF4}" type="sib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6DC737B-795F-440B-BBE5-7526C61FEFC7}" type="asst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Apoyo a Policía</a:t>
          </a:r>
        </a:p>
      </dgm:t>
    </dgm:pt>
    <dgm:pt modelId="{D2785FEF-652D-4B0F-A1A0-9EB4E703EB09}" type="parTrans" cxnId="{F409B1A4-1C2F-4FC7-B3DB-71D823EEA0F2}">
      <dgm:prSet/>
      <dgm:spPr/>
      <dgm:t>
        <a:bodyPr/>
        <a:lstStyle/>
        <a:p>
          <a:endParaRPr lang="es-MX" sz="1200">
            <a:solidFill>
              <a:schemeClr val="tx1"/>
            </a:solidFill>
          </a:endParaRPr>
        </a:p>
      </dgm:t>
    </dgm:pt>
    <dgm:pt modelId="{18BEFE31-909C-48EB-8D05-FF1F66E38D2E}" type="sibTrans" cxnId="{F409B1A4-1C2F-4FC7-B3DB-71D823EEA0F2}">
      <dgm:prSet/>
      <dgm:spPr/>
      <dgm:t>
        <a:bodyPr/>
        <a:lstStyle/>
        <a:p>
          <a:endParaRPr lang="es-MX" sz="1200">
            <a:solidFill>
              <a:schemeClr val="tx1"/>
            </a:solidFill>
          </a:endParaRPr>
        </a:p>
      </dgm:t>
    </dgm:pt>
    <dgm:pt modelId="{041A15A5-5E08-4288-8078-60214BBA7DE5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Guardia Auxiliar</a:t>
          </a:r>
        </a:p>
      </dgm:t>
    </dgm:pt>
    <dgm:pt modelId="{C14F8FBC-8914-4566-9F7F-FFDF74504A21}" type="parTrans" cxnId="{5D247331-3CD2-4835-8EB6-3FCF9C048B7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5EDEC9F-B025-4695-A6AB-073DB49CD5B8}" type="sibTrans" cxnId="{5D247331-3CD2-4835-8EB6-3FCF9C048B7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136651" custScaleY="142272" custLinFactNeighborX="-169" custLinFactNeighborY="450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D0CB0E3E-A969-421D-BCD7-FADEDA785973}" type="pres">
      <dgm:prSet presAssocID="{BB1867D2-3C47-43AD-8D57-837B842809F9}" presName="Name37" presStyleLbl="parChTrans1D2" presStyleIdx="0" presStyleCnt="4"/>
      <dgm:spPr/>
      <dgm:t>
        <a:bodyPr/>
        <a:lstStyle/>
        <a:p>
          <a:endParaRPr lang="es-ES"/>
        </a:p>
      </dgm:t>
    </dgm:pt>
    <dgm:pt modelId="{3E3F9F78-E528-4B79-9539-E477D8D1DD8A}" type="pres">
      <dgm:prSet presAssocID="{85BE197E-0256-441D-953B-0529ACB4BED0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A4C5959-CC72-4007-A27D-420E7E58716E}" type="pres">
      <dgm:prSet presAssocID="{85BE197E-0256-441D-953B-0529ACB4BED0}" presName="rootComposite" presStyleCnt="0"/>
      <dgm:spPr/>
      <dgm:t>
        <a:bodyPr/>
        <a:lstStyle/>
        <a:p>
          <a:endParaRPr lang="es-ES"/>
        </a:p>
      </dgm:t>
    </dgm:pt>
    <dgm:pt modelId="{A6929D0D-76E0-472F-A28B-C3AF45D60990}" type="pres">
      <dgm:prSet presAssocID="{85BE197E-0256-441D-953B-0529ACB4BED0}" presName="rootText" presStyleLbl="node2" presStyleIdx="0" presStyleCnt="3" custScaleX="150548" custScaleY="62021" custLinFactNeighborX="-1232" custLinFactNeighborY="-452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C68960E-B8D9-49D0-A232-36DA95BCD3E7}" type="pres">
      <dgm:prSet presAssocID="{85BE197E-0256-441D-953B-0529ACB4BED0}" presName="rootConnector" presStyleLbl="node2" presStyleIdx="0" presStyleCnt="3"/>
      <dgm:spPr/>
      <dgm:t>
        <a:bodyPr/>
        <a:lstStyle/>
        <a:p>
          <a:endParaRPr lang="es-ES"/>
        </a:p>
      </dgm:t>
    </dgm:pt>
    <dgm:pt modelId="{D9C57D31-5BA4-422A-B39E-A8F8627ADE9A}" type="pres">
      <dgm:prSet presAssocID="{85BE197E-0256-441D-953B-0529ACB4BED0}" presName="hierChild4" presStyleCnt="0"/>
      <dgm:spPr/>
      <dgm:t>
        <a:bodyPr/>
        <a:lstStyle/>
        <a:p>
          <a:endParaRPr lang="es-ES"/>
        </a:p>
      </dgm:t>
    </dgm:pt>
    <dgm:pt modelId="{5292FF86-0F25-4109-A465-F4EF805AFCDE}" type="pres">
      <dgm:prSet presAssocID="{F1756F1D-D194-4ED6-B875-210C354FE445}" presName="Name35" presStyleLbl="parChTrans1D3" presStyleIdx="0" presStyleCnt="4"/>
      <dgm:spPr/>
      <dgm:t>
        <a:bodyPr/>
        <a:lstStyle/>
        <a:p>
          <a:endParaRPr lang="es-ES"/>
        </a:p>
      </dgm:t>
    </dgm:pt>
    <dgm:pt modelId="{66549628-6781-409F-BD34-AEF147C47F16}" type="pres">
      <dgm:prSet presAssocID="{839E1EB3-1AA5-4151-A747-3CEE419AEB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AABB043-A28E-423A-812F-301919D39714}" type="pres">
      <dgm:prSet presAssocID="{839E1EB3-1AA5-4151-A747-3CEE419AEBEA}" presName="rootComposite" presStyleCnt="0"/>
      <dgm:spPr/>
      <dgm:t>
        <a:bodyPr/>
        <a:lstStyle/>
        <a:p>
          <a:endParaRPr lang="es-ES"/>
        </a:p>
      </dgm:t>
    </dgm:pt>
    <dgm:pt modelId="{3AC2205B-CFE9-4B39-88F7-13D37D548EAC}" type="pres">
      <dgm:prSet presAssocID="{839E1EB3-1AA5-4151-A747-3CEE419AEBEA}" presName="rootText" presStyleLbl="node3" presStyleIdx="0" presStyleCnt="4" custScaleX="150548" custScaleY="157400" custLinFactNeighborX="-1232" custLinFactNeighborY="-183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B698EE-F280-4368-B4E6-8567F3CCD011}" type="pres">
      <dgm:prSet presAssocID="{839E1EB3-1AA5-4151-A747-3CEE419AEBEA}" presName="rootConnector" presStyleLbl="node3" presStyleIdx="0" presStyleCnt="4"/>
      <dgm:spPr/>
      <dgm:t>
        <a:bodyPr/>
        <a:lstStyle/>
        <a:p>
          <a:endParaRPr lang="es-ES"/>
        </a:p>
      </dgm:t>
    </dgm:pt>
    <dgm:pt modelId="{9FC9E686-C8EC-4379-A875-C84A60ECF595}" type="pres">
      <dgm:prSet presAssocID="{839E1EB3-1AA5-4151-A747-3CEE419AEBEA}" presName="hierChild4" presStyleCnt="0"/>
      <dgm:spPr/>
      <dgm:t>
        <a:bodyPr/>
        <a:lstStyle/>
        <a:p>
          <a:endParaRPr lang="es-ES"/>
        </a:p>
      </dgm:t>
    </dgm:pt>
    <dgm:pt modelId="{F8B71310-2127-483C-B0E3-477D7E684329}" type="pres">
      <dgm:prSet presAssocID="{839E1EB3-1AA5-4151-A747-3CEE419AEBEA}" presName="hierChild5" presStyleCnt="0"/>
      <dgm:spPr/>
      <dgm:t>
        <a:bodyPr/>
        <a:lstStyle/>
        <a:p>
          <a:endParaRPr lang="es-ES"/>
        </a:p>
      </dgm:t>
    </dgm:pt>
    <dgm:pt modelId="{A7FE304C-FEDA-492E-9850-B66EA694D05B}" type="pres">
      <dgm:prSet presAssocID="{85BE197E-0256-441D-953B-0529ACB4BED0}" presName="hierChild5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1" presStyleCnt="4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1" presStyleCnt="3" custScaleX="150548" custScaleY="63177" custLinFactNeighborX="-114" custLinFactNeighborY="-452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1" presStyleCnt="3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1" presStyleCnt="4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1" presStyleCnt="4" custScaleX="150548" custScaleY="157400" custLinFactNeighborX="-114" custLinFactNeighborY="-195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1" presStyleCnt="4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2" presStyleCnt="4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2" presStyleCnt="3" custScaleX="150548" custScaleY="66572" custLinFactNeighborX="-638" custLinFactNeighborY="-452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2" presStyleCnt="3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2" presStyleCnt="4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2" presStyleCnt="4" custScaleX="150548" custScaleY="157400" custLinFactNeighborX="-638" custLinFactNeighborY="-22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2" presStyleCnt="4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  <dgm:pt modelId="{095E2D54-4A67-4C67-BA4E-4274660A9820}" type="pres">
      <dgm:prSet presAssocID="{D2785FEF-652D-4B0F-A1A0-9EB4E703EB09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14AB7CD4-36AA-4C31-8065-C3CDA341549B}" type="pres">
      <dgm:prSet presAssocID="{E6DC737B-795F-440B-BBE5-7526C61FEFC7}" presName="hierRoot3" presStyleCnt="0">
        <dgm:presLayoutVars>
          <dgm:hierBranch/>
        </dgm:presLayoutVars>
      </dgm:prSet>
      <dgm:spPr/>
    </dgm:pt>
    <dgm:pt modelId="{9256E807-CF3B-434A-9E1A-2D8FB3D93968}" type="pres">
      <dgm:prSet presAssocID="{E6DC737B-795F-440B-BBE5-7526C61FEFC7}" presName="rootComposite3" presStyleCnt="0"/>
      <dgm:spPr/>
    </dgm:pt>
    <dgm:pt modelId="{37C81835-EEB8-4AF8-B7A7-C030684DDE8E}" type="pres">
      <dgm:prSet presAssocID="{E6DC737B-795F-440B-BBE5-7526C61FEFC7}" presName="rootText3" presStyleLbl="asst1" presStyleIdx="0" presStyleCnt="1" custScaleX="83959" custScaleY="66283" custLinFactNeighborX="-6399" custLinFactNeighborY="2091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0DB2148-1B57-40FB-A5B4-76BE7CEBDF10}" type="pres">
      <dgm:prSet presAssocID="{E6DC737B-795F-440B-BBE5-7526C61FEFC7}" presName="rootConnector3" presStyleLbl="asst1" presStyleIdx="0" presStyleCnt="1"/>
      <dgm:spPr/>
      <dgm:t>
        <a:bodyPr/>
        <a:lstStyle/>
        <a:p>
          <a:endParaRPr lang="es-ES"/>
        </a:p>
      </dgm:t>
    </dgm:pt>
    <dgm:pt modelId="{4C0B00C1-9BFB-460A-A495-FE15C8B12546}" type="pres">
      <dgm:prSet presAssocID="{E6DC737B-795F-440B-BBE5-7526C61FEFC7}" presName="hierChild6" presStyleCnt="0"/>
      <dgm:spPr/>
    </dgm:pt>
    <dgm:pt modelId="{0B0FD985-576C-4F3C-A77B-0100EDD667B7}" type="pres">
      <dgm:prSet presAssocID="{C14F8FBC-8914-4566-9F7F-FFDF74504A21}" presName="Name35" presStyleLbl="parChTrans1D3" presStyleIdx="3" presStyleCnt="4"/>
      <dgm:spPr/>
      <dgm:t>
        <a:bodyPr/>
        <a:lstStyle/>
        <a:p>
          <a:endParaRPr lang="es-ES"/>
        </a:p>
      </dgm:t>
    </dgm:pt>
    <dgm:pt modelId="{B3D480FE-FFCE-493F-9340-A258648E51E5}" type="pres">
      <dgm:prSet presAssocID="{041A15A5-5E08-4288-8078-60214BBA7DE5}" presName="hierRoot2" presStyleCnt="0">
        <dgm:presLayoutVars>
          <dgm:hierBranch val="init"/>
        </dgm:presLayoutVars>
      </dgm:prSet>
      <dgm:spPr/>
    </dgm:pt>
    <dgm:pt modelId="{5532A83C-D96A-41D8-87D9-F11F05A32AEE}" type="pres">
      <dgm:prSet presAssocID="{041A15A5-5E08-4288-8078-60214BBA7DE5}" presName="rootComposite" presStyleCnt="0"/>
      <dgm:spPr/>
    </dgm:pt>
    <dgm:pt modelId="{90209F15-C34C-479C-B5A2-BF40EABA8194}" type="pres">
      <dgm:prSet presAssocID="{041A15A5-5E08-4288-8078-60214BBA7DE5}" presName="rootText" presStyleLbl="node3" presStyleIdx="3" presStyleCnt="4" custScaleX="83959" custScaleY="89746" custLinFactNeighborX="-10457" custLinFactNeighborY="-149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5A741A-23E7-4FFC-A120-3C80EFB2EBDC}" type="pres">
      <dgm:prSet presAssocID="{041A15A5-5E08-4288-8078-60214BBA7DE5}" presName="rootConnector" presStyleLbl="node3" presStyleIdx="3" presStyleCnt="4"/>
      <dgm:spPr/>
      <dgm:t>
        <a:bodyPr/>
        <a:lstStyle/>
        <a:p>
          <a:endParaRPr lang="es-ES"/>
        </a:p>
      </dgm:t>
    </dgm:pt>
    <dgm:pt modelId="{4F995A68-8244-4708-83B2-F3E60F3D74DF}" type="pres">
      <dgm:prSet presAssocID="{041A15A5-5E08-4288-8078-60214BBA7DE5}" presName="hierChild4" presStyleCnt="0"/>
      <dgm:spPr/>
    </dgm:pt>
    <dgm:pt modelId="{6387ABD7-84DC-40C5-8BF2-A3E3F0B526C7}" type="pres">
      <dgm:prSet presAssocID="{041A15A5-5E08-4288-8078-60214BBA7DE5}" presName="hierChild5" presStyleCnt="0"/>
      <dgm:spPr/>
    </dgm:pt>
    <dgm:pt modelId="{BD55D38E-0102-4985-B67E-E82B5DA5EACF}" type="pres">
      <dgm:prSet presAssocID="{E6DC737B-795F-440B-BBE5-7526C61FEFC7}" presName="hierChild7" presStyleCnt="0"/>
      <dgm:spPr/>
    </dgm:pt>
  </dgm:ptLst>
  <dgm:cxnLst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67F7D85E-1D41-40F2-959D-661FB97B5E8D}" type="presOf" srcId="{D7217CF0-E7B2-4019-BF61-CBB74E7E364C}" destId="{22A32EF1-2A50-4950-97C7-A188D30D1CDF}" srcOrd="0" destOrd="0" presId="urn:microsoft.com/office/officeart/2005/8/layout/orgChart1"/>
    <dgm:cxn modelId="{26E98F75-1FEB-4993-ACD5-2332BE577DAA}" type="presOf" srcId="{4C4818D1-CCBF-4E3F-9D59-405CCEE467A1}" destId="{351676BC-0BB6-4630-AC0A-938BC687094D}" srcOrd="1" destOrd="0" presId="urn:microsoft.com/office/officeart/2005/8/layout/orgChart1"/>
    <dgm:cxn modelId="{7E5C943C-7188-4F62-8F45-F9F39D751F76}" type="presOf" srcId="{BB1867D2-3C47-43AD-8D57-837B842809F9}" destId="{D0CB0E3E-A969-421D-BCD7-FADEDA785973}" srcOrd="0" destOrd="0" presId="urn:microsoft.com/office/officeart/2005/8/layout/orgChart1"/>
    <dgm:cxn modelId="{99535613-21B7-4D4A-A6A6-E36D3A412A99}" type="presOf" srcId="{490A2394-6C8D-40DD-B03C-25B9215585AB}" destId="{EE785DD2-8DEC-4F63-B148-CA77C001AF96}" srcOrd="0" destOrd="0" presId="urn:microsoft.com/office/officeart/2005/8/layout/orgChart1"/>
    <dgm:cxn modelId="{82782207-8EFC-4F5B-9130-79606D587F7C}" type="presOf" srcId="{9EE5E15E-381F-4AD8-BC40-352F0FAFC0ED}" destId="{E427E4F8-A448-47B2-97BE-730020FE452F}" srcOrd="1" destOrd="0" presId="urn:microsoft.com/office/officeart/2005/8/layout/orgChart1"/>
    <dgm:cxn modelId="{AB9AC261-33D4-40D8-9D9E-7BB6A6695E5B}" srcId="{81F435DA-318D-41F0-9269-EF0A45E50CC1}" destId="{9EE5E15E-381F-4AD8-BC40-352F0FAFC0ED}" srcOrd="2" destOrd="0" parTransId="{7CAB9BAA-3E53-4FA1-A5E8-86B847F5E85C}" sibTransId="{6E22CDB8-78A3-4BA5-B88E-6954AA1C8B4C}"/>
    <dgm:cxn modelId="{0121E995-F0FF-49DD-85B5-A6778BC18898}" type="presOf" srcId="{E6DC737B-795F-440B-BBE5-7526C61FEFC7}" destId="{60DB2148-1B57-40FB-A5B4-76BE7CEBDF10}" srcOrd="1" destOrd="0" presId="urn:microsoft.com/office/officeart/2005/8/layout/orgChart1"/>
    <dgm:cxn modelId="{EED6E96B-FA7F-4229-98B4-641232D46929}" srcId="{81F435DA-318D-41F0-9269-EF0A45E50CC1}" destId="{D7217CF0-E7B2-4019-BF61-CBB74E7E364C}" srcOrd="1" destOrd="0" parTransId="{8959B477-3CD1-4006-8932-77403F071398}" sibTransId="{CBF0D179-2816-4F04-B590-D5FA845FEADC}"/>
    <dgm:cxn modelId="{5D247331-3CD2-4835-8EB6-3FCF9C048B73}" srcId="{E6DC737B-795F-440B-BBE5-7526C61FEFC7}" destId="{041A15A5-5E08-4288-8078-60214BBA7DE5}" srcOrd="0" destOrd="0" parTransId="{C14F8FBC-8914-4566-9F7F-FFDF74504A21}" sibTransId="{65EDEC9F-B025-4695-A6AB-073DB49CD5B8}"/>
    <dgm:cxn modelId="{CD2E3D50-9626-446A-A94B-91664576FF2B}" type="presOf" srcId="{D7217CF0-E7B2-4019-BF61-CBB74E7E364C}" destId="{E7E50386-E2E9-4518-B371-33232D6396EC}" srcOrd="1" destOrd="0" presId="urn:microsoft.com/office/officeart/2005/8/layout/orgChart1"/>
    <dgm:cxn modelId="{7E3DADD5-D70E-47F5-9E01-927B8B30C71F}" srcId="{85BE197E-0256-441D-953B-0529ACB4BED0}" destId="{839E1EB3-1AA5-4151-A747-3CEE419AEBEA}" srcOrd="0" destOrd="0" parTransId="{F1756F1D-D194-4ED6-B875-210C354FE445}" sibTransId="{EBD3A730-DECB-400A-BDA2-E6BA99E61AF4}"/>
    <dgm:cxn modelId="{3D0AFA20-99EF-449D-B241-32A6B1D1A825}" type="presOf" srcId="{81F435DA-318D-41F0-9269-EF0A45E50CC1}" destId="{9F3DCE7C-5FB0-4131-9FB6-4EE89B0234CA}" srcOrd="0" destOrd="0" presId="urn:microsoft.com/office/officeart/2005/8/layout/orgChart1"/>
    <dgm:cxn modelId="{25810E06-8EFE-4EBC-9EE9-350C52FCA614}" srcId="{81F435DA-318D-41F0-9269-EF0A45E50CC1}" destId="{85BE197E-0256-441D-953B-0529ACB4BED0}" srcOrd="0" destOrd="0" parTransId="{BB1867D2-3C47-43AD-8D57-837B842809F9}" sibTransId="{CA36D08F-8641-40C9-9C04-BB1E8E15E65C}"/>
    <dgm:cxn modelId="{4F9E925F-E003-490A-9670-6D28F277FC87}" type="presOf" srcId="{839E1EB3-1AA5-4151-A747-3CEE419AEBEA}" destId="{A5B698EE-F280-4368-B4E6-8567F3CCD011}" srcOrd="1" destOrd="0" presId="urn:microsoft.com/office/officeart/2005/8/layout/orgChart1"/>
    <dgm:cxn modelId="{055818F0-7CB6-40B1-928D-419B0E617101}" type="presOf" srcId="{7B475F51-5B06-49E1-B62B-7728DCD90106}" destId="{FB546384-7DC9-48CA-8988-427DEC0D1AC1}" srcOrd="0" destOrd="0" presId="urn:microsoft.com/office/officeart/2005/8/layout/orgChart1"/>
    <dgm:cxn modelId="{70521956-F6DB-43F8-8EC6-0A77ED1F8AE8}" type="presOf" srcId="{AA956D21-6C0B-4124-8B38-E2C9125A86C2}" destId="{B005E8AF-6FB7-4C27-973B-BD2C4151F9AE}" srcOrd="0" destOrd="0" presId="urn:microsoft.com/office/officeart/2005/8/layout/orgChart1"/>
    <dgm:cxn modelId="{40DA9555-AB90-412B-BC9D-DE9B3153934D}" type="presOf" srcId="{839E1EB3-1AA5-4151-A747-3CEE419AEBEA}" destId="{3AC2205B-CFE9-4B39-88F7-13D37D548EAC}" srcOrd="0" destOrd="0" presId="urn:microsoft.com/office/officeart/2005/8/layout/orgChart1"/>
    <dgm:cxn modelId="{40BDF657-8AF4-49D2-B90F-E0D837367F74}" type="presOf" srcId="{E6DC737B-795F-440B-BBE5-7526C61FEFC7}" destId="{37C81835-EEB8-4AF8-B7A7-C030684DDE8E}" srcOrd="0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9B92D9B8-B98A-4FB1-82CC-B8C6104338E6}" type="presOf" srcId="{D2785FEF-652D-4B0F-A1A0-9EB4E703EB09}" destId="{095E2D54-4A67-4C67-BA4E-4274660A9820}" srcOrd="0" destOrd="0" presId="urn:microsoft.com/office/officeart/2005/8/layout/orgChart1"/>
    <dgm:cxn modelId="{9B7413DA-83A8-4E3E-9214-6C26A69022D5}" type="presOf" srcId="{AA956D21-6C0B-4124-8B38-E2C9125A86C2}" destId="{FDF4E3C1-3C98-4D1E-85F0-430EFA456481}" srcOrd="1" destOrd="0" presId="urn:microsoft.com/office/officeart/2005/8/layout/orgChart1"/>
    <dgm:cxn modelId="{8E2313BB-9F05-4666-A78C-9FBBEB91C04B}" type="presOf" srcId="{9EE5E15E-381F-4AD8-BC40-352F0FAFC0ED}" destId="{BAB3941F-950F-47D3-B7C8-781DF27D0BBF}" srcOrd="0" destOrd="0" presId="urn:microsoft.com/office/officeart/2005/8/layout/orgChart1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4512E46F-8312-419E-96E1-796C8E137076}" type="presOf" srcId="{81F435DA-318D-41F0-9269-EF0A45E50CC1}" destId="{A41F5A88-6EEB-401B-A53C-3D93DD6B44D6}" srcOrd="1" destOrd="0" presId="urn:microsoft.com/office/officeart/2005/8/layout/orgChart1"/>
    <dgm:cxn modelId="{371E43EB-9341-4BE5-BDA9-1F54EF58C7AD}" type="presOf" srcId="{85BE197E-0256-441D-953B-0529ACB4BED0}" destId="{A6929D0D-76E0-472F-A28B-C3AF45D60990}" srcOrd="0" destOrd="0" presId="urn:microsoft.com/office/officeart/2005/8/layout/orgChart1"/>
    <dgm:cxn modelId="{F4221A45-9926-49BA-BC85-F7F412D77AC2}" type="presOf" srcId="{4C4818D1-CCBF-4E3F-9D59-405CCEE467A1}" destId="{A384A728-D15B-4EFC-9690-90D90AC42B59}" srcOrd="0" destOrd="0" presId="urn:microsoft.com/office/officeart/2005/8/layout/orgChart1"/>
    <dgm:cxn modelId="{F409B1A4-1C2F-4FC7-B3DB-71D823EEA0F2}" srcId="{81F435DA-318D-41F0-9269-EF0A45E50CC1}" destId="{E6DC737B-795F-440B-BBE5-7526C61FEFC7}" srcOrd="3" destOrd="0" parTransId="{D2785FEF-652D-4B0F-A1A0-9EB4E703EB09}" sibTransId="{18BEFE31-909C-48EB-8D05-FF1F66E38D2E}"/>
    <dgm:cxn modelId="{A7A775D6-545F-4AA7-8DF0-6629613898F0}" type="presOf" srcId="{F1756F1D-D194-4ED6-B875-210C354FE445}" destId="{5292FF86-0F25-4109-A465-F4EF805AFCDE}" srcOrd="0" destOrd="0" presId="urn:microsoft.com/office/officeart/2005/8/layout/orgChart1"/>
    <dgm:cxn modelId="{A5236A8F-BF42-4592-851D-584E49220949}" type="presOf" srcId="{041A15A5-5E08-4288-8078-60214BBA7DE5}" destId="{C85A741A-23E7-4FFC-A120-3C80EFB2EBDC}" srcOrd="1" destOrd="0" presId="urn:microsoft.com/office/officeart/2005/8/layout/orgChart1"/>
    <dgm:cxn modelId="{944D2067-2645-4F26-9515-D8F27D20E0DA}" type="presOf" srcId="{85BE197E-0256-441D-953B-0529ACB4BED0}" destId="{8C68960E-B8D9-49D0-A232-36DA95BCD3E7}" srcOrd="1" destOrd="0" presId="urn:microsoft.com/office/officeart/2005/8/layout/orgChart1"/>
    <dgm:cxn modelId="{5BACB339-A597-4E16-9F60-D1E38CA86341}" type="presOf" srcId="{7CAB9BAA-3E53-4FA1-A5E8-86B847F5E85C}" destId="{BCB48042-0879-4045-A2DE-3E301A2B6C8F}" srcOrd="0" destOrd="0" presId="urn:microsoft.com/office/officeart/2005/8/layout/orgChart1"/>
    <dgm:cxn modelId="{EB2C15A9-ACB6-4BA4-B073-E75E05A8B9DB}" type="presOf" srcId="{8959B477-3CD1-4006-8932-77403F071398}" destId="{19BC97C0-8F68-4205-9CCE-467D873691CD}" srcOrd="0" destOrd="0" presId="urn:microsoft.com/office/officeart/2005/8/layout/orgChart1"/>
    <dgm:cxn modelId="{5CFED6A9-1949-473F-8AF7-EC026BADE0BD}" type="presOf" srcId="{C14F8FBC-8914-4566-9F7F-FFDF74504A21}" destId="{0B0FD985-576C-4F3C-A77B-0100EDD667B7}" srcOrd="0" destOrd="0" presId="urn:microsoft.com/office/officeart/2005/8/layout/orgChart1"/>
    <dgm:cxn modelId="{5C190BAB-89BB-48B0-B1B7-2F327A966186}" type="presOf" srcId="{041A15A5-5E08-4288-8078-60214BBA7DE5}" destId="{90209F15-C34C-479C-B5A2-BF40EABA8194}" srcOrd="0" destOrd="0" presId="urn:microsoft.com/office/officeart/2005/8/layout/orgChart1"/>
    <dgm:cxn modelId="{D49364DE-5EEA-4C95-820B-B34A09E046A9}" type="presOf" srcId="{32A7EB06-CF15-4550-9370-4D6BF2DF57FD}" destId="{63EED71C-03D2-4F08-BFA4-AA97F952338F}" srcOrd="0" destOrd="0" presId="urn:microsoft.com/office/officeart/2005/8/layout/orgChart1"/>
    <dgm:cxn modelId="{FD8241B5-D746-4A69-A230-85D59512D13B}" type="presParOf" srcId="{63EED71C-03D2-4F08-BFA4-AA97F952338F}" destId="{CCF2EE73-218F-49A9-8468-B25B0B2427FE}" srcOrd="0" destOrd="0" presId="urn:microsoft.com/office/officeart/2005/8/layout/orgChart1"/>
    <dgm:cxn modelId="{25D8150C-DA8C-43C9-B618-6326BE3BA602}" type="presParOf" srcId="{CCF2EE73-218F-49A9-8468-B25B0B2427FE}" destId="{0BDF908D-56E3-47F5-8161-79B1C506897D}" srcOrd="0" destOrd="0" presId="urn:microsoft.com/office/officeart/2005/8/layout/orgChart1"/>
    <dgm:cxn modelId="{D87319D4-64AA-4E70-BF08-0E28A0B3CB8E}" type="presParOf" srcId="{0BDF908D-56E3-47F5-8161-79B1C506897D}" destId="{9F3DCE7C-5FB0-4131-9FB6-4EE89B0234CA}" srcOrd="0" destOrd="0" presId="urn:microsoft.com/office/officeart/2005/8/layout/orgChart1"/>
    <dgm:cxn modelId="{71381C78-1F9C-47FF-A103-20EC1DA47F0F}" type="presParOf" srcId="{0BDF908D-56E3-47F5-8161-79B1C506897D}" destId="{A41F5A88-6EEB-401B-A53C-3D93DD6B44D6}" srcOrd="1" destOrd="0" presId="urn:microsoft.com/office/officeart/2005/8/layout/orgChart1"/>
    <dgm:cxn modelId="{3D222AFF-AE0C-45B4-82F1-2B50BFC917C9}" type="presParOf" srcId="{CCF2EE73-218F-49A9-8468-B25B0B2427FE}" destId="{866C713A-1678-4C90-A894-44DFD6924DCF}" srcOrd="1" destOrd="0" presId="urn:microsoft.com/office/officeart/2005/8/layout/orgChart1"/>
    <dgm:cxn modelId="{0EA8477F-D24D-44B5-BFBB-A379DC788A69}" type="presParOf" srcId="{866C713A-1678-4C90-A894-44DFD6924DCF}" destId="{D0CB0E3E-A969-421D-BCD7-FADEDA785973}" srcOrd="0" destOrd="0" presId="urn:microsoft.com/office/officeart/2005/8/layout/orgChart1"/>
    <dgm:cxn modelId="{04349213-A056-4EF2-B06C-8A3DCA67E083}" type="presParOf" srcId="{866C713A-1678-4C90-A894-44DFD6924DCF}" destId="{3E3F9F78-E528-4B79-9539-E477D8D1DD8A}" srcOrd="1" destOrd="0" presId="urn:microsoft.com/office/officeart/2005/8/layout/orgChart1"/>
    <dgm:cxn modelId="{E15C2DBB-1045-4EE2-9BEB-44C9933632DF}" type="presParOf" srcId="{3E3F9F78-E528-4B79-9539-E477D8D1DD8A}" destId="{5A4C5959-CC72-4007-A27D-420E7E58716E}" srcOrd="0" destOrd="0" presId="urn:microsoft.com/office/officeart/2005/8/layout/orgChart1"/>
    <dgm:cxn modelId="{2B94763E-5CFC-4DE7-B166-74E689F2B9BC}" type="presParOf" srcId="{5A4C5959-CC72-4007-A27D-420E7E58716E}" destId="{A6929D0D-76E0-472F-A28B-C3AF45D60990}" srcOrd="0" destOrd="0" presId="urn:microsoft.com/office/officeart/2005/8/layout/orgChart1"/>
    <dgm:cxn modelId="{D4A3FD13-F684-4FEA-832F-DAA87F2E4D64}" type="presParOf" srcId="{5A4C5959-CC72-4007-A27D-420E7E58716E}" destId="{8C68960E-B8D9-49D0-A232-36DA95BCD3E7}" srcOrd="1" destOrd="0" presId="urn:microsoft.com/office/officeart/2005/8/layout/orgChart1"/>
    <dgm:cxn modelId="{853785E2-64E8-4B80-83E7-65EDECAC74E7}" type="presParOf" srcId="{3E3F9F78-E528-4B79-9539-E477D8D1DD8A}" destId="{D9C57D31-5BA4-422A-B39E-A8F8627ADE9A}" srcOrd="1" destOrd="0" presId="urn:microsoft.com/office/officeart/2005/8/layout/orgChart1"/>
    <dgm:cxn modelId="{AE745BA7-F381-47ED-B451-01A890694D2A}" type="presParOf" srcId="{D9C57D31-5BA4-422A-B39E-A8F8627ADE9A}" destId="{5292FF86-0F25-4109-A465-F4EF805AFCDE}" srcOrd="0" destOrd="0" presId="urn:microsoft.com/office/officeart/2005/8/layout/orgChart1"/>
    <dgm:cxn modelId="{5E7183F1-89FF-4426-A3BF-E7A56D60E81B}" type="presParOf" srcId="{D9C57D31-5BA4-422A-B39E-A8F8627ADE9A}" destId="{66549628-6781-409F-BD34-AEF147C47F16}" srcOrd="1" destOrd="0" presId="urn:microsoft.com/office/officeart/2005/8/layout/orgChart1"/>
    <dgm:cxn modelId="{AF3B7168-DA5C-40F6-B8A8-F6B892A4875D}" type="presParOf" srcId="{66549628-6781-409F-BD34-AEF147C47F16}" destId="{DAABB043-A28E-423A-812F-301919D39714}" srcOrd="0" destOrd="0" presId="urn:microsoft.com/office/officeart/2005/8/layout/orgChart1"/>
    <dgm:cxn modelId="{E40643CB-3889-4B3E-B2D0-B2DBA592074B}" type="presParOf" srcId="{DAABB043-A28E-423A-812F-301919D39714}" destId="{3AC2205B-CFE9-4B39-88F7-13D37D548EAC}" srcOrd="0" destOrd="0" presId="urn:microsoft.com/office/officeart/2005/8/layout/orgChart1"/>
    <dgm:cxn modelId="{7F67580B-E591-4A90-8071-0608490EBC72}" type="presParOf" srcId="{DAABB043-A28E-423A-812F-301919D39714}" destId="{A5B698EE-F280-4368-B4E6-8567F3CCD011}" srcOrd="1" destOrd="0" presId="urn:microsoft.com/office/officeart/2005/8/layout/orgChart1"/>
    <dgm:cxn modelId="{B08BDDD5-C1B0-4F52-AFE2-995733ECC158}" type="presParOf" srcId="{66549628-6781-409F-BD34-AEF147C47F16}" destId="{9FC9E686-C8EC-4379-A875-C84A60ECF595}" srcOrd="1" destOrd="0" presId="urn:microsoft.com/office/officeart/2005/8/layout/orgChart1"/>
    <dgm:cxn modelId="{C1CE48D0-6BAE-4F55-AC0F-D7B9B1332011}" type="presParOf" srcId="{66549628-6781-409F-BD34-AEF147C47F16}" destId="{F8B71310-2127-483C-B0E3-477D7E684329}" srcOrd="2" destOrd="0" presId="urn:microsoft.com/office/officeart/2005/8/layout/orgChart1"/>
    <dgm:cxn modelId="{B4B5E8C1-F953-4D6B-A01D-28C53DFC536B}" type="presParOf" srcId="{3E3F9F78-E528-4B79-9539-E477D8D1DD8A}" destId="{A7FE304C-FEDA-492E-9850-B66EA694D05B}" srcOrd="2" destOrd="0" presId="urn:microsoft.com/office/officeart/2005/8/layout/orgChart1"/>
    <dgm:cxn modelId="{2A50017A-6060-408E-97B0-C46204520A6C}" type="presParOf" srcId="{866C713A-1678-4C90-A894-44DFD6924DCF}" destId="{19BC97C0-8F68-4205-9CCE-467D873691CD}" srcOrd="2" destOrd="0" presId="urn:microsoft.com/office/officeart/2005/8/layout/orgChart1"/>
    <dgm:cxn modelId="{30B3F89C-6C5F-45EF-AC4B-53ACFBCBA3A4}" type="presParOf" srcId="{866C713A-1678-4C90-A894-44DFD6924DCF}" destId="{3E2D47D0-B9D3-44DF-BE05-72E2BCF50503}" srcOrd="3" destOrd="0" presId="urn:microsoft.com/office/officeart/2005/8/layout/orgChart1"/>
    <dgm:cxn modelId="{0F165D5B-EE5A-4704-A658-457425398028}" type="presParOf" srcId="{3E2D47D0-B9D3-44DF-BE05-72E2BCF50503}" destId="{61B5984A-9E4D-4785-8EDB-96443ECEE64B}" srcOrd="0" destOrd="0" presId="urn:microsoft.com/office/officeart/2005/8/layout/orgChart1"/>
    <dgm:cxn modelId="{E8A6D712-3F7A-4AA2-A3F5-09B3CC2226F9}" type="presParOf" srcId="{61B5984A-9E4D-4785-8EDB-96443ECEE64B}" destId="{22A32EF1-2A50-4950-97C7-A188D30D1CDF}" srcOrd="0" destOrd="0" presId="urn:microsoft.com/office/officeart/2005/8/layout/orgChart1"/>
    <dgm:cxn modelId="{42368B28-2BAD-4861-B0E7-92CF8BB3E6EB}" type="presParOf" srcId="{61B5984A-9E4D-4785-8EDB-96443ECEE64B}" destId="{E7E50386-E2E9-4518-B371-33232D6396EC}" srcOrd="1" destOrd="0" presId="urn:microsoft.com/office/officeart/2005/8/layout/orgChart1"/>
    <dgm:cxn modelId="{52084716-BD5A-412E-B13C-54AE20B57552}" type="presParOf" srcId="{3E2D47D0-B9D3-44DF-BE05-72E2BCF50503}" destId="{649D3F89-B8DC-4B23-BFB3-AC88E4C71BB1}" srcOrd="1" destOrd="0" presId="urn:microsoft.com/office/officeart/2005/8/layout/orgChart1"/>
    <dgm:cxn modelId="{786C2A3A-C16D-4669-97B6-F7827018F29D}" type="presParOf" srcId="{649D3F89-B8DC-4B23-BFB3-AC88E4C71BB1}" destId="{FB546384-7DC9-48CA-8988-427DEC0D1AC1}" srcOrd="0" destOrd="0" presId="urn:microsoft.com/office/officeart/2005/8/layout/orgChart1"/>
    <dgm:cxn modelId="{A12DF5C2-66E1-48BF-9A90-4FCBAA7D27A8}" type="presParOf" srcId="{649D3F89-B8DC-4B23-BFB3-AC88E4C71BB1}" destId="{6F57BDDB-CCEA-4E96-856E-84A36F7721D2}" srcOrd="1" destOrd="0" presId="urn:microsoft.com/office/officeart/2005/8/layout/orgChart1"/>
    <dgm:cxn modelId="{83B4A740-A073-45F7-B002-FFF7023C63C4}" type="presParOf" srcId="{6F57BDDB-CCEA-4E96-856E-84A36F7721D2}" destId="{0DA8486B-4C1F-4817-9D33-F083E9B7A8A7}" srcOrd="0" destOrd="0" presId="urn:microsoft.com/office/officeart/2005/8/layout/orgChart1"/>
    <dgm:cxn modelId="{C801BACD-113D-4892-9B6F-82F76EBA9541}" type="presParOf" srcId="{0DA8486B-4C1F-4817-9D33-F083E9B7A8A7}" destId="{A384A728-D15B-4EFC-9690-90D90AC42B59}" srcOrd="0" destOrd="0" presId="urn:microsoft.com/office/officeart/2005/8/layout/orgChart1"/>
    <dgm:cxn modelId="{99BCD405-9F85-4363-9A1E-6B795BB5F433}" type="presParOf" srcId="{0DA8486B-4C1F-4817-9D33-F083E9B7A8A7}" destId="{351676BC-0BB6-4630-AC0A-938BC687094D}" srcOrd="1" destOrd="0" presId="urn:microsoft.com/office/officeart/2005/8/layout/orgChart1"/>
    <dgm:cxn modelId="{1C75899A-0FA4-4194-B740-40BE91B47862}" type="presParOf" srcId="{6F57BDDB-CCEA-4E96-856E-84A36F7721D2}" destId="{3C5DA337-A661-4E00-B193-2456BB97745A}" srcOrd="1" destOrd="0" presId="urn:microsoft.com/office/officeart/2005/8/layout/orgChart1"/>
    <dgm:cxn modelId="{6FD73125-AD28-4ED6-BB98-301298E23A80}" type="presParOf" srcId="{6F57BDDB-CCEA-4E96-856E-84A36F7721D2}" destId="{4429BF5A-EAE7-4EAF-9657-AF8F4C684155}" srcOrd="2" destOrd="0" presId="urn:microsoft.com/office/officeart/2005/8/layout/orgChart1"/>
    <dgm:cxn modelId="{61EA052C-55E9-4FC0-8433-0A52385C1EA5}" type="presParOf" srcId="{3E2D47D0-B9D3-44DF-BE05-72E2BCF50503}" destId="{49609E98-2EB4-45EE-B18C-E36F8413FE7D}" srcOrd="2" destOrd="0" presId="urn:microsoft.com/office/officeart/2005/8/layout/orgChart1"/>
    <dgm:cxn modelId="{FF535EC9-F165-49E6-9949-7F3DF8D63AE3}" type="presParOf" srcId="{866C713A-1678-4C90-A894-44DFD6924DCF}" destId="{BCB48042-0879-4045-A2DE-3E301A2B6C8F}" srcOrd="4" destOrd="0" presId="urn:microsoft.com/office/officeart/2005/8/layout/orgChart1"/>
    <dgm:cxn modelId="{A028FE19-DFE3-4627-8940-89469A606B79}" type="presParOf" srcId="{866C713A-1678-4C90-A894-44DFD6924DCF}" destId="{14044F95-E8B2-4F6D-B9A6-EE17BAC3502A}" srcOrd="5" destOrd="0" presId="urn:microsoft.com/office/officeart/2005/8/layout/orgChart1"/>
    <dgm:cxn modelId="{2FC19F6B-8202-42F6-A3B7-75129077B90D}" type="presParOf" srcId="{14044F95-E8B2-4F6D-B9A6-EE17BAC3502A}" destId="{B57C2B6E-5AEA-4EB2-95B3-136BC7F26FD1}" srcOrd="0" destOrd="0" presId="urn:microsoft.com/office/officeart/2005/8/layout/orgChart1"/>
    <dgm:cxn modelId="{3EE06044-5290-41C1-BCD7-8BBDC412488C}" type="presParOf" srcId="{B57C2B6E-5AEA-4EB2-95B3-136BC7F26FD1}" destId="{BAB3941F-950F-47D3-B7C8-781DF27D0BBF}" srcOrd="0" destOrd="0" presId="urn:microsoft.com/office/officeart/2005/8/layout/orgChart1"/>
    <dgm:cxn modelId="{8F96A2A7-14C7-4496-AE7A-F1FD02F8A211}" type="presParOf" srcId="{B57C2B6E-5AEA-4EB2-95B3-136BC7F26FD1}" destId="{E427E4F8-A448-47B2-97BE-730020FE452F}" srcOrd="1" destOrd="0" presId="urn:microsoft.com/office/officeart/2005/8/layout/orgChart1"/>
    <dgm:cxn modelId="{590CF530-5AEE-4340-9AB4-1B1A45A88283}" type="presParOf" srcId="{14044F95-E8B2-4F6D-B9A6-EE17BAC3502A}" destId="{F17362C1-7320-47C3-913F-859143DE694E}" srcOrd="1" destOrd="0" presId="urn:microsoft.com/office/officeart/2005/8/layout/orgChart1"/>
    <dgm:cxn modelId="{C42D9BDD-ADEC-463C-8113-7D777B6B5C37}" type="presParOf" srcId="{F17362C1-7320-47C3-913F-859143DE694E}" destId="{EE785DD2-8DEC-4F63-B148-CA77C001AF96}" srcOrd="0" destOrd="0" presId="urn:microsoft.com/office/officeart/2005/8/layout/orgChart1"/>
    <dgm:cxn modelId="{BB93FA79-8AD3-405E-AA5E-1B90CF158037}" type="presParOf" srcId="{F17362C1-7320-47C3-913F-859143DE694E}" destId="{33EFFFA3-9E41-417E-9856-1243BB56EBBC}" srcOrd="1" destOrd="0" presId="urn:microsoft.com/office/officeart/2005/8/layout/orgChart1"/>
    <dgm:cxn modelId="{F038468D-9FD7-4B03-8133-7A8366B3BCC5}" type="presParOf" srcId="{33EFFFA3-9E41-417E-9856-1243BB56EBBC}" destId="{6AC3A67B-8142-4936-A374-073D8BDFCF47}" srcOrd="0" destOrd="0" presId="urn:microsoft.com/office/officeart/2005/8/layout/orgChart1"/>
    <dgm:cxn modelId="{2CC61C40-18E5-4DC4-98AC-FF655C9F8AB4}" type="presParOf" srcId="{6AC3A67B-8142-4936-A374-073D8BDFCF47}" destId="{B005E8AF-6FB7-4C27-973B-BD2C4151F9AE}" srcOrd="0" destOrd="0" presId="urn:microsoft.com/office/officeart/2005/8/layout/orgChart1"/>
    <dgm:cxn modelId="{BF054562-5249-4305-B9F7-ADDE10CB3AFC}" type="presParOf" srcId="{6AC3A67B-8142-4936-A374-073D8BDFCF47}" destId="{FDF4E3C1-3C98-4D1E-85F0-430EFA456481}" srcOrd="1" destOrd="0" presId="urn:microsoft.com/office/officeart/2005/8/layout/orgChart1"/>
    <dgm:cxn modelId="{465731C7-E34D-4DAE-AEEA-2F8DEB008632}" type="presParOf" srcId="{33EFFFA3-9E41-417E-9856-1243BB56EBBC}" destId="{CC37854C-D3F9-4845-A852-8D097EA747BF}" srcOrd="1" destOrd="0" presId="urn:microsoft.com/office/officeart/2005/8/layout/orgChart1"/>
    <dgm:cxn modelId="{F23A7EDC-6B6D-4357-B600-3E2AB8C7E503}" type="presParOf" srcId="{33EFFFA3-9E41-417E-9856-1243BB56EBBC}" destId="{CD00010B-6584-4093-A725-3B79549BB047}" srcOrd="2" destOrd="0" presId="urn:microsoft.com/office/officeart/2005/8/layout/orgChart1"/>
    <dgm:cxn modelId="{10406A5B-0E26-41D2-B45B-8A3B60D41C40}" type="presParOf" srcId="{14044F95-E8B2-4F6D-B9A6-EE17BAC3502A}" destId="{D548E935-15A8-405E-9C72-0824DA7A9C19}" srcOrd="2" destOrd="0" presId="urn:microsoft.com/office/officeart/2005/8/layout/orgChart1"/>
    <dgm:cxn modelId="{1693D84D-8A2F-472D-A069-AD25950C100B}" type="presParOf" srcId="{CCF2EE73-218F-49A9-8468-B25B0B2427FE}" destId="{C12AAD6A-C72A-4E9C-A08A-02F9192AE553}" srcOrd="2" destOrd="0" presId="urn:microsoft.com/office/officeart/2005/8/layout/orgChart1"/>
    <dgm:cxn modelId="{183B2E26-D8FE-4E6C-80A1-161A4579051D}" type="presParOf" srcId="{C12AAD6A-C72A-4E9C-A08A-02F9192AE553}" destId="{095E2D54-4A67-4C67-BA4E-4274660A9820}" srcOrd="0" destOrd="0" presId="urn:microsoft.com/office/officeart/2005/8/layout/orgChart1"/>
    <dgm:cxn modelId="{D74B0BBF-1D25-49EB-8D4D-80AEE5908A2F}" type="presParOf" srcId="{C12AAD6A-C72A-4E9C-A08A-02F9192AE553}" destId="{14AB7CD4-36AA-4C31-8065-C3CDA341549B}" srcOrd="1" destOrd="0" presId="urn:microsoft.com/office/officeart/2005/8/layout/orgChart1"/>
    <dgm:cxn modelId="{8359B063-2039-4365-842E-F9EEAC3C220B}" type="presParOf" srcId="{14AB7CD4-36AA-4C31-8065-C3CDA341549B}" destId="{9256E807-CF3B-434A-9E1A-2D8FB3D93968}" srcOrd="0" destOrd="0" presId="urn:microsoft.com/office/officeart/2005/8/layout/orgChart1"/>
    <dgm:cxn modelId="{D740B24E-2C88-4C6D-9D5E-4F7436B606EB}" type="presParOf" srcId="{9256E807-CF3B-434A-9E1A-2D8FB3D93968}" destId="{37C81835-EEB8-4AF8-B7A7-C030684DDE8E}" srcOrd="0" destOrd="0" presId="urn:microsoft.com/office/officeart/2005/8/layout/orgChart1"/>
    <dgm:cxn modelId="{DD4A6F91-24CB-4A30-8670-18F5DAA4FF6C}" type="presParOf" srcId="{9256E807-CF3B-434A-9E1A-2D8FB3D93968}" destId="{60DB2148-1B57-40FB-A5B4-76BE7CEBDF10}" srcOrd="1" destOrd="0" presId="urn:microsoft.com/office/officeart/2005/8/layout/orgChart1"/>
    <dgm:cxn modelId="{8BCBAB0E-D23C-4DA6-A503-758933EBF52C}" type="presParOf" srcId="{14AB7CD4-36AA-4C31-8065-C3CDA341549B}" destId="{4C0B00C1-9BFB-460A-A495-FE15C8B12546}" srcOrd="1" destOrd="0" presId="urn:microsoft.com/office/officeart/2005/8/layout/orgChart1"/>
    <dgm:cxn modelId="{C524BFAE-2B11-47AD-A8F0-281C66D392BC}" type="presParOf" srcId="{4C0B00C1-9BFB-460A-A495-FE15C8B12546}" destId="{0B0FD985-576C-4F3C-A77B-0100EDD667B7}" srcOrd="0" destOrd="0" presId="urn:microsoft.com/office/officeart/2005/8/layout/orgChart1"/>
    <dgm:cxn modelId="{36104E80-1147-4BB0-AD8A-88A2B620143C}" type="presParOf" srcId="{4C0B00C1-9BFB-460A-A495-FE15C8B12546}" destId="{B3D480FE-FFCE-493F-9340-A258648E51E5}" srcOrd="1" destOrd="0" presId="urn:microsoft.com/office/officeart/2005/8/layout/orgChart1"/>
    <dgm:cxn modelId="{0C4BD34B-F13D-42E8-885B-2F7F1FF53F23}" type="presParOf" srcId="{B3D480FE-FFCE-493F-9340-A258648E51E5}" destId="{5532A83C-D96A-41D8-87D9-F11F05A32AEE}" srcOrd="0" destOrd="0" presId="urn:microsoft.com/office/officeart/2005/8/layout/orgChart1"/>
    <dgm:cxn modelId="{29990FA8-92CF-4E6B-B89B-646595594E32}" type="presParOf" srcId="{5532A83C-D96A-41D8-87D9-F11F05A32AEE}" destId="{90209F15-C34C-479C-B5A2-BF40EABA8194}" srcOrd="0" destOrd="0" presId="urn:microsoft.com/office/officeart/2005/8/layout/orgChart1"/>
    <dgm:cxn modelId="{BF737C70-2573-4E5C-B4F5-5076BA5BBEA9}" type="presParOf" srcId="{5532A83C-D96A-41D8-87D9-F11F05A32AEE}" destId="{C85A741A-23E7-4FFC-A120-3C80EFB2EBDC}" srcOrd="1" destOrd="0" presId="urn:microsoft.com/office/officeart/2005/8/layout/orgChart1"/>
    <dgm:cxn modelId="{0672867E-BF28-4666-8588-B1D7E7A3227F}" type="presParOf" srcId="{B3D480FE-FFCE-493F-9340-A258648E51E5}" destId="{4F995A68-8244-4708-83B2-F3E60F3D74DF}" srcOrd="1" destOrd="0" presId="urn:microsoft.com/office/officeart/2005/8/layout/orgChart1"/>
    <dgm:cxn modelId="{214497FB-EFA2-4432-A2A0-CC8B385F81D2}" type="presParOf" srcId="{B3D480FE-FFCE-493F-9340-A258648E51E5}" destId="{6387ABD7-84DC-40C5-8BF2-A3E3F0B526C7}" srcOrd="2" destOrd="0" presId="urn:microsoft.com/office/officeart/2005/8/layout/orgChart1"/>
    <dgm:cxn modelId="{A6431F57-23AF-4BBD-A708-65ADB22B434E}" type="presParOf" srcId="{14AB7CD4-36AA-4C31-8065-C3CDA341549B}" destId="{BD55D38E-0102-4985-B67E-E82B5DA5EAC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4to. Grupo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44070" custScaleY="47052" custLinFactNeighborX="100" custLinFactNeighborY="122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0" presStyleCnt="2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0" presStyleCnt="2" custScaleX="38009" custScaleY="20130" custLinFactNeighborX="1231" custLinFactNeighborY="62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0" presStyleCnt="2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0" presStyleCnt="2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0" presStyleCnt="2" custScaleX="38009" custScaleY="43152" custLinFactNeighborX="1231" custLinFactNeighborY="-22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0" presStyleCnt="2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1" presStyleCnt="2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1" presStyleCnt="2" custScaleX="38009" custScaleY="20130" custLinFactNeighborX="-369" custLinFactNeighborY="62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1" presStyleCnt="2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1" presStyleCnt="2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1" presStyleCnt="2" custScaleX="38009" custScaleY="43152" custLinFactNeighborX="-369" custLinFactNeighborY="-225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1" presStyleCnt="2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</dgm:ptLst>
  <dgm:cxnLst>
    <dgm:cxn modelId="{39EB1656-9427-4694-94D9-7CE9588BB945}" type="presOf" srcId="{7CAB9BAA-3E53-4FA1-A5E8-86B847F5E85C}" destId="{BCB48042-0879-4045-A2DE-3E301A2B6C8F}" srcOrd="0" destOrd="0" presId="urn:microsoft.com/office/officeart/2005/8/layout/orgChart1"/>
    <dgm:cxn modelId="{48546715-A3FB-4463-80E9-93F5FD51516B}" type="presOf" srcId="{490A2394-6C8D-40DD-B03C-25B9215585AB}" destId="{EE785DD2-8DEC-4F63-B148-CA77C001AF96}" srcOrd="0" destOrd="0" presId="urn:microsoft.com/office/officeart/2005/8/layout/orgChart1"/>
    <dgm:cxn modelId="{B475AB6A-9B96-48B1-9C66-598948AC97AD}" type="presOf" srcId="{D7217CF0-E7B2-4019-BF61-CBB74E7E364C}" destId="{22A32EF1-2A50-4950-97C7-A188D30D1CDF}" srcOrd="0" destOrd="0" presId="urn:microsoft.com/office/officeart/2005/8/layout/orgChart1"/>
    <dgm:cxn modelId="{AF9EE887-C5F0-472F-87F6-259FAF1BB1E3}" type="presOf" srcId="{AA956D21-6C0B-4124-8B38-E2C9125A86C2}" destId="{FDF4E3C1-3C98-4D1E-85F0-430EFA456481}" srcOrd="1" destOrd="0" presId="urn:microsoft.com/office/officeart/2005/8/layout/orgChart1"/>
    <dgm:cxn modelId="{AB9AC261-33D4-40D8-9D9E-7BB6A6695E5B}" srcId="{81F435DA-318D-41F0-9269-EF0A45E50CC1}" destId="{9EE5E15E-381F-4AD8-BC40-352F0FAFC0ED}" srcOrd="1" destOrd="0" parTransId="{7CAB9BAA-3E53-4FA1-A5E8-86B847F5E85C}" sibTransId="{6E22CDB8-78A3-4BA5-B88E-6954AA1C8B4C}"/>
    <dgm:cxn modelId="{53F46C27-BBF7-4946-873E-3040FED4CEA5}" type="presOf" srcId="{32A7EB06-CF15-4550-9370-4D6BF2DF57FD}" destId="{63EED71C-03D2-4F08-BFA4-AA97F952338F}" srcOrd="0" destOrd="0" presId="urn:microsoft.com/office/officeart/2005/8/layout/orgChart1"/>
    <dgm:cxn modelId="{EED6E96B-FA7F-4229-98B4-641232D46929}" srcId="{81F435DA-318D-41F0-9269-EF0A45E50CC1}" destId="{D7217CF0-E7B2-4019-BF61-CBB74E7E364C}" srcOrd="0" destOrd="0" parTransId="{8959B477-3CD1-4006-8932-77403F071398}" sibTransId="{CBF0D179-2816-4F04-B590-D5FA845FEADC}"/>
    <dgm:cxn modelId="{CA146477-224B-476F-9ECE-BA2E40995163}" type="presOf" srcId="{4C4818D1-CCBF-4E3F-9D59-405CCEE467A1}" destId="{A384A728-D15B-4EFC-9690-90D90AC42B59}" srcOrd="0" destOrd="0" presId="urn:microsoft.com/office/officeart/2005/8/layout/orgChart1"/>
    <dgm:cxn modelId="{A4A01AC1-05FA-4363-8D2A-862F1B5C6EFA}" type="presOf" srcId="{9EE5E15E-381F-4AD8-BC40-352F0FAFC0ED}" destId="{BAB3941F-950F-47D3-B7C8-781DF27D0BBF}" srcOrd="0" destOrd="0" presId="urn:microsoft.com/office/officeart/2005/8/layout/orgChart1"/>
    <dgm:cxn modelId="{36AD723A-8591-4204-B504-1941D3C1261D}" type="presOf" srcId="{9EE5E15E-381F-4AD8-BC40-352F0FAFC0ED}" destId="{E427E4F8-A448-47B2-97BE-730020FE452F}" srcOrd="1" destOrd="0" presId="urn:microsoft.com/office/officeart/2005/8/layout/orgChart1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BE358709-0330-497D-BCD8-BF28FFE75136}" type="presOf" srcId="{8959B477-3CD1-4006-8932-77403F071398}" destId="{19BC97C0-8F68-4205-9CCE-467D873691CD}" srcOrd="0" destOrd="0" presId="urn:microsoft.com/office/officeart/2005/8/layout/orgChart1"/>
    <dgm:cxn modelId="{508F55BC-79A1-45EE-AB3A-3C7280BB6E72}" type="presOf" srcId="{81F435DA-318D-41F0-9269-EF0A45E50CC1}" destId="{A41F5A88-6EEB-401B-A53C-3D93DD6B44D6}" srcOrd="1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F74B5D5F-9CD1-45B0-AF95-548C3859A10A}" type="presOf" srcId="{D7217CF0-E7B2-4019-BF61-CBB74E7E364C}" destId="{E7E50386-E2E9-4518-B371-33232D6396EC}" srcOrd="1" destOrd="0" presId="urn:microsoft.com/office/officeart/2005/8/layout/orgChart1"/>
    <dgm:cxn modelId="{12808F40-5ED1-4834-805D-6BBCD8852EB2}" type="presOf" srcId="{AA956D21-6C0B-4124-8B38-E2C9125A86C2}" destId="{B005E8AF-6FB7-4C27-973B-BD2C4151F9AE}" srcOrd="0" destOrd="0" presId="urn:microsoft.com/office/officeart/2005/8/layout/orgChart1"/>
    <dgm:cxn modelId="{BE629DAA-EB05-4520-978F-C6B514761811}" type="presOf" srcId="{81F435DA-318D-41F0-9269-EF0A45E50CC1}" destId="{9F3DCE7C-5FB0-4131-9FB6-4EE89B0234CA}" srcOrd="0" destOrd="0" presId="urn:microsoft.com/office/officeart/2005/8/layout/orgChart1"/>
    <dgm:cxn modelId="{90CCD077-0355-4A95-85F0-0870C3AB1C50}" type="presOf" srcId="{4C4818D1-CCBF-4E3F-9D59-405CCEE467A1}" destId="{351676BC-0BB6-4630-AC0A-938BC687094D}" srcOrd="1" destOrd="0" presId="urn:microsoft.com/office/officeart/2005/8/layout/orgChart1"/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A5DD874B-E559-4459-BEB5-5EF82ED7ADDA}" type="presOf" srcId="{7B475F51-5B06-49E1-B62B-7728DCD90106}" destId="{FB546384-7DC9-48CA-8988-427DEC0D1AC1}" srcOrd="0" destOrd="0" presId="urn:microsoft.com/office/officeart/2005/8/layout/orgChart1"/>
    <dgm:cxn modelId="{C203D895-9BA7-41AD-A6AA-82BC9BBA403C}" type="presParOf" srcId="{63EED71C-03D2-4F08-BFA4-AA97F952338F}" destId="{CCF2EE73-218F-49A9-8468-B25B0B2427FE}" srcOrd="0" destOrd="0" presId="urn:microsoft.com/office/officeart/2005/8/layout/orgChart1"/>
    <dgm:cxn modelId="{64A57C40-FE86-4705-B1B3-9673D42E49A9}" type="presParOf" srcId="{CCF2EE73-218F-49A9-8468-B25B0B2427FE}" destId="{0BDF908D-56E3-47F5-8161-79B1C506897D}" srcOrd="0" destOrd="0" presId="urn:microsoft.com/office/officeart/2005/8/layout/orgChart1"/>
    <dgm:cxn modelId="{B15D7DDD-EAD6-4646-A495-06CAAA8B496B}" type="presParOf" srcId="{0BDF908D-56E3-47F5-8161-79B1C506897D}" destId="{9F3DCE7C-5FB0-4131-9FB6-4EE89B0234CA}" srcOrd="0" destOrd="0" presId="urn:microsoft.com/office/officeart/2005/8/layout/orgChart1"/>
    <dgm:cxn modelId="{4DFACCE4-F848-442F-9C3A-3A4BE8536B72}" type="presParOf" srcId="{0BDF908D-56E3-47F5-8161-79B1C506897D}" destId="{A41F5A88-6EEB-401B-A53C-3D93DD6B44D6}" srcOrd="1" destOrd="0" presId="urn:microsoft.com/office/officeart/2005/8/layout/orgChart1"/>
    <dgm:cxn modelId="{4A1126DB-C8F8-4309-B3F7-239182D4B968}" type="presParOf" srcId="{CCF2EE73-218F-49A9-8468-B25B0B2427FE}" destId="{866C713A-1678-4C90-A894-44DFD6924DCF}" srcOrd="1" destOrd="0" presId="urn:microsoft.com/office/officeart/2005/8/layout/orgChart1"/>
    <dgm:cxn modelId="{1BC86AA8-8AD8-4873-806E-4E214150250C}" type="presParOf" srcId="{866C713A-1678-4C90-A894-44DFD6924DCF}" destId="{19BC97C0-8F68-4205-9CCE-467D873691CD}" srcOrd="0" destOrd="0" presId="urn:microsoft.com/office/officeart/2005/8/layout/orgChart1"/>
    <dgm:cxn modelId="{7075320A-9F91-4F1A-8D2F-9AB614CFF9A1}" type="presParOf" srcId="{866C713A-1678-4C90-A894-44DFD6924DCF}" destId="{3E2D47D0-B9D3-44DF-BE05-72E2BCF50503}" srcOrd="1" destOrd="0" presId="urn:microsoft.com/office/officeart/2005/8/layout/orgChart1"/>
    <dgm:cxn modelId="{406ED349-FF05-40DE-ADF9-A95C1795033E}" type="presParOf" srcId="{3E2D47D0-B9D3-44DF-BE05-72E2BCF50503}" destId="{61B5984A-9E4D-4785-8EDB-96443ECEE64B}" srcOrd="0" destOrd="0" presId="urn:microsoft.com/office/officeart/2005/8/layout/orgChart1"/>
    <dgm:cxn modelId="{F18B277F-57BF-47E2-A304-D0903C6D841C}" type="presParOf" srcId="{61B5984A-9E4D-4785-8EDB-96443ECEE64B}" destId="{22A32EF1-2A50-4950-97C7-A188D30D1CDF}" srcOrd="0" destOrd="0" presId="urn:microsoft.com/office/officeart/2005/8/layout/orgChart1"/>
    <dgm:cxn modelId="{3A3E8BF0-594C-46F2-A55C-184B38F40763}" type="presParOf" srcId="{61B5984A-9E4D-4785-8EDB-96443ECEE64B}" destId="{E7E50386-E2E9-4518-B371-33232D6396EC}" srcOrd="1" destOrd="0" presId="urn:microsoft.com/office/officeart/2005/8/layout/orgChart1"/>
    <dgm:cxn modelId="{C67BE501-1111-4871-BBB3-8157706B5102}" type="presParOf" srcId="{3E2D47D0-B9D3-44DF-BE05-72E2BCF50503}" destId="{649D3F89-B8DC-4B23-BFB3-AC88E4C71BB1}" srcOrd="1" destOrd="0" presId="urn:microsoft.com/office/officeart/2005/8/layout/orgChart1"/>
    <dgm:cxn modelId="{0533AC64-E2C1-4DF7-935D-6DC0F310B95A}" type="presParOf" srcId="{649D3F89-B8DC-4B23-BFB3-AC88E4C71BB1}" destId="{FB546384-7DC9-48CA-8988-427DEC0D1AC1}" srcOrd="0" destOrd="0" presId="urn:microsoft.com/office/officeart/2005/8/layout/orgChart1"/>
    <dgm:cxn modelId="{84FEE892-5C5E-4963-AE14-6874CD6055FC}" type="presParOf" srcId="{649D3F89-B8DC-4B23-BFB3-AC88E4C71BB1}" destId="{6F57BDDB-CCEA-4E96-856E-84A36F7721D2}" srcOrd="1" destOrd="0" presId="urn:microsoft.com/office/officeart/2005/8/layout/orgChart1"/>
    <dgm:cxn modelId="{96B51BC1-F700-40F2-BAD1-E95F19CB9584}" type="presParOf" srcId="{6F57BDDB-CCEA-4E96-856E-84A36F7721D2}" destId="{0DA8486B-4C1F-4817-9D33-F083E9B7A8A7}" srcOrd="0" destOrd="0" presId="urn:microsoft.com/office/officeart/2005/8/layout/orgChart1"/>
    <dgm:cxn modelId="{CF03682A-93C7-43BF-B614-1FEF5C98A97E}" type="presParOf" srcId="{0DA8486B-4C1F-4817-9D33-F083E9B7A8A7}" destId="{A384A728-D15B-4EFC-9690-90D90AC42B59}" srcOrd="0" destOrd="0" presId="urn:microsoft.com/office/officeart/2005/8/layout/orgChart1"/>
    <dgm:cxn modelId="{81EB0A18-4AD4-44AE-9C4A-447CE08D07A4}" type="presParOf" srcId="{0DA8486B-4C1F-4817-9D33-F083E9B7A8A7}" destId="{351676BC-0BB6-4630-AC0A-938BC687094D}" srcOrd="1" destOrd="0" presId="urn:microsoft.com/office/officeart/2005/8/layout/orgChart1"/>
    <dgm:cxn modelId="{7368E789-ECE3-4697-B141-85D3678E4C66}" type="presParOf" srcId="{6F57BDDB-CCEA-4E96-856E-84A36F7721D2}" destId="{3C5DA337-A661-4E00-B193-2456BB97745A}" srcOrd="1" destOrd="0" presId="urn:microsoft.com/office/officeart/2005/8/layout/orgChart1"/>
    <dgm:cxn modelId="{D1447B19-4A9A-4B8A-8245-DC4C7289F7AD}" type="presParOf" srcId="{6F57BDDB-CCEA-4E96-856E-84A36F7721D2}" destId="{4429BF5A-EAE7-4EAF-9657-AF8F4C684155}" srcOrd="2" destOrd="0" presId="urn:microsoft.com/office/officeart/2005/8/layout/orgChart1"/>
    <dgm:cxn modelId="{536D3C21-9CA1-4D58-ABC4-360C28375D7A}" type="presParOf" srcId="{3E2D47D0-B9D3-44DF-BE05-72E2BCF50503}" destId="{49609E98-2EB4-45EE-B18C-E36F8413FE7D}" srcOrd="2" destOrd="0" presId="urn:microsoft.com/office/officeart/2005/8/layout/orgChart1"/>
    <dgm:cxn modelId="{F5403495-8C60-4D19-B48F-0E036372C807}" type="presParOf" srcId="{866C713A-1678-4C90-A894-44DFD6924DCF}" destId="{BCB48042-0879-4045-A2DE-3E301A2B6C8F}" srcOrd="2" destOrd="0" presId="urn:microsoft.com/office/officeart/2005/8/layout/orgChart1"/>
    <dgm:cxn modelId="{B9911038-D529-478A-92BF-EB7F43D6FD40}" type="presParOf" srcId="{866C713A-1678-4C90-A894-44DFD6924DCF}" destId="{14044F95-E8B2-4F6D-B9A6-EE17BAC3502A}" srcOrd="3" destOrd="0" presId="urn:microsoft.com/office/officeart/2005/8/layout/orgChart1"/>
    <dgm:cxn modelId="{0834FCE0-70F7-4EA3-B1B2-F14895A913A5}" type="presParOf" srcId="{14044F95-E8B2-4F6D-B9A6-EE17BAC3502A}" destId="{B57C2B6E-5AEA-4EB2-95B3-136BC7F26FD1}" srcOrd="0" destOrd="0" presId="urn:microsoft.com/office/officeart/2005/8/layout/orgChart1"/>
    <dgm:cxn modelId="{71CED051-1C77-42BC-AE20-3086238E21E0}" type="presParOf" srcId="{B57C2B6E-5AEA-4EB2-95B3-136BC7F26FD1}" destId="{BAB3941F-950F-47D3-B7C8-781DF27D0BBF}" srcOrd="0" destOrd="0" presId="urn:microsoft.com/office/officeart/2005/8/layout/orgChart1"/>
    <dgm:cxn modelId="{B650E4A9-9788-4025-89C7-FB01D8E8C07E}" type="presParOf" srcId="{B57C2B6E-5AEA-4EB2-95B3-136BC7F26FD1}" destId="{E427E4F8-A448-47B2-97BE-730020FE452F}" srcOrd="1" destOrd="0" presId="urn:microsoft.com/office/officeart/2005/8/layout/orgChart1"/>
    <dgm:cxn modelId="{8C7B2406-E138-41A2-B644-0587105C815F}" type="presParOf" srcId="{14044F95-E8B2-4F6D-B9A6-EE17BAC3502A}" destId="{F17362C1-7320-47C3-913F-859143DE694E}" srcOrd="1" destOrd="0" presId="urn:microsoft.com/office/officeart/2005/8/layout/orgChart1"/>
    <dgm:cxn modelId="{A84156F3-4DC5-4831-AFBC-CE3876D34BBA}" type="presParOf" srcId="{F17362C1-7320-47C3-913F-859143DE694E}" destId="{EE785DD2-8DEC-4F63-B148-CA77C001AF96}" srcOrd="0" destOrd="0" presId="urn:microsoft.com/office/officeart/2005/8/layout/orgChart1"/>
    <dgm:cxn modelId="{774D982F-3965-4815-96EE-CB04F9A334DC}" type="presParOf" srcId="{F17362C1-7320-47C3-913F-859143DE694E}" destId="{33EFFFA3-9E41-417E-9856-1243BB56EBBC}" srcOrd="1" destOrd="0" presId="urn:microsoft.com/office/officeart/2005/8/layout/orgChart1"/>
    <dgm:cxn modelId="{043F5E4F-72F6-481B-AB39-C27AF3FDE154}" type="presParOf" srcId="{33EFFFA3-9E41-417E-9856-1243BB56EBBC}" destId="{6AC3A67B-8142-4936-A374-073D8BDFCF47}" srcOrd="0" destOrd="0" presId="urn:microsoft.com/office/officeart/2005/8/layout/orgChart1"/>
    <dgm:cxn modelId="{383C17E5-1EBC-43C5-AE29-E8A1319406A5}" type="presParOf" srcId="{6AC3A67B-8142-4936-A374-073D8BDFCF47}" destId="{B005E8AF-6FB7-4C27-973B-BD2C4151F9AE}" srcOrd="0" destOrd="0" presId="urn:microsoft.com/office/officeart/2005/8/layout/orgChart1"/>
    <dgm:cxn modelId="{EDBEDDB9-7EB8-4007-BE85-4FCE610F78EF}" type="presParOf" srcId="{6AC3A67B-8142-4936-A374-073D8BDFCF47}" destId="{FDF4E3C1-3C98-4D1E-85F0-430EFA456481}" srcOrd="1" destOrd="0" presId="urn:microsoft.com/office/officeart/2005/8/layout/orgChart1"/>
    <dgm:cxn modelId="{0CB51CD8-AECA-4CB7-8262-E1C6689247FD}" type="presParOf" srcId="{33EFFFA3-9E41-417E-9856-1243BB56EBBC}" destId="{CC37854C-D3F9-4845-A852-8D097EA747BF}" srcOrd="1" destOrd="0" presId="urn:microsoft.com/office/officeart/2005/8/layout/orgChart1"/>
    <dgm:cxn modelId="{EC439EA3-BB24-4083-A734-FA04E4B9403F}" type="presParOf" srcId="{33EFFFA3-9E41-417E-9856-1243BB56EBBC}" destId="{CD00010B-6584-4093-A725-3B79549BB047}" srcOrd="2" destOrd="0" presId="urn:microsoft.com/office/officeart/2005/8/layout/orgChart1"/>
    <dgm:cxn modelId="{B56E6A48-FB85-45B3-A075-1C01608308C1}" type="presParOf" srcId="{14044F95-E8B2-4F6D-B9A6-EE17BAC3502A}" destId="{D548E935-15A8-405E-9C72-0824DA7A9C19}" srcOrd="2" destOrd="0" presId="urn:microsoft.com/office/officeart/2005/8/layout/orgChart1"/>
    <dgm:cxn modelId="{683E9695-2C49-4FB2-99F9-F04E77D7D4B6}" type="presParOf" srcId="{CCF2EE73-218F-49A9-8468-B25B0B2427FE}" destId="{C12AAD6A-C72A-4E9C-A08A-02F9192AE55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5to. Grupo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5BE197E-0256-441D-953B-0529ACB4BED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ur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</a:t>
          </a:r>
        </a:p>
      </dgm:t>
    </dgm:pt>
    <dgm:pt modelId="{BB1867D2-3C47-43AD-8D57-837B842809F9}" type="par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A36D08F-8641-40C9-9C04-BB1E8E15E65C}" type="sib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39E1EB3-1AA5-4151-A747-3CEE419AEBE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F1756F1D-D194-4ED6-B875-210C354FE445}" type="par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BD3A730-DECB-400A-BDA2-E6BA99E61AF4}" type="sib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92411" custScaleY="99707" custLinFactNeighborX="321" custLinFactNeighborY="110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D0CB0E3E-A969-421D-BCD7-FADEDA785973}" type="pres">
      <dgm:prSet presAssocID="{BB1867D2-3C47-43AD-8D57-837B842809F9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E3F9F78-E528-4B79-9539-E477D8D1DD8A}" type="pres">
      <dgm:prSet presAssocID="{85BE197E-0256-441D-953B-0529ACB4BED0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A4C5959-CC72-4007-A27D-420E7E58716E}" type="pres">
      <dgm:prSet presAssocID="{85BE197E-0256-441D-953B-0529ACB4BED0}" presName="rootComposite" presStyleCnt="0"/>
      <dgm:spPr/>
      <dgm:t>
        <a:bodyPr/>
        <a:lstStyle/>
        <a:p>
          <a:endParaRPr lang="es-ES"/>
        </a:p>
      </dgm:t>
    </dgm:pt>
    <dgm:pt modelId="{A6929D0D-76E0-472F-A28B-C3AF45D60990}" type="pres">
      <dgm:prSet presAssocID="{85BE197E-0256-441D-953B-0529ACB4BED0}" presName="rootText" presStyleLbl="node2" presStyleIdx="0" presStyleCnt="3" custScaleX="77508" custScaleY="39032" custLinFactNeighborX="-188" custLinFactNeighborY="1546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C68960E-B8D9-49D0-A232-36DA95BCD3E7}" type="pres">
      <dgm:prSet presAssocID="{85BE197E-0256-441D-953B-0529ACB4BED0}" presName="rootConnector" presStyleLbl="node2" presStyleIdx="0" presStyleCnt="3"/>
      <dgm:spPr/>
      <dgm:t>
        <a:bodyPr/>
        <a:lstStyle/>
        <a:p>
          <a:endParaRPr lang="es-ES"/>
        </a:p>
      </dgm:t>
    </dgm:pt>
    <dgm:pt modelId="{D9C57D31-5BA4-422A-B39E-A8F8627ADE9A}" type="pres">
      <dgm:prSet presAssocID="{85BE197E-0256-441D-953B-0529ACB4BED0}" presName="hierChild4" presStyleCnt="0"/>
      <dgm:spPr/>
      <dgm:t>
        <a:bodyPr/>
        <a:lstStyle/>
        <a:p>
          <a:endParaRPr lang="es-ES"/>
        </a:p>
      </dgm:t>
    </dgm:pt>
    <dgm:pt modelId="{5292FF86-0F25-4109-A465-F4EF805AFCDE}" type="pres">
      <dgm:prSet presAssocID="{F1756F1D-D194-4ED6-B875-210C354FE445}" presName="Name35" presStyleLbl="parChTrans1D3" presStyleIdx="0" presStyleCnt="3"/>
      <dgm:spPr/>
      <dgm:t>
        <a:bodyPr/>
        <a:lstStyle/>
        <a:p>
          <a:endParaRPr lang="es-ES"/>
        </a:p>
      </dgm:t>
    </dgm:pt>
    <dgm:pt modelId="{66549628-6781-409F-BD34-AEF147C47F16}" type="pres">
      <dgm:prSet presAssocID="{839E1EB3-1AA5-4151-A747-3CEE419AEB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AABB043-A28E-423A-812F-301919D39714}" type="pres">
      <dgm:prSet presAssocID="{839E1EB3-1AA5-4151-A747-3CEE419AEBEA}" presName="rootComposite" presStyleCnt="0"/>
      <dgm:spPr/>
      <dgm:t>
        <a:bodyPr/>
        <a:lstStyle/>
        <a:p>
          <a:endParaRPr lang="es-ES"/>
        </a:p>
      </dgm:t>
    </dgm:pt>
    <dgm:pt modelId="{3AC2205B-CFE9-4B39-88F7-13D37D548EAC}" type="pres">
      <dgm:prSet presAssocID="{839E1EB3-1AA5-4151-A747-3CEE419AEBEA}" presName="rootText" presStyleLbl="node3" presStyleIdx="0" presStyleCnt="3" custScaleX="77508" custScaleY="94467" custLinFactNeighborX="-188" custLinFactNeighborY="-40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B698EE-F280-4368-B4E6-8567F3CCD011}" type="pres">
      <dgm:prSet presAssocID="{839E1EB3-1AA5-4151-A747-3CEE419AEBEA}" presName="rootConnector" presStyleLbl="node3" presStyleIdx="0" presStyleCnt="3"/>
      <dgm:spPr/>
      <dgm:t>
        <a:bodyPr/>
        <a:lstStyle/>
        <a:p>
          <a:endParaRPr lang="es-ES"/>
        </a:p>
      </dgm:t>
    </dgm:pt>
    <dgm:pt modelId="{9FC9E686-C8EC-4379-A875-C84A60ECF595}" type="pres">
      <dgm:prSet presAssocID="{839E1EB3-1AA5-4151-A747-3CEE419AEBEA}" presName="hierChild4" presStyleCnt="0"/>
      <dgm:spPr/>
      <dgm:t>
        <a:bodyPr/>
        <a:lstStyle/>
        <a:p>
          <a:endParaRPr lang="es-ES"/>
        </a:p>
      </dgm:t>
    </dgm:pt>
    <dgm:pt modelId="{F8B71310-2127-483C-B0E3-477D7E684329}" type="pres">
      <dgm:prSet presAssocID="{839E1EB3-1AA5-4151-A747-3CEE419AEBEA}" presName="hierChild5" presStyleCnt="0"/>
      <dgm:spPr/>
      <dgm:t>
        <a:bodyPr/>
        <a:lstStyle/>
        <a:p>
          <a:endParaRPr lang="es-ES"/>
        </a:p>
      </dgm:t>
    </dgm:pt>
    <dgm:pt modelId="{A7FE304C-FEDA-492E-9850-B66EA694D05B}" type="pres">
      <dgm:prSet presAssocID="{85BE197E-0256-441D-953B-0529ACB4BED0}" presName="hierChild5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1" presStyleCnt="3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1" presStyleCnt="3" custScaleX="77508" custScaleY="39032" custLinFactNeighborX="376" custLinFactNeighborY="1546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1" presStyleCnt="3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1" presStyleCnt="3" custScaleX="77508" custScaleY="94467" custLinFactNeighborX="376" custLinFactNeighborY="-40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1" presStyleCnt="3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2" presStyleCnt="3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2" presStyleCnt="3" custScaleX="77508" custScaleY="39032" custLinFactNeighborX="-638" custLinFactNeighborY="1546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2" presStyleCnt="3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2" presStyleCnt="3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2" presStyleCnt="3" custScaleX="77508" custScaleY="94467" custLinFactNeighborX="-638" custLinFactNeighborY="-50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2" presStyleCnt="3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</dgm:ptLst>
  <dgm:cxnLst>
    <dgm:cxn modelId="{B89E6BA7-A340-4C00-8EDD-0B3F94800960}" type="presOf" srcId="{9EE5E15E-381F-4AD8-BC40-352F0FAFC0ED}" destId="{E427E4F8-A448-47B2-97BE-730020FE452F}" srcOrd="1" destOrd="0" presId="urn:microsoft.com/office/officeart/2005/8/layout/orgChart1"/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76E4ABA9-3A30-429F-8085-163CDF4BA54B}" type="presOf" srcId="{8959B477-3CD1-4006-8932-77403F071398}" destId="{19BC97C0-8F68-4205-9CCE-467D873691CD}" srcOrd="0" destOrd="0" presId="urn:microsoft.com/office/officeart/2005/8/layout/orgChart1"/>
    <dgm:cxn modelId="{8EDB04B0-5D59-43F5-9616-26A5EF7F3FAD}" type="presOf" srcId="{4C4818D1-CCBF-4E3F-9D59-405CCEE467A1}" destId="{A384A728-D15B-4EFC-9690-90D90AC42B59}" srcOrd="0" destOrd="0" presId="urn:microsoft.com/office/officeart/2005/8/layout/orgChart1"/>
    <dgm:cxn modelId="{DFA5C488-2B30-452C-9611-9C70CB06EC3A}" type="presOf" srcId="{81F435DA-318D-41F0-9269-EF0A45E50CC1}" destId="{A41F5A88-6EEB-401B-A53C-3D93DD6B44D6}" srcOrd="1" destOrd="0" presId="urn:microsoft.com/office/officeart/2005/8/layout/orgChart1"/>
    <dgm:cxn modelId="{97FA7898-B7B2-4090-A045-9B0F45436879}" type="presOf" srcId="{7B475F51-5B06-49E1-B62B-7728DCD90106}" destId="{FB546384-7DC9-48CA-8988-427DEC0D1AC1}" srcOrd="0" destOrd="0" presId="urn:microsoft.com/office/officeart/2005/8/layout/orgChart1"/>
    <dgm:cxn modelId="{89AD4B88-8236-4728-87CA-AF4BB87A8758}" type="presOf" srcId="{85BE197E-0256-441D-953B-0529ACB4BED0}" destId="{A6929D0D-76E0-472F-A28B-C3AF45D60990}" srcOrd="0" destOrd="0" presId="urn:microsoft.com/office/officeart/2005/8/layout/orgChart1"/>
    <dgm:cxn modelId="{BA4CEDB6-3E65-474B-B16A-35DF27BA0FBD}" type="presOf" srcId="{4C4818D1-CCBF-4E3F-9D59-405CCEE467A1}" destId="{351676BC-0BB6-4630-AC0A-938BC687094D}" srcOrd="1" destOrd="0" presId="urn:microsoft.com/office/officeart/2005/8/layout/orgChart1"/>
    <dgm:cxn modelId="{84694554-1AD6-4D8C-BD02-914E7DE053A9}" type="presOf" srcId="{81F435DA-318D-41F0-9269-EF0A45E50CC1}" destId="{9F3DCE7C-5FB0-4131-9FB6-4EE89B0234CA}" srcOrd="0" destOrd="0" presId="urn:microsoft.com/office/officeart/2005/8/layout/orgChart1"/>
    <dgm:cxn modelId="{E40AA701-2B80-4515-B43D-C29F2BDC9DAF}" type="presOf" srcId="{839E1EB3-1AA5-4151-A747-3CEE419AEBEA}" destId="{A5B698EE-F280-4368-B4E6-8567F3CCD011}" srcOrd="1" destOrd="0" presId="urn:microsoft.com/office/officeart/2005/8/layout/orgChart1"/>
    <dgm:cxn modelId="{33EB5119-4399-4CCF-8EE3-7F07F5D9E6FC}" type="presOf" srcId="{F1756F1D-D194-4ED6-B875-210C354FE445}" destId="{5292FF86-0F25-4109-A465-F4EF805AFCDE}" srcOrd="0" destOrd="0" presId="urn:microsoft.com/office/officeart/2005/8/layout/orgChart1"/>
    <dgm:cxn modelId="{AB9AC261-33D4-40D8-9D9E-7BB6A6695E5B}" srcId="{81F435DA-318D-41F0-9269-EF0A45E50CC1}" destId="{9EE5E15E-381F-4AD8-BC40-352F0FAFC0ED}" srcOrd="2" destOrd="0" parTransId="{7CAB9BAA-3E53-4FA1-A5E8-86B847F5E85C}" sibTransId="{6E22CDB8-78A3-4BA5-B88E-6954AA1C8B4C}"/>
    <dgm:cxn modelId="{EED6E96B-FA7F-4229-98B4-641232D46929}" srcId="{81F435DA-318D-41F0-9269-EF0A45E50CC1}" destId="{D7217CF0-E7B2-4019-BF61-CBB74E7E364C}" srcOrd="1" destOrd="0" parTransId="{8959B477-3CD1-4006-8932-77403F071398}" sibTransId="{CBF0D179-2816-4F04-B590-D5FA845FEADC}"/>
    <dgm:cxn modelId="{2A180D8D-F016-42BF-B927-741D6A7A91BD}" type="presOf" srcId="{839E1EB3-1AA5-4151-A747-3CEE419AEBEA}" destId="{3AC2205B-CFE9-4B39-88F7-13D37D548EAC}" srcOrd="0" destOrd="0" presId="urn:microsoft.com/office/officeart/2005/8/layout/orgChart1"/>
    <dgm:cxn modelId="{7E3DADD5-D70E-47F5-9E01-927B8B30C71F}" srcId="{85BE197E-0256-441D-953B-0529ACB4BED0}" destId="{839E1EB3-1AA5-4151-A747-3CEE419AEBEA}" srcOrd="0" destOrd="0" parTransId="{F1756F1D-D194-4ED6-B875-210C354FE445}" sibTransId="{EBD3A730-DECB-400A-BDA2-E6BA99E61AF4}"/>
    <dgm:cxn modelId="{35A59C11-D107-45D7-B461-6AF7B5615803}" type="presOf" srcId="{490A2394-6C8D-40DD-B03C-25B9215585AB}" destId="{EE785DD2-8DEC-4F63-B148-CA77C001AF96}" srcOrd="0" destOrd="0" presId="urn:microsoft.com/office/officeart/2005/8/layout/orgChart1"/>
    <dgm:cxn modelId="{50005E40-F3AD-46D2-9F64-79DD6D81BA08}" type="presOf" srcId="{9EE5E15E-381F-4AD8-BC40-352F0FAFC0ED}" destId="{BAB3941F-950F-47D3-B7C8-781DF27D0BBF}" srcOrd="0" destOrd="0" presId="urn:microsoft.com/office/officeart/2005/8/layout/orgChart1"/>
    <dgm:cxn modelId="{25810E06-8EFE-4EBC-9EE9-350C52FCA614}" srcId="{81F435DA-318D-41F0-9269-EF0A45E50CC1}" destId="{85BE197E-0256-441D-953B-0529ACB4BED0}" srcOrd="0" destOrd="0" parTransId="{BB1867D2-3C47-43AD-8D57-837B842809F9}" sibTransId="{CA36D08F-8641-40C9-9C04-BB1E8E15E65C}"/>
    <dgm:cxn modelId="{CF4CD701-8423-41D4-9CB5-3801C49756E4}" type="presOf" srcId="{7CAB9BAA-3E53-4FA1-A5E8-86B847F5E85C}" destId="{BCB48042-0879-4045-A2DE-3E301A2B6C8F}" srcOrd="0" destOrd="0" presId="urn:microsoft.com/office/officeart/2005/8/layout/orgChart1"/>
    <dgm:cxn modelId="{3CF363C5-B9B6-46A5-BD28-1D080F50B325}" type="presOf" srcId="{AA956D21-6C0B-4124-8B38-E2C9125A86C2}" destId="{B005E8AF-6FB7-4C27-973B-BD2C4151F9AE}" srcOrd="0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455BD60B-C265-4372-B7A2-9D2874391C9B}" type="presOf" srcId="{D7217CF0-E7B2-4019-BF61-CBB74E7E364C}" destId="{E7E50386-E2E9-4518-B371-33232D6396EC}" srcOrd="1" destOrd="0" presId="urn:microsoft.com/office/officeart/2005/8/layout/orgChart1"/>
    <dgm:cxn modelId="{AE63E5E7-A7D2-4846-AF4D-557CB9E703C8}" type="presOf" srcId="{AA956D21-6C0B-4124-8B38-E2C9125A86C2}" destId="{FDF4E3C1-3C98-4D1E-85F0-430EFA456481}" srcOrd="1" destOrd="0" presId="urn:microsoft.com/office/officeart/2005/8/layout/orgChart1"/>
    <dgm:cxn modelId="{74ADE580-597B-4872-90BE-F544C00B5EE5}" type="presOf" srcId="{32A7EB06-CF15-4550-9370-4D6BF2DF57FD}" destId="{63EED71C-03D2-4F08-BFA4-AA97F952338F}" srcOrd="0" destOrd="0" presId="urn:microsoft.com/office/officeart/2005/8/layout/orgChart1"/>
    <dgm:cxn modelId="{A1CC6E94-6A1F-4D8C-9F3D-136EA94C20EF}" type="presOf" srcId="{85BE197E-0256-441D-953B-0529ACB4BED0}" destId="{8C68960E-B8D9-49D0-A232-36DA95BCD3E7}" srcOrd="1" destOrd="0" presId="urn:microsoft.com/office/officeart/2005/8/layout/orgChart1"/>
    <dgm:cxn modelId="{B131B01E-8DC5-4600-8F39-653EC3741344}" type="presOf" srcId="{BB1867D2-3C47-43AD-8D57-837B842809F9}" destId="{D0CB0E3E-A969-421D-BCD7-FADEDA785973}" srcOrd="0" destOrd="0" presId="urn:microsoft.com/office/officeart/2005/8/layout/orgChart1"/>
    <dgm:cxn modelId="{46FF0CA5-523C-4F4D-9F12-8F4DA96D87EF}" type="presOf" srcId="{D7217CF0-E7B2-4019-BF61-CBB74E7E364C}" destId="{22A32EF1-2A50-4950-97C7-A188D30D1CDF}" srcOrd="0" destOrd="0" presId="urn:microsoft.com/office/officeart/2005/8/layout/orgChart1"/>
    <dgm:cxn modelId="{114347B2-CD26-4921-AB08-584D7B5B0259}" type="presParOf" srcId="{63EED71C-03D2-4F08-BFA4-AA97F952338F}" destId="{CCF2EE73-218F-49A9-8468-B25B0B2427FE}" srcOrd="0" destOrd="0" presId="urn:microsoft.com/office/officeart/2005/8/layout/orgChart1"/>
    <dgm:cxn modelId="{DC541B83-9293-4C32-961C-512D961C5695}" type="presParOf" srcId="{CCF2EE73-218F-49A9-8468-B25B0B2427FE}" destId="{0BDF908D-56E3-47F5-8161-79B1C506897D}" srcOrd="0" destOrd="0" presId="urn:microsoft.com/office/officeart/2005/8/layout/orgChart1"/>
    <dgm:cxn modelId="{76C5EC51-7B4C-44E0-8E76-37CCBED2F365}" type="presParOf" srcId="{0BDF908D-56E3-47F5-8161-79B1C506897D}" destId="{9F3DCE7C-5FB0-4131-9FB6-4EE89B0234CA}" srcOrd="0" destOrd="0" presId="urn:microsoft.com/office/officeart/2005/8/layout/orgChart1"/>
    <dgm:cxn modelId="{430957F3-9DD9-487D-971E-2C11A62EEC86}" type="presParOf" srcId="{0BDF908D-56E3-47F5-8161-79B1C506897D}" destId="{A41F5A88-6EEB-401B-A53C-3D93DD6B44D6}" srcOrd="1" destOrd="0" presId="urn:microsoft.com/office/officeart/2005/8/layout/orgChart1"/>
    <dgm:cxn modelId="{2AE4892D-905E-4F83-A179-CDD89832B4E5}" type="presParOf" srcId="{CCF2EE73-218F-49A9-8468-B25B0B2427FE}" destId="{866C713A-1678-4C90-A894-44DFD6924DCF}" srcOrd="1" destOrd="0" presId="urn:microsoft.com/office/officeart/2005/8/layout/orgChart1"/>
    <dgm:cxn modelId="{D3303D68-97AB-4EA0-AADC-2421D9B016ED}" type="presParOf" srcId="{866C713A-1678-4C90-A894-44DFD6924DCF}" destId="{D0CB0E3E-A969-421D-BCD7-FADEDA785973}" srcOrd="0" destOrd="0" presId="urn:microsoft.com/office/officeart/2005/8/layout/orgChart1"/>
    <dgm:cxn modelId="{1E4D07D1-CE1C-4A8C-B25F-DBB9875BD455}" type="presParOf" srcId="{866C713A-1678-4C90-A894-44DFD6924DCF}" destId="{3E3F9F78-E528-4B79-9539-E477D8D1DD8A}" srcOrd="1" destOrd="0" presId="urn:microsoft.com/office/officeart/2005/8/layout/orgChart1"/>
    <dgm:cxn modelId="{ECD63E63-FE38-43E4-9970-059BBB95BE06}" type="presParOf" srcId="{3E3F9F78-E528-4B79-9539-E477D8D1DD8A}" destId="{5A4C5959-CC72-4007-A27D-420E7E58716E}" srcOrd="0" destOrd="0" presId="urn:microsoft.com/office/officeart/2005/8/layout/orgChart1"/>
    <dgm:cxn modelId="{B45F7EF3-AC1E-4126-8067-A69A59626277}" type="presParOf" srcId="{5A4C5959-CC72-4007-A27D-420E7E58716E}" destId="{A6929D0D-76E0-472F-A28B-C3AF45D60990}" srcOrd="0" destOrd="0" presId="urn:microsoft.com/office/officeart/2005/8/layout/orgChart1"/>
    <dgm:cxn modelId="{6B594F46-3649-4469-812C-91A5EFC3A8B2}" type="presParOf" srcId="{5A4C5959-CC72-4007-A27D-420E7E58716E}" destId="{8C68960E-B8D9-49D0-A232-36DA95BCD3E7}" srcOrd="1" destOrd="0" presId="urn:microsoft.com/office/officeart/2005/8/layout/orgChart1"/>
    <dgm:cxn modelId="{97330DAA-482F-41AB-BD7A-4FDF807BC4E7}" type="presParOf" srcId="{3E3F9F78-E528-4B79-9539-E477D8D1DD8A}" destId="{D9C57D31-5BA4-422A-B39E-A8F8627ADE9A}" srcOrd="1" destOrd="0" presId="urn:microsoft.com/office/officeart/2005/8/layout/orgChart1"/>
    <dgm:cxn modelId="{150F6947-855A-48E6-9D29-D0B011E1D030}" type="presParOf" srcId="{D9C57D31-5BA4-422A-B39E-A8F8627ADE9A}" destId="{5292FF86-0F25-4109-A465-F4EF805AFCDE}" srcOrd="0" destOrd="0" presId="urn:microsoft.com/office/officeart/2005/8/layout/orgChart1"/>
    <dgm:cxn modelId="{69FDEC8F-DE9E-413C-A487-46B93F14E675}" type="presParOf" srcId="{D9C57D31-5BA4-422A-B39E-A8F8627ADE9A}" destId="{66549628-6781-409F-BD34-AEF147C47F16}" srcOrd="1" destOrd="0" presId="urn:microsoft.com/office/officeart/2005/8/layout/orgChart1"/>
    <dgm:cxn modelId="{2D51CD80-0B8D-448C-8310-85F66F2BF3C3}" type="presParOf" srcId="{66549628-6781-409F-BD34-AEF147C47F16}" destId="{DAABB043-A28E-423A-812F-301919D39714}" srcOrd="0" destOrd="0" presId="urn:microsoft.com/office/officeart/2005/8/layout/orgChart1"/>
    <dgm:cxn modelId="{1F5F2E07-5998-4A07-A04F-EF1CCA186142}" type="presParOf" srcId="{DAABB043-A28E-423A-812F-301919D39714}" destId="{3AC2205B-CFE9-4B39-88F7-13D37D548EAC}" srcOrd="0" destOrd="0" presId="urn:microsoft.com/office/officeart/2005/8/layout/orgChart1"/>
    <dgm:cxn modelId="{5EA02ECC-5413-48F7-8119-A97EC569B659}" type="presParOf" srcId="{DAABB043-A28E-423A-812F-301919D39714}" destId="{A5B698EE-F280-4368-B4E6-8567F3CCD011}" srcOrd="1" destOrd="0" presId="urn:microsoft.com/office/officeart/2005/8/layout/orgChart1"/>
    <dgm:cxn modelId="{EDABF7A4-65D2-4E01-B95C-4B7459736C73}" type="presParOf" srcId="{66549628-6781-409F-BD34-AEF147C47F16}" destId="{9FC9E686-C8EC-4379-A875-C84A60ECF595}" srcOrd="1" destOrd="0" presId="urn:microsoft.com/office/officeart/2005/8/layout/orgChart1"/>
    <dgm:cxn modelId="{F50D4121-0E6C-4762-BFD4-59FC676D4A97}" type="presParOf" srcId="{66549628-6781-409F-BD34-AEF147C47F16}" destId="{F8B71310-2127-483C-B0E3-477D7E684329}" srcOrd="2" destOrd="0" presId="urn:microsoft.com/office/officeart/2005/8/layout/orgChart1"/>
    <dgm:cxn modelId="{C93B7210-A6ED-46E9-878D-BB587E11267B}" type="presParOf" srcId="{3E3F9F78-E528-4B79-9539-E477D8D1DD8A}" destId="{A7FE304C-FEDA-492E-9850-B66EA694D05B}" srcOrd="2" destOrd="0" presId="urn:microsoft.com/office/officeart/2005/8/layout/orgChart1"/>
    <dgm:cxn modelId="{2CB28A73-D0F7-486F-97EE-A079DF91D4FF}" type="presParOf" srcId="{866C713A-1678-4C90-A894-44DFD6924DCF}" destId="{19BC97C0-8F68-4205-9CCE-467D873691CD}" srcOrd="2" destOrd="0" presId="urn:microsoft.com/office/officeart/2005/8/layout/orgChart1"/>
    <dgm:cxn modelId="{CADFBA1B-9C35-4E16-815D-11B600E3C286}" type="presParOf" srcId="{866C713A-1678-4C90-A894-44DFD6924DCF}" destId="{3E2D47D0-B9D3-44DF-BE05-72E2BCF50503}" srcOrd="3" destOrd="0" presId="urn:microsoft.com/office/officeart/2005/8/layout/orgChart1"/>
    <dgm:cxn modelId="{925DDCB3-E0E7-426C-937D-78D47E3C8BAC}" type="presParOf" srcId="{3E2D47D0-B9D3-44DF-BE05-72E2BCF50503}" destId="{61B5984A-9E4D-4785-8EDB-96443ECEE64B}" srcOrd="0" destOrd="0" presId="urn:microsoft.com/office/officeart/2005/8/layout/orgChart1"/>
    <dgm:cxn modelId="{DD585703-CA4E-424C-8715-465113834FA7}" type="presParOf" srcId="{61B5984A-9E4D-4785-8EDB-96443ECEE64B}" destId="{22A32EF1-2A50-4950-97C7-A188D30D1CDF}" srcOrd="0" destOrd="0" presId="urn:microsoft.com/office/officeart/2005/8/layout/orgChart1"/>
    <dgm:cxn modelId="{094A6B6A-8364-4895-B977-EA1CA8E5C857}" type="presParOf" srcId="{61B5984A-9E4D-4785-8EDB-96443ECEE64B}" destId="{E7E50386-E2E9-4518-B371-33232D6396EC}" srcOrd="1" destOrd="0" presId="urn:microsoft.com/office/officeart/2005/8/layout/orgChart1"/>
    <dgm:cxn modelId="{C053330F-755D-4219-8988-C32911497CE4}" type="presParOf" srcId="{3E2D47D0-B9D3-44DF-BE05-72E2BCF50503}" destId="{649D3F89-B8DC-4B23-BFB3-AC88E4C71BB1}" srcOrd="1" destOrd="0" presId="urn:microsoft.com/office/officeart/2005/8/layout/orgChart1"/>
    <dgm:cxn modelId="{47684539-790F-4296-9D55-79E91A8AF0E6}" type="presParOf" srcId="{649D3F89-B8DC-4B23-BFB3-AC88E4C71BB1}" destId="{FB546384-7DC9-48CA-8988-427DEC0D1AC1}" srcOrd="0" destOrd="0" presId="urn:microsoft.com/office/officeart/2005/8/layout/orgChart1"/>
    <dgm:cxn modelId="{DA83CE4A-EFA7-4EF7-AC5D-D7159B6EE604}" type="presParOf" srcId="{649D3F89-B8DC-4B23-BFB3-AC88E4C71BB1}" destId="{6F57BDDB-CCEA-4E96-856E-84A36F7721D2}" srcOrd="1" destOrd="0" presId="urn:microsoft.com/office/officeart/2005/8/layout/orgChart1"/>
    <dgm:cxn modelId="{517B6788-3C5B-4137-97A8-21AE48486326}" type="presParOf" srcId="{6F57BDDB-CCEA-4E96-856E-84A36F7721D2}" destId="{0DA8486B-4C1F-4817-9D33-F083E9B7A8A7}" srcOrd="0" destOrd="0" presId="urn:microsoft.com/office/officeart/2005/8/layout/orgChart1"/>
    <dgm:cxn modelId="{0227BB43-F6D7-478D-99AB-6A3AA321048C}" type="presParOf" srcId="{0DA8486B-4C1F-4817-9D33-F083E9B7A8A7}" destId="{A384A728-D15B-4EFC-9690-90D90AC42B59}" srcOrd="0" destOrd="0" presId="urn:microsoft.com/office/officeart/2005/8/layout/orgChart1"/>
    <dgm:cxn modelId="{65CE3410-8F95-4FA4-9D9B-4865BB74B054}" type="presParOf" srcId="{0DA8486B-4C1F-4817-9D33-F083E9B7A8A7}" destId="{351676BC-0BB6-4630-AC0A-938BC687094D}" srcOrd="1" destOrd="0" presId="urn:microsoft.com/office/officeart/2005/8/layout/orgChart1"/>
    <dgm:cxn modelId="{D82EC581-AB34-41A1-AC38-E8DFB87D6D96}" type="presParOf" srcId="{6F57BDDB-CCEA-4E96-856E-84A36F7721D2}" destId="{3C5DA337-A661-4E00-B193-2456BB97745A}" srcOrd="1" destOrd="0" presId="urn:microsoft.com/office/officeart/2005/8/layout/orgChart1"/>
    <dgm:cxn modelId="{EC157505-D368-4089-920F-1E10FA5263DA}" type="presParOf" srcId="{6F57BDDB-CCEA-4E96-856E-84A36F7721D2}" destId="{4429BF5A-EAE7-4EAF-9657-AF8F4C684155}" srcOrd="2" destOrd="0" presId="urn:microsoft.com/office/officeart/2005/8/layout/orgChart1"/>
    <dgm:cxn modelId="{D6365372-9C37-4936-A05A-EEF5FE5960AE}" type="presParOf" srcId="{3E2D47D0-B9D3-44DF-BE05-72E2BCF50503}" destId="{49609E98-2EB4-45EE-B18C-E36F8413FE7D}" srcOrd="2" destOrd="0" presId="urn:microsoft.com/office/officeart/2005/8/layout/orgChart1"/>
    <dgm:cxn modelId="{63EB98FF-F8DD-4867-B627-DA0C501AD470}" type="presParOf" srcId="{866C713A-1678-4C90-A894-44DFD6924DCF}" destId="{BCB48042-0879-4045-A2DE-3E301A2B6C8F}" srcOrd="4" destOrd="0" presId="urn:microsoft.com/office/officeart/2005/8/layout/orgChart1"/>
    <dgm:cxn modelId="{B3BDC1C2-296D-4312-BD6A-16E3BBD5796F}" type="presParOf" srcId="{866C713A-1678-4C90-A894-44DFD6924DCF}" destId="{14044F95-E8B2-4F6D-B9A6-EE17BAC3502A}" srcOrd="5" destOrd="0" presId="urn:microsoft.com/office/officeart/2005/8/layout/orgChart1"/>
    <dgm:cxn modelId="{46A416AC-518C-451E-B5BA-DFAE9890B1C9}" type="presParOf" srcId="{14044F95-E8B2-4F6D-B9A6-EE17BAC3502A}" destId="{B57C2B6E-5AEA-4EB2-95B3-136BC7F26FD1}" srcOrd="0" destOrd="0" presId="urn:microsoft.com/office/officeart/2005/8/layout/orgChart1"/>
    <dgm:cxn modelId="{AEFDA262-4BCA-4DA6-9A0A-AFD6FF29B784}" type="presParOf" srcId="{B57C2B6E-5AEA-4EB2-95B3-136BC7F26FD1}" destId="{BAB3941F-950F-47D3-B7C8-781DF27D0BBF}" srcOrd="0" destOrd="0" presId="urn:microsoft.com/office/officeart/2005/8/layout/orgChart1"/>
    <dgm:cxn modelId="{0660A445-6DE0-4D0A-A584-693E1E6DD474}" type="presParOf" srcId="{B57C2B6E-5AEA-4EB2-95B3-136BC7F26FD1}" destId="{E427E4F8-A448-47B2-97BE-730020FE452F}" srcOrd="1" destOrd="0" presId="urn:microsoft.com/office/officeart/2005/8/layout/orgChart1"/>
    <dgm:cxn modelId="{7F139CF7-837F-4D57-940F-C8E39091C20A}" type="presParOf" srcId="{14044F95-E8B2-4F6D-B9A6-EE17BAC3502A}" destId="{F17362C1-7320-47C3-913F-859143DE694E}" srcOrd="1" destOrd="0" presId="urn:microsoft.com/office/officeart/2005/8/layout/orgChart1"/>
    <dgm:cxn modelId="{FE00875B-5531-405E-8FD7-76A13DA8DD42}" type="presParOf" srcId="{F17362C1-7320-47C3-913F-859143DE694E}" destId="{EE785DD2-8DEC-4F63-B148-CA77C001AF96}" srcOrd="0" destOrd="0" presId="urn:microsoft.com/office/officeart/2005/8/layout/orgChart1"/>
    <dgm:cxn modelId="{A24E5D35-9A10-47D2-BA84-F0B2BE69D6D2}" type="presParOf" srcId="{F17362C1-7320-47C3-913F-859143DE694E}" destId="{33EFFFA3-9E41-417E-9856-1243BB56EBBC}" srcOrd="1" destOrd="0" presId="urn:microsoft.com/office/officeart/2005/8/layout/orgChart1"/>
    <dgm:cxn modelId="{E2EEE993-3B63-4391-B3E4-598B8F75BE79}" type="presParOf" srcId="{33EFFFA3-9E41-417E-9856-1243BB56EBBC}" destId="{6AC3A67B-8142-4936-A374-073D8BDFCF47}" srcOrd="0" destOrd="0" presId="urn:microsoft.com/office/officeart/2005/8/layout/orgChart1"/>
    <dgm:cxn modelId="{0B74A09F-25DD-4444-94FA-41E1EFCA9DDA}" type="presParOf" srcId="{6AC3A67B-8142-4936-A374-073D8BDFCF47}" destId="{B005E8AF-6FB7-4C27-973B-BD2C4151F9AE}" srcOrd="0" destOrd="0" presId="urn:microsoft.com/office/officeart/2005/8/layout/orgChart1"/>
    <dgm:cxn modelId="{7002D8D6-1FB5-47C6-B81F-C658AB1C95E7}" type="presParOf" srcId="{6AC3A67B-8142-4936-A374-073D8BDFCF47}" destId="{FDF4E3C1-3C98-4D1E-85F0-430EFA456481}" srcOrd="1" destOrd="0" presId="urn:microsoft.com/office/officeart/2005/8/layout/orgChart1"/>
    <dgm:cxn modelId="{A59F5B33-A8BC-4284-8216-EFAFFE94FC7B}" type="presParOf" srcId="{33EFFFA3-9E41-417E-9856-1243BB56EBBC}" destId="{CC37854C-D3F9-4845-A852-8D097EA747BF}" srcOrd="1" destOrd="0" presId="urn:microsoft.com/office/officeart/2005/8/layout/orgChart1"/>
    <dgm:cxn modelId="{E0FBBF16-AC60-49FF-84D9-D5E82A407087}" type="presParOf" srcId="{33EFFFA3-9E41-417E-9856-1243BB56EBBC}" destId="{CD00010B-6584-4093-A725-3B79549BB047}" srcOrd="2" destOrd="0" presId="urn:microsoft.com/office/officeart/2005/8/layout/orgChart1"/>
    <dgm:cxn modelId="{0EE5E324-3553-4C2E-9181-61517FD12501}" type="presParOf" srcId="{14044F95-E8B2-4F6D-B9A6-EE17BAC3502A}" destId="{D548E935-15A8-405E-9C72-0824DA7A9C19}" srcOrd="2" destOrd="0" presId="urn:microsoft.com/office/officeart/2005/8/layout/orgChart1"/>
    <dgm:cxn modelId="{C7AB1420-516E-42E6-B5B4-E2B0C654D5AB}" type="presParOf" srcId="{CCF2EE73-218F-49A9-8468-B25B0B2427FE}" destId="{C12AAD6A-C72A-4E9C-A08A-02F9192AE55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6to. Grupo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44043" custScaleY="47623" custLinFactNeighborX="100" custLinFactNeighborY="112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0" presStyleCnt="2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0" presStyleCnt="2" custScaleX="38009" custScaleY="20130" custLinFactNeighborX="1231" custLinFactNeighborY="62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0" presStyleCnt="2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0" presStyleCnt="2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0" presStyleCnt="2" custScaleX="38009" custScaleY="46014" custLinFactNeighborX="1231" custLinFactNeighborY="-22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0" presStyleCnt="2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1" presStyleCnt="2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1" presStyleCnt="2" custScaleX="38009" custScaleY="20130" custLinFactNeighborX="-369" custLinFactNeighborY="62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1" presStyleCnt="2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1" presStyleCnt="2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1" presStyleCnt="2" custScaleX="38009" custScaleY="46014" custLinFactNeighborX="-369" custLinFactNeighborY="-225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1" presStyleCnt="2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</dgm:ptLst>
  <dgm:cxnLst>
    <dgm:cxn modelId="{39EB1656-9427-4694-94D9-7CE9588BB945}" type="presOf" srcId="{7CAB9BAA-3E53-4FA1-A5E8-86B847F5E85C}" destId="{BCB48042-0879-4045-A2DE-3E301A2B6C8F}" srcOrd="0" destOrd="0" presId="urn:microsoft.com/office/officeart/2005/8/layout/orgChart1"/>
    <dgm:cxn modelId="{48546715-A3FB-4463-80E9-93F5FD51516B}" type="presOf" srcId="{490A2394-6C8D-40DD-B03C-25B9215585AB}" destId="{EE785DD2-8DEC-4F63-B148-CA77C001AF96}" srcOrd="0" destOrd="0" presId="urn:microsoft.com/office/officeart/2005/8/layout/orgChart1"/>
    <dgm:cxn modelId="{B475AB6A-9B96-48B1-9C66-598948AC97AD}" type="presOf" srcId="{D7217CF0-E7B2-4019-BF61-CBB74E7E364C}" destId="{22A32EF1-2A50-4950-97C7-A188D30D1CDF}" srcOrd="0" destOrd="0" presId="urn:microsoft.com/office/officeart/2005/8/layout/orgChart1"/>
    <dgm:cxn modelId="{AF9EE887-C5F0-472F-87F6-259FAF1BB1E3}" type="presOf" srcId="{AA956D21-6C0B-4124-8B38-E2C9125A86C2}" destId="{FDF4E3C1-3C98-4D1E-85F0-430EFA456481}" srcOrd="1" destOrd="0" presId="urn:microsoft.com/office/officeart/2005/8/layout/orgChart1"/>
    <dgm:cxn modelId="{AB9AC261-33D4-40D8-9D9E-7BB6A6695E5B}" srcId="{81F435DA-318D-41F0-9269-EF0A45E50CC1}" destId="{9EE5E15E-381F-4AD8-BC40-352F0FAFC0ED}" srcOrd="1" destOrd="0" parTransId="{7CAB9BAA-3E53-4FA1-A5E8-86B847F5E85C}" sibTransId="{6E22CDB8-78A3-4BA5-B88E-6954AA1C8B4C}"/>
    <dgm:cxn modelId="{53F46C27-BBF7-4946-873E-3040FED4CEA5}" type="presOf" srcId="{32A7EB06-CF15-4550-9370-4D6BF2DF57FD}" destId="{63EED71C-03D2-4F08-BFA4-AA97F952338F}" srcOrd="0" destOrd="0" presId="urn:microsoft.com/office/officeart/2005/8/layout/orgChart1"/>
    <dgm:cxn modelId="{EED6E96B-FA7F-4229-98B4-641232D46929}" srcId="{81F435DA-318D-41F0-9269-EF0A45E50CC1}" destId="{D7217CF0-E7B2-4019-BF61-CBB74E7E364C}" srcOrd="0" destOrd="0" parTransId="{8959B477-3CD1-4006-8932-77403F071398}" sibTransId="{CBF0D179-2816-4F04-B590-D5FA845FEADC}"/>
    <dgm:cxn modelId="{CA146477-224B-476F-9ECE-BA2E40995163}" type="presOf" srcId="{4C4818D1-CCBF-4E3F-9D59-405CCEE467A1}" destId="{A384A728-D15B-4EFC-9690-90D90AC42B59}" srcOrd="0" destOrd="0" presId="urn:microsoft.com/office/officeart/2005/8/layout/orgChart1"/>
    <dgm:cxn modelId="{A4A01AC1-05FA-4363-8D2A-862F1B5C6EFA}" type="presOf" srcId="{9EE5E15E-381F-4AD8-BC40-352F0FAFC0ED}" destId="{BAB3941F-950F-47D3-B7C8-781DF27D0BBF}" srcOrd="0" destOrd="0" presId="urn:microsoft.com/office/officeart/2005/8/layout/orgChart1"/>
    <dgm:cxn modelId="{36AD723A-8591-4204-B504-1941D3C1261D}" type="presOf" srcId="{9EE5E15E-381F-4AD8-BC40-352F0FAFC0ED}" destId="{E427E4F8-A448-47B2-97BE-730020FE452F}" srcOrd="1" destOrd="0" presId="urn:microsoft.com/office/officeart/2005/8/layout/orgChart1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BE358709-0330-497D-BCD8-BF28FFE75136}" type="presOf" srcId="{8959B477-3CD1-4006-8932-77403F071398}" destId="{19BC97C0-8F68-4205-9CCE-467D873691CD}" srcOrd="0" destOrd="0" presId="urn:microsoft.com/office/officeart/2005/8/layout/orgChart1"/>
    <dgm:cxn modelId="{508F55BC-79A1-45EE-AB3A-3C7280BB6E72}" type="presOf" srcId="{81F435DA-318D-41F0-9269-EF0A45E50CC1}" destId="{A41F5A88-6EEB-401B-A53C-3D93DD6B44D6}" srcOrd="1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F74B5D5F-9CD1-45B0-AF95-548C3859A10A}" type="presOf" srcId="{D7217CF0-E7B2-4019-BF61-CBB74E7E364C}" destId="{E7E50386-E2E9-4518-B371-33232D6396EC}" srcOrd="1" destOrd="0" presId="urn:microsoft.com/office/officeart/2005/8/layout/orgChart1"/>
    <dgm:cxn modelId="{12808F40-5ED1-4834-805D-6BBCD8852EB2}" type="presOf" srcId="{AA956D21-6C0B-4124-8B38-E2C9125A86C2}" destId="{B005E8AF-6FB7-4C27-973B-BD2C4151F9AE}" srcOrd="0" destOrd="0" presId="urn:microsoft.com/office/officeart/2005/8/layout/orgChart1"/>
    <dgm:cxn modelId="{BE629DAA-EB05-4520-978F-C6B514761811}" type="presOf" srcId="{81F435DA-318D-41F0-9269-EF0A45E50CC1}" destId="{9F3DCE7C-5FB0-4131-9FB6-4EE89B0234CA}" srcOrd="0" destOrd="0" presId="urn:microsoft.com/office/officeart/2005/8/layout/orgChart1"/>
    <dgm:cxn modelId="{90CCD077-0355-4A95-85F0-0870C3AB1C50}" type="presOf" srcId="{4C4818D1-CCBF-4E3F-9D59-405CCEE467A1}" destId="{351676BC-0BB6-4630-AC0A-938BC687094D}" srcOrd="1" destOrd="0" presId="urn:microsoft.com/office/officeart/2005/8/layout/orgChart1"/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A5DD874B-E559-4459-BEB5-5EF82ED7ADDA}" type="presOf" srcId="{7B475F51-5B06-49E1-B62B-7728DCD90106}" destId="{FB546384-7DC9-48CA-8988-427DEC0D1AC1}" srcOrd="0" destOrd="0" presId="urn:microsoft.com/office/officeart/2005/8/layout/orgChart1"/>
    <dgm:cxn modelId="{C203D895-9BA7-41AD-A6AA-82BC9BBA403C}" type="presParOf" srcId="{63EED71C-03D2-4F08-BFA4-AA97F952338F}" destId="{CCF2EE73-218F-49A9-8468-B25B0B2427FE}" srcOrd="0" destOrd="0" presId="urn:microsoft.com/office/officeart/2005/8/layout/orgChart1"/>
    <dgm:cxn modelId="{64A57C40-FE86-4705-B1B3-9673D42E49A9}" type="presParOf" srcId="{CCF2EE73-218F-49A9-8468-B25B0B2427FE}" destId="{0BDF908D-56E3-47F5-8161-79B1C506897D}" srcOrd="0" destOrd="0" presId="urn:microsoft.com/office/officeart/2005/8/layout/orgChart1"/>
    <dgm:cxn modelId="{B15D7DDD-EAD6-4646-A495-06CAAA8B496B}" type="presParOf" srcId="{0BDF908D-56E3-47F5-8161-79B1C506897D}" destId="{9F3DCE7C-5FB0-4131-9FB6-4EE89B0234CA}" srcOrd="0" destOrd="0" presId="urn:microsoft.com/office/officeart/2005/8/layout/orgChart1"/>
    <dgm:cxn modelId="{4DFACCE4-F848-442F-9C3A-3A4BE8536B72}" type="presParOf" srcId="{0BDF908D-56E3-47F5-8161-79B1C506897D}" destId="{A41F5A88-6EEB-401B-A53C-3D93DD6B44D6}" srcOrd="1" destOrd="0" presId="urn:microsoft.com/office/officeart/2005/8/layout/orgChart1"/>
    <dgm:cxn modelId="{4A1126DB-C8F8-4309-B3F7-239182D4B968}" type="presParOf" srcId="{CCF2EE73-218F-49A9-8468-B25B0B2427FE}" destId="{866C713A-1678-4C90-A894-44DFD6924DCF}" srcOrd="1" destOrd="0" presId="urn:microsoft.com/office/officeart/2005/8/layout/orgChart1"/>
    <dgm:cxn modelId="{1BC86AA8-8AD8-4873-806E-4E214150250C}" type="presParOf" srcId="{866C713A-1678-4C90-A894-44DFD6924DCF}" destId="{19BC97C0-8F68-4205-9CCE-467D873691CD}" srcOrd="0" destOrd="0" presId="urn:microsoft.com/office/officeart/2005/8/layout/orgChart1"/>
    <dgm:cxn modelId="{7075320A-9F91-4F1A-8D2F-9AB614CFF9A1}" type="presParOf" srcId="{866C713A-1678-4C90-A894-44DFD6924DCF}" destId="{3E2D47D0-B9D3-44DF-BE05-72E2BCF50503}" srcOrd="1" destOrd="0" presId="urn:microsoft.com/office/officeart/2005/8/layout/orgChart1"/>
    <dgm:cxn modelId="{406ED349-FF05-40DE-ADF9-A95C1795033E}" type="presParOf" srcId="{3E2D47D0-B9D3-44DF-BE05-72E2BCF50503}" destId="{61B5984A-9E4D-4785-8EDB-96443ECEE64B}" srcOrd="0" destOrd="0" presId="urn:microsoft.com/office/officeart/2005/8/layout/orgChart1"/>
    <dgm:cxn modelId="{F18B277F-57BF-47E2-A304-D0903C6D841C}" type="presParOf" srcId="{61B5984A-9E4D-4785-8EDB-96443ECEE64B}" destId="{22A32EF1-2A50-4950-97C7-A188D30D1CDF}" srcOrd="0" destOrd="0" presId="urn:microsoft.com/office/officeart/2005/8/layout/orgChart1"/>
    <dgm:cxn modelId="{3A3E8BF0-594C-46F2-A55C-184B38F40763}" type="presParOf" srcId="{61B5984A-9E4D-4785-8EDB-96443ECEE64B}" destId="{E7E50386-E2E9-4518-B371-33232D6396EC}" srcOrd="1" destOrd="0" presId="urn:microsoft.com/office/officeart/2005/8/layout/orgChart1"/>
    <dgm:cxn modelId="{C67BE501-1111-4871-BBB3-8157706B5102}" type="presParOf" srcId="{3E2D47D0-B9D3-44DF-BE05-72E2BCF50503}" destId="{649D3F89-B8DC-4B23-BFB3-AC88E4C71BB1}" srcOrd="1" destOrd="0" presId="urn:microsoft.com/office/officeart/2005/8/layout/orgChart1"/>
    <dgm:cxn modelId="{0533AC64-E2C1-4DF7-935D-6DC0F310B95A}" type="presParOf" srcId="{649D3F89-B8DC-4B23-BFB3-AC88E4C71BB1}" destId="{FB546384-7DC9-48CA-8988-427DEC0D1AC1}" srcOrd="0" destOrd="0" presId="urn:microsoft.com/office/officeart/2005/8/layout/orgChart1"/>
    <dgm:cxn modelId="{84FEE892-5C5E-4963-AE14-6874CD6055FC}" type="presParOf" srcId="{649D3F89-B8DC-4B23-BFB3-AC88E4C71BB1}" destId="{6F57BDDB-CCEA-4E96-856E-84A36F7721D2}" srcOrd="1" destOrd="0" presId="urn:microsoft.com/office/officeart/2005/8/layout/orgChart1"/>
    <dgm:cxn modelId="{96B51BC1-F700-40F2-BAD1-E95F19CB9584}" type="presParOf" srcId="{6F57BDDB-CCEA-4E96-856E-84A36F7721D2}" destId="{0DA8486B-4C1F-4817-9D33-F083E9B7A8A7}" srcOrd="0" destOrd="0" presId="urn:microsoft.com/office/officeart/2005/8/layout/orgChart1"/>
    <dgm:cxn modelId="{CF03682A-93C7-43BF-B614-1FEF5C98A97E}" type="presParOf" srcId="{0DA8486B-4C1F-4817-9D33-F083E9B7A8A7}" destId="{A384A728-D15B-4EFC-9690-90D90AC42B59}" srcOrd="0" destOrd="0" presId="urn:microsoft.com/office/officeart/2005/8/layout/orgChart1"/>
    <dgm:cxn modelId="{81EB0A18-4AD4-44AE-9C4A-447CE08D07A4}" type="presParOf" srcId="{0DA8486B-4C1F-4817-9D33-F083E9B7A8A7}" destId="{351676BC-0BB6-4630-AC0A-938BC687094D}" srcOrd="1" destOrd="0" presId="urn:microsoft.com/office/officeart/2005/8/layout/orgChart1"/>
    <dgm:cxn modelId="{7368E789-ECE3-4697-B141-85D3678E4C66}" type="presParOf" srcId="{6F57BDDB-CCEA-4E96-856E-84A36F7721D2}" destId="{3C5DA337-A661-4E00-B193-2456BB97745A}" srcOrd="1" destOrd="0" presId="urn:microsoft.com/office/officeart/2005/8/layout/orgChart1"/>
    <dgm:cxn modelId="{D1447B19-4A9A-4B8A-8245-DC4C7289F7AD}" type="presParOf" srcId="{6F57BDDB-CCEA-4E96-856E-84A36F7721D2}" destId="{4429BF5A-EAE7-4EAF-9657-AF8F4C684155}" srcOrd="2" destOrd="0" presId="urn:microsoft.com/office/officeart/2005/8/layout/orgChart1"/>
    <dgm:cxn modelId="{536D3C21-9CA1-4D58-ABC4-360C28375D7A}" type="presParOf" srcId="{3E2D47D0-B9D3-44DF-BE05-72E2BCF50503}" destId="{49609E98-2EB4-45EE-B18C-E36F8413FE7D}" srcOrd="2" destOrd="0" presId="urn:microsoft.com/office/officeart/2005/8/layout/orgChart1"/>
    <dgm:cxn modelId="{F5403495-8C60-4D19-B48F-0E036372C807}" type="presParOf" srcId="{866C713A-1678-4C90-A894-44DFD6924DCF}" destId="{BCB48042-0879-4045-A2DE-3E301A2B6C8F}" srcOrd="2" destOrd="0" presId="urn:microsoft.com/office/officeart/2005/8/layout/orgChart1"/>
    <dgm:cxn modelId="{B9911038-D529-478A-92BF-EB7F43D6FD40}" type="presParOf" srcId="{866C713A-1678-4C90-A894-44DFD6924DCF}" destId="{14044F95-E8B2-4F6D-B9A6-EE17BAC3502A}" srcOrd="3" destOrd="0" presId="urn:microsoft.com/office/officeart/2005/8/layout/orgChart1"/>
    <dgm:cxn modelId="{0834FCE0-70F7-4EA3-B1B2-F14895A913A5}" type="presParOf" srcId="{14044F95-E8B2-4F6D-B9A6-EE17BAC3502A}" destId="{B57C2B6E-5AEA-4EB2-95B3-136BC7F26FD1}" srcOrd="0" destOrd="0" presId="urn:microsoft.com/office/officeart/2005/8/layout/orgChart1"/>
    <dgm:cxn modelId="{71CED051-1C77-42BC-AE20-3086238E21E0}" type="presParOf" srcId="{B57C2B6E-5AEA-4EB2-95B3-136BC7F26FD1}" destId="{BAB3941F-950F-47D3-B7C8-781DF27D0BBF}" srcOrd="0" destOrd="0" presId="urn:microsoft.com/office/officeart/2005/8/layout/orgChart1"/>
    <dgm:cxn modelId="{B650E4A9-9788-4025-89C7-FB01D8E8C07E}" type="presParOf" srcId="{B57C2B6E-5AEA-4EB2-95B3-136BC7F26FD1}" destId="{E427E4F8-A448-47B2-97BE-730020FE452F}" srcOrd="1" destOrd="0" presId="urn:microsoft.com/office/officeart/2005/8/layout/orgChart1"/>
    <dgm:cxn modelId="{8C7B2406-E138-41A2-B644-0587105C815F}" type="presParOf" srcId="{14044F95-E8B2-4F6D-B9A6-EE17BAC3502A}" destId="{F17362C1-7320-47C3-913F-859143DE694E}" srcOrd="1" destOrd="0" presId="urn:microsoft.com/office/officeart/2005/8/layout/orgChart1"/>
    <dgm:cxn modelId="{A84156F3-4DC5-4831-AFBC-CE3876D34BBA}" type="presParOf" srcId="{F17362C1-7320-47C3-913F-859143DE694E}" destId="{EE785DD2-8DEC-4F63-B148-CA77C001AF96}" srcOrd="0" destOrd="0" presId="urn:microsoft.com/office/officeart/2005/8/layout/orgChart1"/>
    <dgm:cxn modelId="{774D982F-3965-4815-96EE-CB04F9A334DC}" type="presParOf" srcId="{F17362C1-7320-47C3-913F-859143DE694E}" destId="{33EFFFA3-9E41-417E-9856-1243BB56EBBC}" srcOrd="1" destOrd="0" presId="urn:microsoft.com/office/officeart/2005/8/layout/orgChart1"/>
    <dgm:cxn modelId="{043F5E4F-72F6-481B-AB39-C27AF3FDE154}" type="presParOf" srcId="{33EFFFA3-9E41-417E-9856-1243BB56EBBC}" destId="{6AC3A67B-8142-4936-A374-073D8BDFCF47}" srcOrd="0" destOrd="0" presId="urn:microsoft.com/office/officeart/2005/8/layout/orgChart1"/>
    <dgm:cxn modelId="{383C17E5-1EBC-43C5-AE29-E8A1319406A5}" type="presParOf" srcId="{6AC3A67B-8142-4936-A374-073D8BDFCF47}" destId="{B005E8AF-6FB7-4C27-973B-BD2C4151F9AE}" srcOrd="0" destOrd="0" presId="urn:microsoft.com/office/officeart/2005/8/layout/orgChart1"/>
    <dgm:cxn modelId="{EDBEDDB9-7EB8-4007-BE85-4FCE610F78EF}" type="presParOf" srcId="{6AC3A67B-8142-4936-A374-073D8BDFCF47}" destId="{FDF4E3C1-3C98-4D1E-85F0-430EFA456481}" srcOrd="1" destOrd="0" presId="urn:microsoft.com/office/officeart/2005/8/layout/orgChart1"/>
    <dgm:cxn modelId="{0CB51CD8-AECA-4CB7-8262-E1C6689247FD}" type="presParOf" srcId="{33EFFFA3-9E41-417E-9856-1243BB56EBBC}" destId="{CC37854C-D3F9-4845-A852-8D097EA747BF}" srcOrd="1" destOrd="0" presId="urn:microsoft.com/office/officeart/2005/8/layout/orgChart1"/>
    <dgm:cxn modelId="{EC439EA3-BB24-4083-A734-FA04E4B9403F}" type="presParOf" srcId="{33EFFFA3-9E41-417E-9856-1243BB56EBBC}" destId="{CD00010B-6584-4093-A725-3B79549BB047}" srcOrd="2" destOrd="0" presId="urn:microsoft.com/office/officeart/2005/8/layout/orgChart1"/>
    <dgm:cxn modelId="{B56E6A48-FB85-45B3-A075-1C01608308C1}" type="presParOf" srcId="{14044F95-E8B2-4F6D-B9A6-EE17BAC3502A}" destId="{D548E935-15A8-405E-9C72-0824DA7A9C19}" srcOrd="2" destOrd="0" presId="urn:microsoft.com/office/officeart/2005/8/layout/orgChart1"/>
    <dgm:cxn modelId="{683E9695-2C49-4FB2-99F9-F04E77D7D4B6}" type="presParOf" srcId="{CCF2EE73-218F-49A9-8468-B25B0B2427FE}" destId="{C12AAD6A-C72A-4E9C-A08A-02F9192AE55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7mo. Grupo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5BE197E-0256-441D-953B-0529ACB4BED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ur</a:t>
          </a:r>
          <a:endParaRPr lang="pt-BR" sz="1200" dirty="0" smtClean="0">
            <a:solidFill>
              <a:schemeClr val="tx1"/>
            </a:solidFill>
            <a:latin typeface="+mn-lt"/>
          </a:endParaRPr>
        </a:p>
      </dgm:t>
    </dgm:pt>
    <dgm:pt modelId="{BB1867D2-3C47-43AD-8D57-837B842809F9}" type="par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A36D08F-8641-40C9-9C04-BB1E8E15E65C}" type="sib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39E1EB3-1AA5-4151-A747-3CEE419AEBE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F1756F1D-D194-4ED6-B875-210C354FE445}" type="par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BD3A730-DECB-400A-BDA2-E6BA99E61AF4}" type="sib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157400" custScaleY="174889" custLinFactNeighborX="-169" custLinFactNeighborY="-360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D0CB0E3E-A969-421D-BCD7-FADEDA785973}" type="pres">
      <dgm:prSet presAssocID="{BB1867D2-3C47-43AD-8D57-837B842809F9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E3F9F78-E528-4B79-9539-E477D8D1DD8A}" type="pres">
      <dgm:prSet presAssocID="{85BE197E-0256-441D-953B-0529ACB4BED0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A4C5959-CC72-4007-A27D-420E7E58716E}" type="pres">
      <dgm:prSet presAssocID="{85BE197E-0256-441D-953B-0529ACB4BED0}" presName="rootComposite" presStyleCnt="0"/>
      <dgm:spPr/>
      <dgm:t>
        <a:bodyPr/>
        <a:lstStyle/>
        <a:p>
          <a:endParaRPr lang="es-ES"/>
        </a:p>
      </dgm:t>
    </dgm:pt>
    <dgm:pt modelId="{A6929D0D-76E0-472F-A28B-C3AF45D60990}" type="pres">
      <dgm:prSet presAssocID="{85BE197E-0256-441D-953B-0529ACB4BED0}" presName="rootText" presStyleLbl="node2" presStyleIdx="0" presStyleCnt="3" custScaleX="150548" custScaleY="74328" custLinFactNeighborX="-297" custLinFactNeighborY="253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C68960E-B8D9-49D0-A232-36DA95BCD3E7}" type="pres">
      <dgm:prSet presAssocID="{85BE197E-0256-441D-953B-0529ACB4BED0}" presName="rootConnector" presStyleLbl="node2" presStyleIdx="0" presStyleCnt="3"/>
      <dgm:spPr/>
      <dgm:t>
        <a:bodyPr/>
        <a:lstStyle/>
        <a:p>
          <a:endParaRPr lang="es-ES"/>
        </a:p>
      </dgm:t>
    </dgm:pt>
    <dgm:pt modelId="{D9C57D31-5BA4-422A-B39E-A8F8627ADE9A}" type="pres">
      <dgm:prSet presAssocID="{85BE197E-0256-441D-953B-0529ACB4BED0}" presName="hierChild4" presStyleCnt="0"/>
      <dgm:spPr/>
      <dgm:t>
        <a:bodyPr/>
        <a:lstStyle/>
        <a:p>
          <a:endParaRPr lang="es-ES"/>
        </a:p>
      </dgm:t>
    </dgm:pt>
    <dgm:pt modelId="{5292FF86-0F25-4109-A465-F4EF805AFCDE}" type="pres">
      <dgm:prSet presAssocID="{F1756F1D-D194-4ED6-B875-210C354FE445}" presName="Name35" presStyleLbl="parChTrans1D3" presStyleIdx="0" presStyleCnt="3"/>
      <dgm:spPr/>
      <dgm:t>
        <a:bodyPr/>
        <a:lstStyle/>
        <a:p>
          <a:endParaRPr lang="es-ES"/>
        </a:p>
      </dgm:t>
    </dgm:pt>
    <dgm:pt modelId="{66549628-6781-409F-BD34-AEF147C47F16}" type="pres">
      <dgm:prSet presAssocID="{839E1EB3-1AA5-4151-A747-3CEE419AEB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AABB043-A28E-423A-812F-301919D39714}" type="pres">
      <dgm:prSet presAssocID="{839E1EB3-1AA5-4151-A747-3CEE419AEBEA}" presName="rootComposite" presStyleCnt="0"/>
      <dgm:spPr/>
      <dgm:t>
        <a:bodyPr/>
        <a:lstStyle/>
        <a:p>
          <a:endParaRPr lang="es-ES"/>
        </a:p>
      </dgm:t>
    </dgm:pt>
    <dgm:pt modelId="{3AC2205B-CFE9-4B39-88F7-13D37D548EAC}" type="pres">
      <dgm:prSet presAssocID="{839E1EB3-1AA5-4151-A747-3CEE419AEBEA}" presName="rootText" presStyleLbl="node3" presStyleIdx="0" presStyleCnt="3" custScaleX="150548" custScaleY="199756" custLinFactNeighborX="-297" custLinFactNeighborY="3281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B698EE-F280-4368-B4E6-8567F3CCD011}" type="pres">
      <dgm:prSet presAssocID="{839E1EB3-1AA5-4151-A747-3CEE419AEBEA}" presName="rootConnector" presStyleLbl="node3" presStyleIdx="0" presStyleCnt="3"/>
      <dgm:spPr/>
      <dgm:t>
        <a:bodyPr/>
        <a:lstStyle/>
        <a:p>
          <a:endParaRPr lang="es-ES"/>
        </a:p>
      </dgm:t>
    </dgm:pt>
    <dgm:pt modelId="{9FC9E686-C8EC-4379-A875-C84A60ECF595}" type="pres">
      <dgm:prSet presAssocID="{839E1EB3-1AA5-4151-A747-3CEE419AEBEA}" presName="hierChild4" presStyleCnt="0"/>
      <dgm:spPr/>
      <dgm:t>
        <a:bodyPr/>
        <a:lstStyle/>
        <a:p>
          <a:endParaRPr lang="es-ES"/>
        </a:p>
      </dgm:t>
    </dgm:pt>
    <dgm:pt modelId="{F8B71310-2127-483C-B0E3-477D7E684329}" type="pres">
      <dgm:prSet presAssocID="{839E1EB3-1AA5-4151-A747-3CEE419AEBEA}" presName="hierChild5" presStyleCnt="0"/>
      <dgm:spPr/>
      <dgm:t>
        <a:bodyPr/>
        <a:lstStyle/>
        <a:p>
          <a:endParaRPr lang="es-ES"/>
        </a:p>
      </dgm:t>
    </dgm:pt>
    <dgm:pt modelId="{A7FE304C-FEDA-492E-9850-B66EA694D05B}" type="pres">
      <dgm:prSet presAssocID="{85BE197E-0256-441D-953B-0529ACB4BED0}" presName="hierChild5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1" presStyleCnt="3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1" presStyleCnt="3" custScaleX="150548" custScaleY="74328" custLinFactNeighborX="-114" custLinFactNeighborY="253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1" presStyleCnt="3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1" presStyleCnt="3" custScaleX="150548" custScaleY="199756" custLinFactNeighborX="-114" custLinFactNeighborY="316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1" presStyleCnt="3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2" presStyleCnt="3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2" presStyleCnt="3" custScaleX="150548" custScaleY="74328" custLinFactNeighborX="-638" custLinFactNeighborY="253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2" presStyleCnt="3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2" presStyleCnt="3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2" presStyleCnt="3" custScaleX="150548" custScaleY="199756" custLinFactNeighborX="-638" custLinFactNeighborY="282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2" presStyleCnt="3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</dgm:ptLst>
  <dgm:cxnLst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1D5146FD-1C3A-42AA-A305-31CD73181A64}" type="presOf" srcId="{D7217CF0-E7B2-4019-BF61-CBB74E7E364C}" destId="{E7E50386-E2E9-4518-B371-33232D6396EC}" srcOrd="1" destOrd="0" presId="urn:microsoft.com/office/officeart/2005/8/layout/orgChart1"/>
    <dgm:cxn modelId="{890E8F5C-5FF9-4542-8FCE-3C5D3CA25D1F}" type="presOf" srcId="{AA956D21-6C0B-4124-8B38-E2C9125A86C2}" destId="{FDF4E3C1-3C98-4D1E-85F0-430EFA456481}" srcOrd="1" destOrd="0" presId="urn:microsoft.com/office/officeart/2005/8/layout/orgChart1"/>
    <dgm:cxn modelId="{85B82822-DAEB-45F8-86FB-B9E998088A37}" type="presOf" srcId="{4C4818D1-CCBF-4E3F-9D59-405CCEE467A1}" destId="{A384A728-D15B-4EFC-9690-90D90AC42B59}" srcOrd="0" destOrd="0" presId="urn:microsoft.com/office/officeart/2005/8/layout/orgChart1"/>
    <dgm:cxn modelId="{DB755204-2A73-446B-A2F1-BAB57A89B851}" type="presOf" srcId="{D7217CF0-E7B2-4019-BF61-CBB74E7E364C}" destId="{22A32EF1-2A50-4950-97C7-A188D30D1CDF}" srcOrd="0" destOrd="0" presId="urn:microsoft.com/office/officeart/2005/8/layout/orgChart1"/>
    <dgm:cxn modelId="{0E2B1A89-230A-4F58-9FCC-28B58D5FC151}" type="presOf" srcId="{32A7EB06-CF15-4550-9370-4D6BF2DF57FD}" destId="{63EED71C-03D2-4F08-BFA4-AA97F952338F}" srcOrd="0" destOrd="0" presId="urn:microsoft.com/office/officeart/2005/8/layout/orgChart1"/>
    <dgm:cxn modelId="{CB396664-001C-4EAE-AA50-C7E1C06A3B7A}" type="presOf" srcId="{85BE197E-0256-441D-953B-0529ACB4BED0}" destId="{8C68960E-B8D9-49D0-A232-36DA95BCD3E7}" srcOrd="1" destOrd="0" presId="urn:microsoft.com/office/officeart/2005/8/layout/orgChart1"/>
    <dgm:cxn modelId="{AB9AC261-33D4-40D8-9D9E-7BB6A6695E5B}" srcId="{81F435DA-318D-41F0-9269-EF0A45E50CC1}" destId="{9EE5E15E-381F-4AD8-BC40-352F0FAFC0ED}" srcOrd="2" destOrd="0" parTransId="{7CAB9BAA-3E53-4FA1-A5E8-86B847F5E85C}" sibTransId="{6E22CDB8-78A3-4BA5-B88E-6954AA1C8B4C}"/>
    <dgm:cxn modelId="{C8DDAFC9-5321-44E1-A154-9EC90ED0EB89}" type="presOf" srcId="{9EE5E15E-381F-4AD8-BC40-352F0FAFC0ED}" destId="{E427E4F8-A448-47B2-97BE-730020FE452F}" srcOrd="1" destOrd="0" presId="urn:microsoft.com/office/officeart/2005/8/layout/orgChart1"/>
    <dgm:cxn modelId="{FE0F8CA3-AC70-4A6C-B3CB-CC07170323F8}" type="presOf" srcId="{490A2394-6C8D-40DD-B03C-25B9215585AB}" destId="{EE785DD2-8DEC-4F63-B148-CA77C001AF96}" srcOrd="0" destOrd="0" presId="urn:microsoft.com/office/officeart/2005/8/layout/orgChart1"/>
    <dgm:cxn modelId="{F30FC54C-310B-4863-A658-3D1D04E3F1C6}" type="presOf" srcId="{839E1EB3-1AA5-4151-A747-3CEE419AEBEA}" destId="{3AC2205B-CFE9-4B39-88F7-13D37D548EAC}" srcOrd="0" destOrd="0" presId="urn:microsoft.com/office/officeart/2005/8/layout/orgChart1"/>
    <dgm:cxn modelId="{8D7B2502-4402-474B-B1EA-695FB6DF6D09}" type="presOf" srcId="{81F435DA-318D-41F0-9269-EF0A45E50CC1}" destId="{9F3DCE7C-5FB0-4131-9FB6-4EE89B0234CA}" srcOrd="0" destOrd="0" presId="urn:microsoft.com/office/officeart/2005/8/layout/orgChart1"/>
    <dgm:cxn modelId="{B8FE701B-4F01-4DF7-81CB-C184B5348C96}" type="presOf" srcId="{9EE5E15E-381F-4AD8-BC40-352F0FAFC0ED}" destId="{BAB3941F-950F-47D3-B7C8-781DF27D0BBF}" srcOrd="0" destOrd="0" presId="urn:microsoft.com/office/officeart/2005/8/layout/orgChart1"/>
    <dgm:cxn modelId="{62643EDF-9438-4255-8B8B-0E09CAD2EA3E}" type="presOf" srcId="{BB1867D2-3C47-43AD-8D57-837B842809F9}" destId="{D0CB0E3E-A969-421D-BCD7-FADEDA785973}" srcOrd="0" destOrd="0" presId="urn:microsoft.com/office/officeart/2005/8/layout/orgChart1"/>
    <dgm:cxn modelId="{EED6E96B-FA7F-4229-98B4-641232D46929}" srcId="{81F435DA-318D-41F0-9269-EF0A45E50CC1}" destId="{D7217CF0-E7B2-4019-BF61-CBB74E7E364C}" srcOrd="1" destOrd="0" parTransId="{8959B477-3CD1-4006-8932-77403F071398}" sibTransId="{CBF0D179-2816-4F04-B590-D5FA845FEADC}"/>
    <dgm:cxn modelId="{136CBE30-E092-4E13-8F2A-995674B93DB9}" type="presOf" srcId="{F1756F1D-D194-4ED6-B875-210C354FE445}" destId="{5292FF86-0F25-4109-A465-F4EF805AFCDE}" srcOrd="0" destOrd="0" presId="urn:microsoft.com/office/officeart/2005/8/layout/orgChart1"/>
    <dgm:cxn modelId="{7E3DADD5-D70E-47F5-9E01-927B8B30C71F}" srcId="{85BE197E-0256-441D-953B-0529ACB4BED0}" destId="{839E1EB3-1AA5-4151-A747-3CEE419AEBEA}" srcOrd="0" destOrd="0" parTransId="{F1756F1D-D194-4ED6-B875-210C354FE445}" sibTransId="{EBD3A730-DECB-400A-BDA2-E6BA99E61AF4}"/>
    <dgm:cxn modelId="{9B4D4D01-9594-462A-BE0F-0EC774566310}" type="presOf" srcId="{7CAB9BAA-3E53-4FA1-A5E8-86B847F5E85C}" destId="{BCB48042-0879-4045-A2DE-3E301A2B6C8F}" srcOrd="0" destOrd="0" presId="urn:microsoft.com/office/officeart/2005/8/layout/orgChart1"/>
    <dgm:cxn modelId="{278D9F9C-0754-4C3D-8DE7-5A0BF07C3ECE}" type="presOf" srcId="{81F435DA-318D-41F0-9269-EF0A45E50CC1}" destId="{A41F5A88-6EEB-401B-A53C-3D93DD6B44D6}" srcOrd="1" destOrd="0" presId="urn:microsoft.com/office/officeart/2005/8/layout/orgChart1"/>
    <dgm:cxn modelId="{25810E06-8EFE-4EBC-9EE9-350C52FCA614}" srcId="{81F435DA-318D-41F0-9269-EF0A45E50CC1}" destId="{85BE197E-0256-441D-953B-0529ACB4BED0}" srcOrd="0" destOrd="0" parTransId="{BB1867D2-3C47-43AD-8D57-837B842809F9}" sibTransId="{CA36D08F-8641-40C9-9C04-BB1E8E15E65C}"/>
    <dgm:cxn modelId="{A51CB71C-4D55-41BC-835C-BE24D20E3FB1}" type="presOf" srcId="{839E1EB3-1AA5-4151-A747-3CEE419AEBEA}" destId="{A5B698EE-F280-4368-B4E6-8567F3CCD011}" srcOrd="1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6A47054B-E7A9-4417-B0AF-A8337D17D139}" type="presOf" srcId="{8959B477-3CD1-4006-8932-77403F071398}" destId="{19BC97C0-8F68-4205-9CCE-467D873691CD}" srcOrd="0" destOrd="0" presId="urn:microsoft.com/office/officeart/2005/8/layout/orgChart1"/>
    <dgm:cxn modelId="{EB1B2F44-2103-4015-96EA-FE587E977DB1}" type="presOf" srcId="{AA956D21-6C0B-4124-8B38-E2C9125A86C2}" destId="{B005E8AF-6FB7-4C27-973B-BD2C4151F9AE}" srcOrd="0" destOrd="0" presId="urn:microsoft.com/office/officeart/2005/8/layout/orgChart1"/>
    <dgm:cxn modelId="{24675FB5-B9A1-4365-B434-D3557CE27165}" type="presOf" srcId="{4C4818D1-CCBF-4E3F-9D59-405CCEE467A1}" destId="{351676BC-0BB6-4630-AC0A-938BC687094D}" srcOrd="1" destOrd="0" presId="urn:microsoft.com/office/officeart/2005/8/layout/orgChart1"/>
    <dgm:cxn modelId="{DDD960CE-4806-4426-AD33-9F9D2347A7B8}" type="presOf" srcId="{7B475F51-5B06-49E1-B62B-7728DCD90106}" destId="{FB546384-7DC9-48CA-8988-427DEC0D1AC1}" srcOrd="0" destOrd="0" presId="urn:microsoft.com/office/officeart/2005/8/layout/orgChart1"/>
    <dgm:cxn modelId="{4ABE8FE0-947B-4845-BB2E-6F783F7BCE92}" type="presOf" srcId="{85BE197E-0256-441D-953B-0529ACB4BED0}" destId="{A6929D0D-76E0-472F-A28B-C3AF45D60990}" srcOrd="0" destOrd="0" presId="urn:microsoft.com/office/officeart/2005/8/layout/orgChart1"/>
    <dgm:cxn modelId="{0BDC49D0-E4A7-4EF3-B827-6AF7CA7D10BC}" type="presParOf" srcId="{63EED71C-03D2-4F08-BFA4-AA97F952338F}" destId="{CCF2EE73-218F-49A9-8468-B25B0B2427FE}" srcOrd="0" destOrd="0" presId="urn:microsoft.com/office/officeart/2005/8/layout/orgChart1"/>
    <dgm:cxn modelId="{42692E0B-E497-4256-AE6B-D59BC824C71A}" type="presParOf" srcId="{CCF2EE73-218F-49A9-8468-B25B0B2427FE}" destId="{0BDF908D-56E3-47F5-8161-79B1C506897D}" srcOrd="0" destOrd="0" presId="urn:microsoft.com/office/officeart/2005/8/layout/orgChart1"/>
    <dgm:cxn modelId="{0F1B3CA8-0B6B-496A-9933-44C86DA9DB10}" type="presParOf" srcId="{0BDF908D-56E3-47F5-8161-79B1C506897D}" destId="{9F3DCE7C-5FB0-4131-9FB6-4EE89B0234CA}" srcOrd="0" destOrd="0" presId="urn:microsoft.com/office/officeart/2005/8/layout/orgChart1"/>
    <dgm:cxn modelId="{89E8A688-4EB6-4278-9F3D-B7D5F34E5C5C}" type="presParOf" srcId="{0BDF908D-56E3-47F5-8161-79B1C506897D}" destId="{A41F5A88-6EEB-401B-A53C-3D93DD6B44D6}" srcOrd="1" destOrd="0" presId="urn:microsoft.com/office/officeart/2005/8/layout/orgChart1"/>
    <dgm:cxn modelId="{448D36B2-A533-4F7B-B2E0-4993FD9629F9}" type="presParOf" srcId="{CCF2EE73-218F-49A9-8468-B25B0B2427FE}" destId="{866C713A-1678-4C90-A894-44DFD6924DCF}" srcOrd="1" destOrd="0" presId="urn:microsoft.com/office/officeart/2005/8/layout/orgChart1"/>
    <dgm:cxn modelId="{B2D679E8-5367-445D-BA7E-57938469B023}" type="presParOf" srcId="{866C713A-1678-4C90-A894-44DFD6924DCF}" destId="{D0CB0E3E-A969-421D-BCD7-FADEDA785973}" srcOrd="0" destOrd="0" presId="urn:microsoft.com/office/officeart/2005/8/layout/orgChart1"/>
    <dgm:cxn modelId="{79DFFDC7-9AE3-42FC-8423-0776E966C3B2}" type="presParOf" srcId="{866C713A-1678-4C90-A894-44DFD6924DCF}" destId="{3E3F9F78-E528-4B79-9539-E477D8D1DD8A}" srcOrd="1" destOrd="0" presId="urn:microsoft.com/office/officeart/2005/8/layout/orgChart1"/>
    <dgm:cxn modelId="{B8495BC1-3C7A-48BC-839E-9DBE8484D629}" type="presParOf" srcId="{3E3F9F78-E528-4B79-9539-E477D8D1DD8A}" destId="{5A4C5959-CC72-4007-A27D-420E7E58716E}" srcOrd="0" destOrd="0" presId="urn:microsoft.com/office/officeart/2005/8/layout/orgChart1"/>
    <dgm:cxn modelId="{E0992A53-CA0C-450F-8ADE-2F74CE819A20}" type="presParOf" srcId="{5A4C5959-CC72-4007-A27D-420E7E58716E}" destId="{A6929D0D-76E0-472F-A28B-C3AF45D60990}" srcOrd="0" destOrd="0" presId="urn:microsoft.com/office/officeart/2005/8/layout/orgChart1"/>
    <dgm:cxn modelId="{97B13935-F620-4CDB-B3A8-D0D85F10A47C}" type="presParOf" srcId="{5A4C5959-CC72-4007-A27D-420E7E58716E}" destId="{8C68960E-B8D9-49D0-A232-36DA95BCD3E7}" srcOrd="1" destOrd="0" presId="urn:microsoft.com/office/officeart/2005/8/layout/orgChart1"/>
    <dgm:cxn modelId="{8FFBE3F3-6F6B-4522-9436-395FA152C460}" type="presParOf" srcId="{3E3F9F78-E528-4B79-9539-E477D8D1DD8A}" destId="{D9C57D31-5BA4-422A-B39E-A8F8627ADE9A}" srcOrd="1" destOrd="0" presId="urn:microsoft.com/office/officeart/2005/8/layout/orgChart1"/>
    <dgm:cxn modelId="{953C033D-E207-4F25-AE7A-B7FA92D4A0ED}" type="presParOf" srcId="{D9C57D31-5BA4-422A-B39E-A8F8627ADE9A}" destId="{5292FF86-0F25-4109-A465-F4EF805AFCDE}" srcOrd="0" destOrd="0" presId="urn:microsoft.com/office/officeart/2005/8/layout/orgChart1"/>
    <dgm:cxn modelId="{B7121AB2-5978-4118-9454-301CB5C8F7AC}" type="presParOf" srcId="{D9C57D31-5BA4-422A-B39E-A8F8627ADE9A}" destId="{66549628-6781-409F-BD34-AEF147C47F16}" srcOrd="1" destOrd="0" presId="urn:microsoft.com/office/officeart/2005/8/layout/orgChart1"/>
    <dgm:cxn modelId="{A2DC1183-5D70-4B7A-AEAB-B777D495FFB9}" type="presParOf" srcId="{66549628-6781-409F-BD34-AEF147C47F16}" destId="{DAABB043-A28E-423A-812F-301919D39714}" srcOrd="0" destOrd="0" presId="urn:microsoft.com/office/officeart/2005/8/layout/orgChart1"/>
    <dgm:cxn modelId="{DE1D96E3-204A-4CE5-AE03-22C135D0FD9A}" type="presParOf" srcId="{DAABB043-A28E-423A-812F-301919D39714}" destId="{3AC2205B-CFE9-4B39-88F7-13D37D548EAC}" srcOrd="0" destOrd="0" presId="urn:microsoft.com/office/officeart/2005/8/layout/orgChart1"/>
    <dgm:cxn modelId="{8A8B3267-2531-43A8-A51D-75CA49EF1EF6}" type="presParOf" srcId="{DAABB043-A28E-423A-812F-301919D39714}" destId="{A5B698EE-F280-4368-B4E6-8567F3CCD011}" srcOrd="1" destOrd="0" presId="urn:microsoft.com/office/officeart/2005/8/layout/orgChart1"/>
    <dgm:cxn modelId="{AC5583B9-EC94-45DD-9303-FE0D6541CC71}" type="presParOf" srcId="{66549628-6781-409F-BD34-AEF147C47F16}" destId="{9FC9E686-C8EC-4379-A875-C84A60ECF595}" srcOrd="1" destOrd="0" presId="urn:microsoft.com/office/officeart/2005/8/layout/orgChart1"/>
    <dgm:cxn modelId="{748D52D3-61C0-434B-944A-A5C92ACB6F35}" type="presParOf" srcId="{66549628-6781-409F-BD34-AEF147C47F16}" destId="{F8B71310-2127-483C-B0E3-477D7E684329}" srcOrd="2" destOrd="0" presId="urn:microsoft.com/office/officeart/2005/8/layout/orgChart1"/>
    <dgm:cxn modelId="{872131F5-0F36-4DE7-8A0C-4CCE115DE694}" type="presParOf" srcId="{3E3F9F78-E528-4B79-9539-E477D8D1DD8A}" destId="{A7FE304C-FEDA-492E-9850-B66EA694D05B}" srcOrd="2" destOrd="0" presId="urn:microsoft.com/office/officeart/2005/8/layout/orgChart1"/>
    <dgm:cxn modelId="{19A02848-EF86-416F-B259-23192841921A}" type="presParOf" srcId="{866C713A-1678-4C90-A894-44DFD6924DCF}" destId="{19BC97C0-8F68-4205-9CCE-467D873691CD}" srcOrd="2" destOrd="0" presId="urn:microsoft.com/office/officeart/2005/8/layout/orgChart1"/>
    <dgm:cxn modelId="{EDB2952F-FA89-4647-9CD3-11FA17AAB8D5}" type="presParOf" srcId="{866C713A-1678-4C90-A894-44DFD6924DCF}" destId="{3E2D47D0-B9D3-44DF-BE05-72E2BCF50503}" srcOrd="3" destOrd="0" presId="urn:microsoft.com/office/officeart/2005/8/layout/orgChart1"/>
    <dgm:cxn modelId="{AE404CDD-BEF7-45D5-BB28-772605EA3205}" type="presParOf" srcId="{3E2D47D0-B9D3-44DF-BE05-72E2BCF50503}" destId="{61B5984A-9E4D-4785-8EDB-96443ECEE64B}" srcOrd="0" destOrd="0" presId="urn:microsoft.com/office/officeart/2005/8/layout/orgChart1"/>
    <dgm:cxn modelId="{7EBC04EC-CDAB-4BF6-88FD-2EFE1EA40AD0}" type="presParOf" srcId="{61B5984A-9E4D-4785-8EDB-96443ECEE64B}" destId="{22A32EF1-2A50-4950-97C7-A188D30D1CDF}" srcOrd="0" destOrd="0" presId="urn:microsoft.com/office/officeart/2005/8/layout/orgChart1"/>
    <dgm:cxn modelId="{6912BC07-DEE6-41B4-AE3C-CA7E8100CC8E}" type="presParOf" srcId="{61B5984A-9E4D-4785-8EDB-96443ECEE64B}" destId="{E7E50386-E2E9-4518-B371-33232D6396EC}" srcOrd="1" destOrd="0" presId="urn:microsoft.com/office/officeart/2005/8/layout/orgChart1"/>
    <dgm:cxn modelId="{2E81C941-B63F-46B6-AE8B-58013967F159}" type="presParOf" srcId="{3E2D47D0-B9D3-44DF-BE05-72E2BCF50503}" destId="{649D3F89-B8DC-4B23-BFB3-AC88E4C71BB1}" srcOrd="1" destOrd="0" presId="urn:microsoft.com/office/officeart/2005/8/layout/orgChart1"/>
    <dgm:cxn modelId="{95140555-EF25-4755-9938-FA5C794D623A}" type="presParOf" srcId="{649D3F89-B8DC-4B23-BFB3-AC88E4C71BB1}" destId="{FB546384-7DC9-48CA-8988-427DEC0D1AC1}" srcOrd="0" destOrd="0" presId="urn:microsoft.com/office/officeart/2005/8/layout/orgChart1"/>
    <dgm:cxn modelId="{D6092A2C-24AB-48EB-9C7A-50EBD9052B37}" type="presParOf" srcId="{649D3F89-B8DC-4B23-BFB3-AC88E4C71BB1}" destId="{6F57BDDB-CCEA-4E96-856E-84A36F7721D2}" srcOrd="1" destOrd="0" presId="urn:microsoft.com/office/officeart/2005/8/layout/orgChart1"/>
    <dgm:cxn modelId="{EC20FA00-C884-4FBA-BE0F-FA83682C3107}" type="presParOf" srcId="{6F57BDDB-CCEA-4E96-856E-84A36F7721D2}" destId="{0DA8486B-4C1F-4817-9D33-F083E9B7A8A7}" srcOrd="0" destOrd="0" presId="urn:microsoft.com/office/officeart/2005/8/layout/orgChart1"/>
    <dgm:cxn modelId="{F0A50755-0EEF-4E6A-8227-387C9789A88B}" type="presParOf" srcId="{0DA8486B-4C1F-4817-9D33-F083E9B7A8A7}" destId="{A384A728-D15B-4EFC-9690-90D90AC42B59}" srcOrd="0" destOrd="0" presId="urn:microsoft.com/office/officeart/2005/8/layout/orgChart1"/>
    <dgm:cxn modelId="{DED13313-5601-43F2-ACC1-4CE000471684}" type="presParOf" srcId="{0DA8486B-4C1F-4817-9D33-F083E9B7A8A7}" destId="{351676BC-0BB6-4630-AC0A-938BC687094D}" srcOrd="1" destOrd="0" presId="urn:microsoft.com/office/officeart/2005/8/layout/orgChart1"/>
    <dgm:cxn modelId="{8816E0A1-EE5C-40FD-A112-70E24D1D5E51}" type="presParOf" srcId="{6F57BDDB-CCEA-4E96-856E-84A36F7721D2}" destId="{3C5DA337-A661-4E00-B193-2456BB97745A}" srcOrd="1" destOrd="0" presId="urn:microsoft.com/office/officeart/2005/8/layout/orgChart1"/>
    <dgm:cxn modelId="{AA7D3881-18F5-4655-B61F-5D4E0254321C}" type="presParOf" srcId="{6F57BDDB-CCEA-4E96-856E-84A36F7721D2}" destId="{4429BF5A-EAE7-4EAF-9657-AF8F4C684155}" srcOrd="2" destOrd="0" presId="urn:microsoft.com/office/officeart/2005/8/layout/orgChart1"/>
    <dgm:cxn modelId="{84EC9D5D-18FE-4713-9428-687324197750}" type="presParOf" srcId="{3E2D47D0-B9D3-44DF-BE05-72E2BCF50503}" destId="{49609E98-2EB4-45EE-B18C-E36F8413FE7D}" srcOrd="2" destOrd="0" presId="urn:microsoft.com/office/officeart/2005/8/layout/orgChart1"/>
    <dgm:cxn modelId="{7060C1D6-9DFE-459E-86B5-A12F14DBE8CC}" type="presParOf" srcId="{866C713A-1678-4C90-A894-44DFD6924DCF}" destId="{BCB48042-0879-4045-A2DE-3E301A2B6C8F}" srcOrd="4" destOrd="0" presId="urn:microsoft.com/office/officeart/2005/8/layout/orgChart1"/>
    <dgm:cxn modelId="{EE828BC5-8793-4408-BED6-B51AE2FA2AEC}" type="presParOf" srcId="{866C713A-1678-4C90-A894-44DFD6924DCF}" destId="{14044F95-E8B2-4F6D-B9A6-EE17BAC3502A}" srcOrd="5" destOrd="0" presId="urn:microsoft.com/office/officeart/2005/8/layout/orgChart1"/>
    <dgm:cxn modelId="{DBB20187-8759-43DF-BCEA-7481CFF2A281}" type="presParOf" srcId="{14044F95-E8B2-4F6D-B9A6-EE17BAC3502A}" destId="{B57C2B6E-5AEA-4EB2-95B3-136BC7F26FD1}" srcOrd="0" destOrd="0" presId="urn:microsoft.com/office/officeart/2005/8/layout/orgChart1"/>
    <dgm:cxn modelId="{8B505269-6FFD-40BB-BF8B-D46ED7A004C4}" type="presParOf" srcId="{B57C2B6E-5AEA-4EB2-95B3-136BC7F26FD1}" destId="{BAB3941F-950F-47D3-B7C8-781DF27D0BBF}" srcOrd="0" destOrd="0" presId="urn:microsoft.com/office/officeart/2005/8/layout/orgChart1"/>
    <dgm:cxn modelId="{3E52A6E4-8B65-4096-928C-47757C7D484B}" type="presParOf" srcId="{B57C2B6E-5AEA-4EB2-95B3-136BC7F26FD1}" destId="{E427E4F8-A448-47B2-97BE-730020FE452F}" srcOrd="1" destOrd="0" presId="urn:microsoft.com/office/officeart/2005/8/layout/orgChart1"/>
    <dgm:cxn modelId="{27A02C21-0E61-49D3-99AD-2ED1FBFBEEC8}" type="presParOf" srcId="{14044F95-E8B2-4F6D-B9A6-EE17BAC3502A}" destId="{F17362C1-7320-47C3-913F-859143DE694E}" srcOrd="1" destOrd="0" presId="urn:microsoft.com/office/officeart/2005/8/layout/orgChart1"/>
    <dgm:cxn modelId="{F2A85C5E-0F99-4C55-ACB6-DC945DF0CADD}" type="presParOf" srcId="{F17362C1-7320-47C3-913F-859143DE694E}" destId="{EE785DD2-8DEC-4F63-B148-CA77C001AF96}" srcOrd="0" destOrd="0" presId="urn:microsoft.com/office/officeart/2005/8/layout/orgChart1"/>
    <dgm:cxn modelId="{3B67E015-7E10-4529-A8AA-F7C38B9073D2}" type="presParOf" srcId="{F17362C1-7320-47C3-913F-859143DE694E}" destId="{33EFFFA3-9E41-417E-9856-1243BB56EBBC}" srcOrd="1" destOrd="0" presId="urn:microsoft.com/office/officeart/2005/8/layout/orgChart1"/>
    <dgm:cxn modelId="{B71325A3-EC1A-434E-BC99-4091C86887AF}" type="presParOf" srcId="{33EFFFA3-9E41-417E-9856-1243BB56EBBC}" destId="{6AC3A67B-8142-4936-A374-073D8BDFCF47}" srcOrd="0" destOrd="0" presId="urn:microsoft.com/office/officeart/2005/8/layout/orgChart1"/>
    <dgm:cxn modelId="{2AFEBB3A-352C-4ABA-A2D4-8FCE446E9611}" type="presParOf" srcId="{6AC3A67B-8142-4936-A374-073D8BDFCF47}" destId="{B005E8AF-6FB7-4C27-973B-BD2C4151F9AE}" srcOrd="0" destOrd="0" presId="urn:microsoft.com/office/officeart/2005/8/layout/orgChart1"/>
    <dgm:cxn modelId="{893561DE-7374-4C60-B694-1717CB4370CC}" type="presParOf" srcId="{6AC3A67B-8142-4936-A374-073D8BDFCF47}" destId="{FDF4E3C1-3C98-4D1E-85F0-430EFA456481}" srcOrd="1" destOrd="0" presId="urn:microsoft.com/office/officeart/2005/8/layout/orgChart1"/>
    <dgm:cxn modelId="{CB5E19B5-4B05-4CE0-9AED-70570063A40B}" type="presParOf" srcId="{33EFFFA3-9E41-417E-9856-1243BB56EBBC}" destId="{CC37854C-D3F9-4845-A852-8D097EA747BF}" srcOrd="1" destOrd="0" presId="urn:microsoft.com/office/officeart/2005/8/layout/orgChart1"/>
    <dgm:cxn modelId="{C8A2D34F-3D6D-4B4E-9E77-F3187E82F4F4}" type="presParOf" srcId="{33EFFFA3-9E41-417E-9856-1243BB56EBBC}" destId="{CD00010B-6584-4093-A725-3B79549BB047}" srcOrd="2" destOrd="0" presId="urn:microsoft.com/office/officeart/2005/8/layout/orgChart1"/>
    <dgm:cxn modelId="{92250BB1-3F50-4634-A043-513303369475}" type="presParOf" srcId="{14044F95-E8B2-4F6D-B9A6-EE17BAC3502A}" destId="{D548E935-15A8-405E-9C72-0824DA7A9C19}" srcOrd="2" destOrd="0" presId="urn:microsoft.com/office/officeart/2005/8/layout/orgChart1"/>
    <dgm:cxn modelId="{55FC9016-F4FF-49F4-9851-9D156DBCF99A}" type="presParOf" srcId="{CCF2EE73-218F-49A9-8468-B25B0B2427FE}" destId="{C12AAD6A-C72A-4E9C-A08A-02F9192AE55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8vo. Grupo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5BE197E-0256-441D-953B-0529ACB4BED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ur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</a:t>
          </a:r>
        </a:p>
      </dgm:t>
    </dgm:pt>
    <dgm:pt modelId="{BB1867D2-3C47-43AD-8D57-837B842809F9}" type="par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A36D08F-8641-40C9-9C04-BB1E8E15E65C}" type="sib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39E1EB3-1AA5-4151-A747-3CEE419AEBE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F1756F1D-D194-4ED6-B875-210C354FE445}" type="par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BD3A730-DECB-400A-BDA2-E6BA99E61AF4}" type="sib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155292" custScaleY="174889" custLinFactNeighborX="-169" custLinFactNeighborY="-304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D0CB0E3E-A969-421D-BCD7-FADEDA785973}" type="pres">
      <dgm:prSet presAssocID="{BB1867D2-3C47-43AD-8D57-837B842809F9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E3F9F78-E528-4B79-9539-E477D8D1DD8A}" type="pres">
      <dgm:prSet presAssocID="{85BE197E-0256-441D-953B-0529ACB4BED0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A4C5959-CC72-4007-A27D-420E7E58716E}" type="pres">
      <dgm:prSet presAssocID="{85BE197E-0256-441D-953B-0529ACB4BED0}" presName="rootComposite" presStyleCnt="0"/>
      <dgm:spPr/>
      <dgm:t>
        <a:bodyPr/>
        <a:lstStyle/>
        <a:p>
          <a:endParaRPr lang="es-ES"/>
        </a:p>
      </dgm:t>
    </dgm:pt>
    <dgm:pt modelId="{A6929D0D-76E0-472F-A28B-C3AF45D60990}" type="pres">
      <dgm:prSet presAssocID="{85BE197E-0256-441D-953B-0529ACB4BED0}" presName="rootText" presStyleLbl="node2" presStyleIdx="0" presStyleCnt="3" custScaleX="150548" custScaleY="69956" custLinFactNeighborX="-297" custLinFactNeighborY="253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C68960E-B8D9-49D0-A232-36DA95BCD3E7}" type="pres">
      <dgm:prSet presAssocID="{85BE197E-0256-441D-953B-0529ACB4BED0}" presName="rootConnector" presStyleLbl="node2" presStyleIdx="0" presStyleCnt="3"/>
      <dgm:spPr/>
      <dgm:t>
        <a:bodyPr/>
        <a:lstStyle/>
        <a:p>
          <a:endParaRPr lang="es-ES"/>
        </a:p>
      </dgm:t>
    </dgm:pt>
    <dgm:pt modelId="{D9C57D31-5BA4-422A-B39E-A8F8627ADE9A}" type="pres">
      <dgm:prSet presAssocID="{85BE197E-0256-441D-953B-0529ACB4BED0}" presName="hierChild4" presStyleCnt="0"/>
      <dgm:spPr/>
      <dgm:t>
        <a:bodyPr/>
        <a:lstStyle/>
        <a:p>
          <a:endParaRPr lang="es-ES"/>
        </a:p>
      </dgm:t>
    </dgm:pt>
    <dgm:pt modelId="{5292FF86-0F25-4109-A465-F4EF805AFCDE}" type="pres">
      <dgm:prSet presAssocID="{F1756F1D-D194-4ED6-B875-210C354FE445}" presName="Name35" presStyleLbl="parChTrans1D3" presStyleIdx="0" presStyleCnt="3"/>
      <dgm:spPr/>
      <dgm:t>
        <a:bodyPr/>
        <a:lstStyle/>
        <a:p>
          <a:endParaRPr lang="es-ES"/>
        </a:p>
      </dgm:t>
    </dgm:pt>
    <dgm:pt modelId="{66549628-6781-409F-BD34-AEF147C47F16}" type="pres">
      <dgm:prSet presAssocID="{839E1EB3-1AA5-4151-A747-3CEE419AEB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AABB043-A28E-423A-812F-301919D39714}" type="pres">
      <dgm:prSet presAssocID="{839E1EB3-1AA5-4151-A747-3CEE419AEBEA}" presName="rootComposite" presStyleCnt="0"/>
      <dgm:spPr/>
      <dgm:t>
        <a:bodyPr/>
        <a:lstStyle/>
        <a:p>
          <a:endParaRPr lang="es-ES"/>
        </a:p>
      </dgm:t>
    </dgm:pt>
    <dgm:pt modelId="{3AC2205B-CFE9-4B39-88F7-13D37D548EAC}" type="pres">
      <dgm:prSet presAssocID="{839E1EB3-1AA5-4151-A747-3CEE419AEBEA}" presName="rootText" presStyleLbl="node3" presStyleIdx="0" presStyleCnt="3" custScaleX="150548" custScaleY="188006" custLinFactNeighborX="-297" custLinFactNeighborY="2576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B698EE-F280-4368-B4E6-8567F3CCD011}" type="pres">
      <dgm:prSet presAssocID="{839E1EB3-1AA5-4151-A747-3CEE419AEBEA}" presName="rootConnector" presStyleLbl="node3" presStyleIdx="0" presStyleCnt="3"/>
      <dgm:spPr/>
      <dgm:t>
        <a:bodyPr/>
        <a:lstStyle/>
        <a:p>
          <a:endParaRPr lang="es-ES"/>
        </a:p>
      </dgm:t>
    </dgm:pt>
    <dgm:pt modelId="{9FC9E686-C8EC-4379-A875-C84A60ECF595}" type="pres">
      <dgm:prSet presAssocID="{839E1EB3-1AA5-4151-A747-3CEE419AEBEA}" presName="hierChild4" presStyleCnt="0"/>
      <dgm:spPr/>
      <dgm:t>
        <a:bodyPr/>
        <a:lstStyle/>
        <a:p>
          <a:endParaRPr lang="es-ES"/>
        </a:p>
      </dgm:t>
    </dgm:pt>
    <dgm:pt modelId="{F8B71310-2127-483C-B0E3-477D7E684329}" type="pres">
      <dgm:prSet presAssocID="{839E1EB3-1AA5-4151-A747-3CEE419AEBEA}" presName="hierChild5" presStyleCnt="0"/>
      <dgm:spPr/>
      <dgm:t>
        <a:bodyPr/>
        <a:lstStyle/>
        <a:p>
          <a:endParaRPr lang="es-ES"/>
        </a:p>
      </dgm:t>
    </dgm:pt>
    <dgm:pt modelId="{A7FE304C-FEDA-492E-9850-B66EA694D05B}" type="pres">
      <dgm:prSet presAssocID="{85BE197E-0256-441D-953B-0529ACB4BED0}" presName="hierChild5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1" presStyleCnt="3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1" presStyleCnt="3" custScaleX="150548" custScaleY="69956" custLinFactNeighborX="-114" custLinFactNeighborY="253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1" presStyleCnt="3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1" presStyleCnt="3" custScaleX="150548" custScaleY="188006" custLinFactNeighborX="-114" custLinFactNeighborY="246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1" presStyleCnt="3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2" presStyleCnt="3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2" presStyleCnt="3" custScaleX="150548" custScaleY="69956" custLinFactNeighborX="-638" custLinFactNeighborY="253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2" presStyleCnt="3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2" presStyleCnt="3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2" presStyleCnt="3" custScaleX="150548" custScaleY="188006" custLinFactNeighborX="-638" custLinFactNeighborY="212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2" presStyleCnt="3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</dgm:ptLst>
  <dgm:cxnLst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2D3A83D6-EB91-45FD-919D-9CFE3564900A}" type="presOf" srcId="{81F435DA-318D-41F0-9269-EF0A45E50CC1}" destId="{9F3DCE7C-5FB0-4131-9FB6-4EE89B0234CA}" srcOrd="0" destOrd="0" presId="urn:microsoft.com/office/officeart/2005/8/layout/orgChart1"/>
    <dgm:cxn modelId="{B486568B-5E8C-4C8B-822B-36016A9E4E7C}" type="presOf" srcId="{32A7EB06-CF15-4550-9370-4D6BF2DF57FD}" destId="{63EED71C-03D2-4F08-BFA4-AA97F952338F}" srcOrd="0" destOrd="0" presId="urn:microsoft.com/office/officeart/2005/8/layout/orgChart1"/>
    <dgm:cxn modelId="{AB9AC261-33D4-40D8-9D9E-7BB6A6695E5B}" srcId="{81F435DA-318D-41F0-9269-EF0A45E50CC1}" destId="{9EE5E15E-381F-4AD8-BC40-352F0FAFC0ED}" srcOrd="2" destOrd="0" parTransId="{7CAB9BAA-3E53-4FA1-A5E8-86B847F5E85C}" sibTransId="{6E22CDB8-78A3-4BA5-B88E-6954AA1C8B4C}"/>
    <dgm:cxn modelId="{3455B464-C9CE-4ECC-80C4-F0D0A9677024}" type="presOf" srcId="{8959B477-3CD1-4006-8932-77403F071398}" destId="{19BC97C0-8F68-4205-9CCE-467D873691CD}" srcOrd="0" destOrd="0" presId="urn:microsoft.com/office/officeart/2005/8/layout/orgChart1"/>
    <dgm:cxn modelId="{13AEE71A-026B-4F1B-9F8F-7664FB27F0F2}" type="presOf" srcId="{D7217CF0-E7B2-4019-BF61-CBB74E7E364C}" destId="{E7E50386-E2E9-4518-B371-33232D6396EC}" srcOrd="1" destOrd="0" presId="urn:microsoft.com/office/officeart/2005/8/layout/orgChart1"/>
    <dgm:cxn modelId="{EED6E96B-FA7F-4229-98B4-641232D46929}" srcId="{81F435DA-318D-41F0-9269-EF0A45E50CC1}" destId="{D7217CF0-E7B2-4019-BF61-CBB74E7E364C}" srcOrd="1" destOrd="0" parTransId="{8959B477-3CD1-4006-8932-77403F071398}" sibTransId="{CBF0D179-2816-4F04-B590-D5FA845FEADC}"/>
    <dgm:cxn modelId="{7E3DADD5-D70E-47F5-9E01-927B8B30C71F}" srcId="{85BE197E-0256-441D-953B-0529ACB4BED0}" destId="{839E1EB3-1AA5-4151-A747-3CEE419AEBEA}" srcOrd="0" destOrd="0" parTransId="{F1756F1D-D194-4ED6-B875-210C354FE445}" sibTransId="{EBD3A730-DECB-400A-BDA2-E6BA99E61AF4}"/>
    <dgm:cxn modelId="{6FF3F1DD-903F-4773-8F1C-AF5877F99A70}" type="presOf" srcId="{839E1EB3-1AA5-4151-A747-3CEE419AEBEA}" destId="{A5B698EE-F280-4368-B4E6-8567F3CCD011}" srcOrd="1" destOrd="0" presId="urn:microsoft.com/office/officeart/2005/8/layout/orgChart1"/>
    <dgm:cxn modelId="{11F861C7-9178-408D-8558-F97B72E52B75}" type="presOf" srcId="{9EE5E15E-381F-4AD8-BC40-352F0FAFC0ED}" destId="{E427E4F8-A448-47B2-97BE-730020FE452F}" srcOrd="1" destOrd="0" presId="urn:microsoft.com/office/officeart/2005/8/layout/orgChart1"/>
    <dgm:cxn modelId="{25810E06-8EFE-4EBC-9EE9-350C52FCA614}" srcId="{81F435DA-318D-41F0-9269-EF0A45E50CC1}" destId="{85BE197E-0256-441D-953B-0529ACB4BED0}" srcOrd="0" destOrd="0" parTransId="{BB1867D2-3C47-43AD-8D57-837B842809F9}" sibTransId="{CA36D08F-8641-40C9-9C04-BB1E8E15E65C}"/>
    <dgm:cxn modelId="{427FB390-193D-48A5-A83A-7327A853B1B8}" type="presOf" srcId="{490A2394-6C8D-40DD-B03C-25B9215585AB}" destId="{EE785DD2-8DEC-4F63-B148-CA77C001AF96}" srcOrd="0" destOrd="0" presId="urn:microsoft.com/office/officeart/2005/8/layout/orgChart1"/>
    <dgm:cxn modelId="{10926E5D-0D4C-49B3-82A0-23E7D9348148}" type="presOf" srcId="{AA956D21-6C0B-4124-8B38-E2C9125A86C2}" destId="{B005E8AF-6FB7-4C27-973B-BD2C4151F9AE}" srcOrd="0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665FF089-5D66-4884-9842-25B7F966E11B}" type="presOf" srcId="{7CAB9BAA-3E53-4FA1-A5E8-86B847F5E85C}" destId="{BCB48042-0879-4045-A2DE-3E301A2B6C8F}" srcOrd="0" destOrd="0" presId="urn:microsoft.com/office/officeart/2005/8/layout/orgChart1"/>
    <dgm:cxn modelId="{33905374-68B3-4041-B824-72862FBBBF28}" type="presOf" srcId="{85BE197E-0256-441D-953B-0529ACB4BED0}" destId="{8C68960E-B8D9-49D0-A232-36DA95BCD3E7}" srcOrd="1" destOrd="0" presId="urn:microsoft.com/office/officeart/2005/8/layout/orgChart1"/>
    <dgm:cxn modelId="{2E2040D9-23CB-457A-A85B-B0172617A1DF}" type="presOf" srcId="{4C4818D1-CCBF-4E3F-9D59-405CCEE467A1}" destId="{A384A728-D15B-4EFC-9690-90D90AC42B59}" srcOrd="0" destOrd="0" presId="urn:microsoft.com/office/officeart/2005/8/layout/orgChart1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70298AA3-A7A0-4513-90CA-D58037772273}" type="presOf" srcId="{7B475F51-5B06-49E1-B62B-7728DCD90106}" destId="{FB546384-7DC9-48CA-8988-427DEC0D1AC1}" srcOrd="0" destOrd="0" presId="urn:microsoft.com/office/officeart/2005/8/layout/orgChart1"/>
    <dgm:cxn modelId="{D7B4595E-5BE9-4428-919E-6515B17AFE26}" type="presOf" srcId="{F1756F1D-D194-4ED6-B875-210C354FE445}" destId="{5292FF86-0F25-4109-A465-F4EF805AFCDE}" srcOrd="0" destOrd="0" presId="urn:microsoft.com/office/officeart/2005/8/layout/orgChart1"/>
    <dgm:cxn modelId="{9ADBCEE5-8143-48BA-8F28-ACF21FC40B6F}" type="presOf" srcId="{9EE5E15E-381F-4AD8-BC40-352F0FAFC0ED}" destId="{BAB3941F-950F-47D3-B7C8-781DF27D0BBF}" srcOrd="0" destOrd="0" presId="urn:microsoft.com/office/officeart/2005/8/layout/orgChart1"/>
    <dgm:cxn modelId="{F9CE5EFC-29F3-42ED-A5C0-20FB56BAABDC}" type="presOf" srcId="{D7217CF0-E7B2-4019-BF61-CBB74E7E364C}" destId="{22A32EF1-2A50-4950-97C7-A188D30D1CDF}" srcOrd="0" destOrd="0" presId="urn:microsoft.com/office/officeart/2005/8/layout/orgChart1"/>
    <dgm:cxn modelId="{2B07986F-3138-4663-861B-9F7764FCD5AE}" type="presOf" srcId="{AA956D21-6C0B-4124-8B38-E2C9125A86C2}" destId="{FDF4E3C1-3C98-4D1E-85F0-430EFA456481}" srcOrd="1" destOrd="0" presId="urn:microsoft.com/office/officeart/2005/8/layout/orgChart1"/>
    <dgm:cxn modelId="{BDEB15AE-606F-4B63-8025-F82517B82D77}" type="presOf" srcId="{4C4818D1-CCBF-4E3F-9D59-405CCEE467A1}" destId="{351676BC-0BB6-4630-AC0A-938BC687094D}" srcOrd="1" destOrd="0" presId="urn:microsoft.com/office/officeart/2005/8/layout/orgChart1"/>
    <dgm:cxn modelId="{089F5CE5-7886-4709-ADE5-C3BC632ACC86}" type="presOf" srcId="{81F435DA-318D-41F0-9269-EF0A45E50CC1}" destId="{A41F5A88-6EEB-401B-A53C-3D93DD6B44D6}" srcOrd="1" destOrd="0" presId="urn:microsoft.com/office/officeart/2005/8/layout/orgChart1"/>
    <dgm:cxn modelId="{318A2288-97E9-448C-8934-409FE92E90BD}" type="presOf" srcId="{839E1EB3-1AA5-4151-A747-3CEE419AEBEA}" destId="{3AC2205B-CFE9-4B39-88F7-13D37D548EAC}" srcOrd="0" destOrd="0" presId="urn:microsoft.com/office/officeart/2005/8/layout/orgChart1"/>
    <dgm:cxn modelId="{3272E7ED-7EC7-42EF-B453-D5227E5FA541}" type="presOf" srcId="{85BE197E-0256-441D-953B-0529ACB4BED0}" destId="{A6929D0D-76E0-472F-A28B-C3AF45D60990}" srcOrd="0" destOrd="0" presId="urn:microsoft.com/office/officeart/2005/8/layout/orgChart1"/>
    <dgm:cxn modelId="{5A7C9A13-0899-4439-9283-2E25B36622F6}" type="presOf" srcId="{BB1867D2-3C47-43AD-8D57-837B842809F9}" destId="{D0CB0E3E-A969-421D-BCD7-FADEDA785973}" srcOrd="0" destOrd="0" presId="urn:microsoft.com/office/officeart/2005/8/layout/orgChart1"/>
    <dgm:cxn modelId="{9AC6EC1F-7EA0-4E41-A1C9-57A42AEF18EF}" type="presParOf" srcId="{63EED71C-03D2-4F08-BFA4-AA97F952338F}" destId="{CCF2EE73-218F-49A9-8468-B25B0B2427FE}" srcOrd="0" destOrd="0" presId="urn:microsoft.com/office/officeart/2005/8/layout/orgChart1"/>
    <dgm:cxn modelId="{2463255D-A42C-43FB-AE70-FB77E8F2B1FB}" type="presParOf" srcId="{CCF2EE73-218F-49A9-8468-B25B0B2427FE}" destId="{0BDF908D-56E3-47F5-8161-79B1C506897D}" srcOrd="0" destOrd="0" presId="urn:microsoft.com/office/officeart/2005/8/layout/orgChart1"/>
    <dgm:cxn modelId="{5A1BDB60-0637-4AC8-A0BC-4375BC0AFE3C}" type="presParOf" srcId="{0BDF908D-56E3-47F5-8161-79B1C506897D}" destId="{9F3DCE7C-5FB0-4131-9FB6-4EE89B0234CA}" srcOrd="0" destOrd="0" presId="urn:microsoft.com/office/officeart/2005/8/layout/orgChart1"/>
    <dgm:cxn modelId="{0B2009FC-4845-4ECE-AB3E-5392871E7114}" type="presParOf" srcId="{0BDF908D-56E3-47F5-8161-79B1C506897D}" destId="{A41F5A88-6EEB-401B-A53C-3D93DD6B44D6}" srcOrd="1" destOrd="0" presId="urn:microsoft.com/office/officeart/2005/8/layout/orgChart1"/>
    <dgm:cxn modelId="{A4C81443-3ED4-40AD-BAB3-22073F20DEEB}" type="presParOf" srcId="{CCF2EE73-218F-49A9-8468-B25B0B2427FE}" destId="{866C713A-1678-4C90-A894-44DFD6924DCF}" srcOrd="1" destOrd="0" presId="urn:microsoft.com/office/officeart/2005/8/layout/orgChart1"/>
    <dgm:cxn modelId="{B0E64884-D7BB-4901-B2A3-DC48438EEA2F}" type="presParOf" srcId="{866C713A-1678-4C90-A894-44DFD6924DCF}" destId="{D0CB0E3E-A969-421D-BCD7-FADEDA785973}" srcOrd="0" destOrd="0" presId="urn:microsoft.com/office/officeart/2005/8/layout/orgChart1"/>
    <dgm:cxn modelId="{F5A6E56C-E2EC-4994-9EDE-5CA433D5BECB}" type="presParOf" srcId="{866C713A-1678-4C90-A894-44DFD6924DCF}" destId="{3E3F9F78-E528-4B79-9539-E477D8D1DD8A}" srcOrd="1" destOrd="0" presId="urn:microsoft.com/office/officeart/2005/8/layout/orgChart1"/>
    <dgm:cxn modelId="{FF324CC6-4CAB-4B0C-9298-3C19BD8A2CEC}" type="presParOf" srcId="{3E3F9F78-E528-4B79-9539-E477D8D1DD8A}" destId="{5A4C5959-CC72-4007-A27D-420E7E58716E}" srcOrd="0" destOrd="0" presId="urn:microsoft.com/office/officeart/2005/8/layout/orgChart1"/>
    <dgm:cxn modelId="{CB62586B-F9AC-487B-BE46-0D6E7919386C}" type="presParOf" srcId="{5A4C5959-CC72-4007-A27D-420E7E58716E}" destId="{A6929D0D-76E0-472F-A28B-C3AF45D60990}" srcOrd="0" destOrd="0" presId="urn:microsoft.com/office/officeart/2005/8/layout/orgChart1"/>
    <dgm:cxn modelId="{4A5852C8-33A8-4009-96DA-6EF3860244A8}" type="presParOf" srcId="{5A4C5959-CC72-4007-A27D-420E7E58716E}" destId="{8C68960E-B8D9-49D0-A232-36DA95BCD3E7}" srcOrd="1" destOrd="0" presId="urn:microsoft.com/office/officeart/2005/8/layout/orgChart1"/>
    <dgm:cxn modelId="{7FA22B19-1B43-4C97-B079-C5F3A5F12851}" type="presParOf" srcId="{3E3F9F78-E528-4B79-9539-E477D8D1DD8A}" destId="{D9C57D31-5BA4-422A-B39E-A8F8627ADE9A}" srcOrd="1" destOrd="0" presId="urn:microsoft.com/office/officeart/2005/8/layout/orgChart1"/>
    <dgm:cxn modelId="{997ED6E5-AE17-4064-ABDE-63F380E73529}" type="presParOf" srcId="{D9C57D31-5BA4-422A-B39E-A8F8627ADE9A}" destId="{5292FF86-0F25-4109-A465-F4EF805AFCDE}" srcOrd="0" destOrd="0" presId="urn:microsoft.com/office/officeart/2005/8/layout/orgChart1"/>
    <dgm:cxn modelId="{247C8751-B07C-41B1-A784-FA600374AE69}" type="presParOf" srcId="{D9C57D31-5BA4-422A-B39E-A8F8627ADE9A}" destId="{66549628-6781-409F-BD34-AEF147C47F16}" srcOrd="1" destOrd="0" presId="urn:microsoft.com/office/officeart/2005/8/layout/orgChart1"/>
    <dgm:cxn modelId="{764E8DCA-150E-4AD8-A7F2-E9F05BD3400D}" type="presParOf" srcId="{66549628-6781-409F-BD34-AEF147C47F16}" destId="{DAABB043-A28E-423A-812F-301919D39714}" srcOrd="0" destOrd="0" presId="urn:microsoft.com/office/officeart/2005/8/layout/orgChart1"/>
    <dgm:cxn modelId="{4BCBD0DC-A4CB-48C7-8984-4EA12FC93E77}" type="presParOf" srcId="{DAABB043-A28E-423A-812F-301919D39714}" destId="{3AC2205B-CFE9-4B39-88F7-13D37D548EAC}" srcOrd="0" destOrd="0" presId="urn:microsoft.com/office/officeart/2005/8/layout/orgChart1"/>
    <dgm:cxn modelId="{D265125D-EC87-438A-AAF6-2D9FADDCE3B0}" type="presParOf" srcId="{DAABB043-A28E-423A-812F-301919D39714}" destId="{A5B698EE-F280-4368-B4E6-8567F3CCD011}" srcOrd="1" destOrd="0" presId="urn:microsoft.com/office/officeart/2005/8/layout/orgChart1"/>
    <dgm:cxn modelId="{54C1E888-B41D-4D91-BABF-BFFA64D620C1}" type="presParOf" srcId="{66549628-6781-409F-BD34-AEF147C47F16}" destId="{9FC9E686-C8EC-4379-A875-C84A60ECF595}" srcOrd="1" destOrd="0" presId="urn:microsoft.com/office/officeart/2005/8/layout/orgChart1"/>
    <dgm:cxn modelId="{E7C2545F-9130-4AA5-B429-AAA9700617CC}" type="presParOf" srcId="{66549628-6781-409F-BD34-AEF147C47F16}" destId="{F8B71310-2127-483C-B0E3-477D7E684329}" srcOrd="2" destOrd="0" presId="urn:microsoft.com/office/officeart/2005/8/layout/orgChart1"/>
    <dgm:cxn modelId="{A71AF59F-D98E-4951-9BEC-E3206C1E79CE}" type="presParOf" srcId="{3E3F9F78-E528-4B79-9539-E477D8D1DD8A}" destId="{A7FE304C-FEDA-492E-9850-B66EA694D05B}" srcOrd="2" destOrd="0" presId="urn:microsoft.com/office/officeart/2005/8/layout/orgChart1"/>
    <dgm:cxn modelId="{37BEEC89-BDDF-40F6-9E34-94A111C7623F}" type="presParOf" srcId="{866C713A-1678-4C90-A894-44DFD6924DCF}" destId="{19BC97C0-8F68-4205-9CCE-467D873691CD}" srcOrd="2" destOrd="0" presId="urn:microsoft.com/office/officeart/2005/8/layout/orgChart1"/>
    <dgm:cxn modelId="{AF337BE9-5CE5-445A-9512-5671B3D4C6C9}" type="presParOf" srcId="{866C713A-1678-4C90-A894-44DFD6924DCF}" destId="{3E2D47D0-B9D3-44DF-BE05-72E2BCF50503}" srcOrd="3" destOrd="0" presId="urn:microsoft.com/office/officeart/2005/8/layout/orgChart1"/>
    <dgm:cxn modelId="{1FC83B74-D6B6-4FE3-8F8B-9D15039EACD8}" type="presParOf" srcId="{3E2D47D0-B9D3-44DF-BE05-72E2BCF50503}" destId="{61B5984A-9E4D-4785-8EDB-96443ECEE64B}" srcOrd="0" destOrd="0" presId="urn:microsoft.com/office/officeart/2005/8/layout/orgChart1"/>
    <dgm:cxn modelId="{EB09C5A6-B382-4B0A-9096-3EDF6F83A6E0}" type="presParOf" srcId="{61B5984A-9E4D-4785-8EDB-96443ECEE64B}" destId="{22A32EF1-2A50-4950-97C7-A188D30D1CDF}" srcOrd="0" destOrd="0" presId="urn:microsoft.com/office/officeart/2005/8/layout/orgChart1"/>
    <dgm:cxn modelId="{27FE42C8-98AE-41C5-871C-10696FE1A6F4}" type="presParOf" srcId="{61B5984A-9E4D-4785-8EDB-96443ECEE64B}" destId="{E7E50386-E2E9-4518-B371-33232D6396EC}" srcOrd="1" destOrd="0" presId="urn:microsoft.com/office/officeart/2005/8/layout/orgChart1"/>
    <dgm:cxn modelId="{81F55690-691B-4B1C-988C-668CD7DE72F5}" type="presParOf" srcId="{3E2D47D0-B9D3-44DF-BE05-72E2BCF50503}" destId="{649D3F89-B8DC-4B23-BFB3-AC88E4C71BB1}" srcOrd="1" destOrd="0" presId="urn:microsoft.com/office/officeart/2005/8/layout/orgChart1"/>
    <dgm:cxn modelId="{6CDDC568-2B35-4156-BBC6-C6B92F1CF793}" type="presParOf" srcId="{649D3F89-B8DC-4B23-BFB3-AC88E4C71BB1}" destId="{FB546384-7DC9-48CA-8988-427DEC0D1AC1}" srcOrd="0" destOrd="0" presId="urn:microsoft.com/office/officeart/2005/8/layout/orgChart1"/>
    <dgm:cxn modelId="{260EE788-7D6E-4A28-B409-698BBAFB4EDC}" type="presParOf" srcId="{649D3F89-B8DC-4B23-BFB3-AC88E4C71BB1}" destId="{6F57BDDB-CCEA-4E96-856E-84A36F7721D2}" srcOrd="1" destOrd="0" presId="urn:microsoft.com/office/officeart/2005/8/layout/orgChart1"/>
    <dgm:cxn modelId="{BC8CD714-1715-4ADC-9115-88CE437C0F69}" type="presParOf" srcId="{6F57BDDB-CCEA-4E96-856E-84A36F7721D2}" destId="{0DA8486B-4C1F-4817-9D33-F083E9B7A8A7}" srcOrd="0" destOrd="0" presId="urn:microsoft.com/office/officeart/2005/8/layout/orgChart1"/>
    <dgm:cxn modelId="{02BE8A48-93D4-45F4-AB20-D8FCD0D41867}" type="presParOf" srcId="{0DA8486B-4C1F-4817-9D33-F083E9B7A8A7}" destId="{A384A728-D15B-4EFC-9690-90D90AC42B59}" srcOrd="0" destOrd="0" presId="urn:microsoft.com/office/officeart/2005/8/layout/orgChart1"/>
    <dgm:cxn modelId="{36F8444B-F122-4912-985A-239C8F21B597}" type="presParOf" srcId="{0DA8486B-4C1F-4817-9D33-F083E9B7A8A7}" destId="{351676BC-0BB6-4630-AC0A-938BC687094D}" srcOrd="1" destOrd="0" presId="urn:microsoft.com/office/officeart/2005/8/layout/orgChart1"/>
    <dgm:cxn modelId="{E4513120-673C-425F-BE03-F49CF3DF4B9A}" type="presParOf" srcId="{6F57BDDB-CCEA-4E96-856E-84A36F7721D2}" destId="{3C5DA337-A661-4E00-B193-2456BB97745A}" srcOrd="1" destOrd="0" presId="urn:microsoft.com/office/officeart/2005/8/layout/orgChart1"/>
    <dgm:cxn modelId="{D63354C4-CB3D-4B9B-A74E-5EF824C9D380}" type="presParOf" srcId="{6F57BDDB-CCEA-4E96-856E-84A36F7721D2}" destId="{4429BF5A-EAE7-4EAF-9657-AF8F4C684155}" srcOrd="2" destOrd="0" presId="urn:microsoft.com/office/officeart/2005/8/layout/orgChart1"/>
    <dgm:cxn modelId="{FEB8C1C0-0ACE-4F48-8D1C-9E00AE582B9A}" type="presParOf" srcId="{3E2D47D0-B9D3-44DF-BE05-72E2BCF50503}" destId="{49609E98-2EB4-45EE-B18C-E36F8413FE7D}" srcOrd="2" destOrd="0" presId="urn:microsoft.com/office/officeart/2005/8/layout/orgChart1"/>
    <dgm:cxn modelId="{9F0D0959-2F2D-4E96-8F99-CDA9A47D7712}" type="presParOf" srcId="{866C713A-1678-4C90-A894-44DFD6924DCF}" destId="{BCB48042-0879-4045-A2DE-3E301A2B6C8F}" srcOrd="4" destOrd="0" presId="urn:microsoft.com/office/officeart/2005/8/layout/orgChart1"/>
    <dgm:cxn modelId="{444C96A7-D233-484B-ABE3-4BBEAB030D7D}" type="presParOf" srcId="{866C713A-1678-4C90-A894-44DFD6924DCF}" destId="{14044F95-E8B2-4F6D-B9A6-EE17BAC3502A}" srcOrd="5" destOrd="0" presId="urn:microsoft.com/office/officeart/2005/8/layout/orgChart1"/>
    <dgm:cxn modelId="{529D5CE3-10CB-4A83-9779-829D854F5917}" type="presParOf" srcId="{14044F95-E8B2-4F6D-B9A6-EE17BAC3502A}" destId="{B57C2B6E-5AEA-4EB2-95B3-136BC7F26FD1}" srcOrd="0" destOrd="0" presId="urn:microsoft.com/office/officeart/2005/8/layout/orgChart1"/>
    <dgm:cxn modelId="{8755A9B3-4B59-494A-AC59-B44D31A02BD9}" type="presParOf" srcId="{B57C2B6E-5AEA-4EB2-95B3-136BC7F26FD1}" destId="{BAB3941F-950F-47D3-B7C8-781DF27D0BBF}" srcOrd="0" destOrd="0" presId="urn:microsoft.com/office/officeart/2005/8/layout/orgChart1"/>
    <dgm:cxn modelId="{91627DD0-AA8E-4AF9-9CB3-94D1A384952A}" type="presParOf" srcId="{B57C2B6E-5AEA-4EB2-95B3-136BC7F26FD1}" destId="{E427E4F8-A448-47B2-97BE-730020FE452F}" srcOrd="1" destOrd="0" presId="urn:microsoft.com/office/officeart/2005/8/layout/orgChart1"/>
    <dgm:cxn modelId="{829F1615-6F11-4CF2-859F-94C5615905C4}" type="presParOf" srcId="{14044F95-E8B2-4F6D-B9A6-EE17BAC3502A}" destId="{F17362C1-7320-47C3-913F-859143DE694E}" srcOrd="1" destOrd="0" presId="urn:microsoft.com/office/officeart/2005/8/layout/orgChart1"/>
    <dgm:cxn modelId="{5C95C892-A2D9-4D7B-B4CB-9D90F136CC79}" type="presParOf" srcId="{F17362C1-7320-47C3-913F-859143DE694E}" destId="{EE785DD2-8DEC-4F63-B148-CA77C001AF96}" srcOrd="0" destOrd="0" presId="urn:microsoft.com/office/officeart/2005/8/layout/orgChart1"/>
    <dgm:cxn modelId="{0198FF90-D78C-4C24-9D9A-F059B9F0B908}" type="presParOf" srcId="{F17362C1-7320-47C3-913F-859143DE694E}" destId="{33EFFFA3-9E41-417E-9856-1243BB56EBBC}" srcOrd="1" destOrd="0" presId="urn:microsoft.com/office/officeart/2005/8/layout/orgChart1"/>
    <dgm:cxn modelId="{EBD0E1DE-4A7C-4C3D-AD4C-ACEBB9802BC0}" type="presParOf" srcId="{33EFFFA3-9E41-417E-9856-1243BB56EBBC}" destId="{6AC3A67B-8142-4936-A374-073D8BDFCF47}" srcOrd="0" destOrd="0" presId="urn:microsoft.com/office/officeart/2005/8/layout/orgChart1"/>
    <dgm:cxn modelId="{145209E7-C032-43A5-AF0C-CC52A531FE1B}" type="presParOf" srcId="{6AC3A67B-8142-4936-A374-073D8BDFCF47}" destId="{B005E8AF-6FB7-4C27-973B-BD2C4151F9AE}" srcOrd="0" destOrd="0" presId="urn:microsoft.com/office/officeart/2005/8/layout/orgChart1"/>
    <dgm:cxn modelId="{83DB6CD7-4AF6-4939-8681-5BE6EA9E6D89}" type="presParOf" srcId="{6AC3A67B-8142-4936-A374-073D8BDFCF47}" destId="{FDF4E3C1-3C98-4D1E-85F0-430EFA456481}" srcOrd="1" destOrd="0" presId="urn:microsoft.com/office/officeart/2005/8/layout/orgChart1"/>
    <dgm:cxn modelId="{F425FD34-4962-4968-8E0D-77DDC2261307}" type="presParOf" srcId="{33EFFFA3-9E41-417E-9856-1243BB56EBBC}" destId="{CC37854C-D3F9-4845-A852-8D097EA747BF}" srcOrd="1" destOrd="0" presId="urn:microsoft.com/office/officeart/2005/8/layout/orgChart1"/>
    <dgm:cxn modelId="{FA1110A9-5328-4588-8A01-94D3138A69B7}" type="presParOf" srcId="{33EFFFA3-9E41-417E-9856-1243BB56EBBC}" destId="{CD00010B-6584-4093-A725-3B79549BB047}" srcOrd="2" destOrd="0" presId="urn:microsoft.com/office/officeart/2005/8/layout/orgChart1"/>
    <dgm:cxn modelId="{56FB38FA-2D57-4A98-BCCB-F623079817A2}" type="presParOf" srcId="{14044F95-E8B2-4F6D-B9A6-EE17BAC3502A}" destId="{D548E935-15A8-405E-9C72-0824DA7A9C19}" srcOrd="2" destOrd="0" presId="urn:microsoft.com/office/officeart/2005/8/layout/orgChart1"/>
    <dgm:cxn modelId="{0A7481D4-5E46-4096-BFBA-D96576E9E49B}" type="presParOf" srcId="{CCF2EE73-218F-49A9-8468-B25B0B2427FE}" destId="{C12AAD6A-C72A-4E9C-A08A-02F9192AE55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9no. Grupo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5BE197E-0256-441D-953B-0529ACB4BED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ur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</a:t>
          </a:r>
        </a:p>
      </dgm:t>
    </dgm:pt>
    <dgm:pt modelId="{BB1867D2-3C47-43AD-8D57-837B842809F9}" type="par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A36D08F-8641-40C9-9C04-BB1E8E15E65C}" type="sib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7217CF0-E7B2-4019-BF61-CBB74E7E364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Centro </a:t>
          </a:r>
        </a:p>
      </dgm:t>
    </dgm:pt>
    <dgm:pt modelId="{8959B477-3CD1-4006-8932-77403F071398}" type="par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F0D179-2816-4F04-B590-D5FA845FEADC}" type="sibTrans" cxnId="{EED6E96B-FA7F-4229-98B4-641232D4692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t-BR" sz="1200" dirty="0" smtClean="0">
              <a:solidFill>
                <a:schemeClr val="tx1"/>
              </a:solidFill>
              <a:latin typeface="+mn-lt"/>
            </a:rPr>
            <a:t>Área Norte 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39E1EB3-1AA5-4151-A747-3CEE419AEBE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F1756F1D-D194-4ED6-B875-210C354FE445}" type="par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BD3A730-DECB-400A-BDA2-E6BA99E61AF4}" type="sib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155292" custScaleY="174889" custLinFactNeighborX="-169" custLinFactNeighborY="-286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D0CB0E3E-A969-421D-BCD7-FADEDA785973}" type="pres">
      <dgm:prSet presAssocID="{BB1867D2-3C47-43AD-8D57-837B842809F9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E3F9F78-E528-4B79-9539-E477D8D1DD8A}" type="pres">
      <dgm:prSet presAssocID="{85BE197E-0256-441D-953B-0529ACB4BED0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A4C5959-CC72-4007-A27D-420E7E58716E}" type="pres">
      <dgm:prSet presAssocID="{85BE197E-0256-441D-953B-0529ACB4BED0}" presName="rootComposite" presStyleCnt="0"/>
      <dgm:spPr/>
      <dgm:t>
        <a:bodyPr/>
        <a:lstStyle/>
        <a:p>
          <a:endParaRPr lang="es-ES"/>
        </a:p>
      </dgm:t>
    </dgm:pt>
    <dgm:pt modelId="{A6929D0D-76E0-472F-A28B-C3AF45D60990}" type="pres">
      <dgm:prSet presAssocID="{85BE197E-0256-441D-953B-0529ACB4BED0}" presName="rootText" presStyleLbl="node2" presStyleIdx="0" presStyleCnt="3" custScaleX="150548" custScaleY="69956" custLinFactNeighborX="-297" custLinFactNeighborY="218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C68960E-B8D9-49D0-A232-36DA95BCD3E7}" type="pres">
      <dgm:prSet presAssocID="{85BE197E-0256-441D-953B-0529ACB4BED0}" presName="rootConnector" presStyleLbl="node2" presStyleIdx="0" presStyleCnt="3"/>
      <dgm:spPr/>
      <dgm:t>
        <a:bodyPr/>
        <a:lstStyle/>
        <a:p>
          <a:endParaRPr lang="es-ES"/>
        </a:p>
      </dgm:t>
    </dgm:pt>
    <dgm:pt modelId="{D9C57D31-5BA4-422A-B39E-A8F8627ADE9A}" type="pres">
      <dgm:prSet presAssocID="{85BE197E-0256-441D-953B-0529ACB4BED0}" presName="hierChild4" presStyleCnt="0"/>
      <dgm:spPr/>
      <dgm:t>
        <a:bodyPr/>
        <a:lstStyle/>
        <a:p>
          <a:endParaRPr lang="es-ES"/>
        </a:p>
      </dgm:t>
    </dgm:pt>
    <dgm:pt modelId="{5292FF86-0F25-4109-A465-F4EF805AFCDE}" type="pres">
      <dgm:prSet presAssocID="{F1756F1D-D194-4ED6-B875-210C354FE445}" presName="Name35" presStyleLbl="parChTrans1D3" presStyleIdx="0" presStyleCnt="3"/>
      <dgm:spPr/>
      <dgm:t>
        <a:bodyPr/>
        <a:lstStyle/>
        <a:p>
          <a:endParaRPr lang="es-ES"/>
        </a:p>
      </dgm:t>
    </dgm:pt>
    <dgm:pt modelId="{66549628-6781-409F-BD34-AEF147C47F16}" type="pres">
      <dgm:prSet presAssocID="{839E1EB3-1AA5-4151-A747-3CEE419AEB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AABB043-A28E-423A-812F-301919D39714}" type="pres">
      <dgm:prSet presAssocID="{839E1EB3-1AA5-4151-A747-3CEE419AEBEA}" presName="rootComposite" presStyleCnt="0"/>
      <dgm:spPr/>
      <dgm:t>
        <a:bodyPr/>
        <a:lstStyle/>
        <a:p>
          <a:endParaRPr lang="es-ES"/>
        </a:p>
      </dgm:t>
    </dgm:pt>
    <dgm:pt modelId="{3AC2205B-CFE9-4B39-88F7-13D37D548EAC}" type="pres">
      <dgm:prSet presAssocID="{839E1EB3-1AA5-4151-A747-3CEE419AEBEA}" presName="rootText" presStyleLbl="node3" presStyleIdx="0" presStyleCnt="3" custScaleX="150548" custScaleY="199756" custLinFactNeighborX="-297" custLinFactNeighborY="25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B698EE-F280-4368-B4E6-8567F3CCD011}" type="pres">
      <dgm:prSet presAssocID="{839E1EB3-1AA5-4151-A747-3CEE419AEBEA}" presName="rootConnector" presStyleLbl="node3" presStyleIdx="0" presStyleCnt="3"/>
      <dgm:spPr/>
      <dgm:t>
        <a:bodyPr/>
        <a:lstStyle/>
        <a:p>
          <a:endParaRPr lang="es-ES"/>
        </a:p>
      </dgm:t>
    </dgm:pt>
    <dgm:pt modelId="{9FC9E686-C8EC-4379-A875-C84A60ECF595}" type="pres">
      <dgm:prSet presAssocID="{839E1EB3-1AA5-4151-A747-3CEE419AEBEA}" presName="hierChild4" presStyleCnt="0"/>
      <dgm:spPr/>
      <dgm:t>
        <a:bodyPr/>
        <a:lstStyle/>
        <a:p>
          <a:endParaRPr lang="es-ES"/>
        </a:p>
      </dgm:t>
    </dgm:pt>
    <dgm:pt modelId="{F8B71310-2127-483C-B0E3-477D7E684329}" type="pres">
      <dgm:prSet presAssocID="{839E1EB3-1AA5-4151-A747-3CEE419AEBEA}" presName="hierChild5" presStyleCnt="0"/>
      <dgm:spPr/>
      <dgm:t>
        <a:bodyPr/>
        <a:lstStyle/>
        <a:p>
          <a:endParaRPr lang="es-ES"/>
        </a:p>
      </dgm:t>
    </dgm:pt>
    <dgm:pt modelId="{A7FE304C-FEDA-492E-9850-B66EA694D05B}" type="pres">
      <dgm:prSet presAssocID="{85BE197E-0256-441D-953B-0529ACB4BED0}" presName="hierChild5" presStyleCnt="0"/>
      <dgm:spPr/>
      <dgm:t>
        <a:bodyPr/>
        <a:lstStyle/>
        <a:p>
          <a:endParaRPr lang="es-ES"/>
        </a:p>
      </dgm:t>
    </dgm:pt>
    <dgm:pt modelId="{19BC97C0-8F68-4205-9CCE-467D873691CD}" type="pres">
      <dgm:prSet presAssocID="{8959B477-3CD1-4006-8932-77403F071398}" presName="Name37" presStyleLbl="parChTrans1D2" presStyleIdx="1" presStyleCnt="3"/>
      <dgm:spPr/>
      <dgm:t>
        <a:bodyPr/>
        <a:lstStyle/>
        <a:p>
          <a:endParaRPr lang="es-ES"/>
        </a:p>
      </dgm:t>
    </dgm:pt>
    <dgm:pt modelId="{3E2D47D0-B9D3-44DF-BE05-72E2BCF50503}" type="pres">
      <dgm:prSet presAssocID="{D7217CF0-E7B2-4019-BF61-CBB74E7E364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1B5984A-9E4D-4785-8EDB-96443ECEE64B}" type="pres">
      <dgm:prSet presAssocID="{D7217CF0-E7B2-4019-BF61-CBB74E7E364C}" presName="rootComposite" presStyleCnt="0"/>
      <dgm:spPr/>
      <dgm:t>
        <a:bodyPr/>
        <a:lstStyle/>
        <a:p>
          <a:endParaRPr lang="es-ES"/>
        </a:p>
      </dgm:t>
    </dgm:pt>
    <dgm:pt modelId="{22A32EF1-2A50-4950-97C7-A188D30D1CDF}" type="pres">
      <dgm:prSet presAssocID="{D7217CF0-E7B2-4019-BF61-CBB74E7E364C}" presName="rootText" presStyleLbl="node2" presStyleIdx="1" presStyleCnt="3" custScaleX="150548" custScaleY="69956" custLinFactNeighborX="-114" custLinFactNeighborY="218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E50386-E2E9-4518-B371-33232D6396EC}" type="pres">
      <dgm:prSet presAssocID="{D7217CF0-E7B2-4019-BF61-CBB74E7E364C}" presName="rootConnector" presStyleLbl="node2" presStyleIdx="1" presStyleCnt="3"/>
      <dgm:spPr/>
      <dgm:t>
        <a:bodyPr/>
        <a:lstStyle/>
        <a:p>
          <a:endParaRPr lang="es-ES"/>
        </a:p>
      </dgm:t>
    </dgm:pt>
    <dgm:pt modelId="{649D3F89-B8DC-4B23-BFB3-AC88E4C71BB1}" type="pres">
      <dgm:prSet presAssocID="{D7217CF0-E7B2-4019-BF61-CBB74E7E364C}" presName="hierChild4" presStyleCnt="0"/>
      <dgm:spPr/>
      <dgm:t>
        <a:bodyPr/>
        <a:lstStyle/>
        <a:p>
          <a:endParaRPr lang="es-ES"/>
        </a:p>
      </dgm:t>
    </dgm:pt>
    <dgm:pt modelId="{FB546384-7DC9-48CA-8988-427DEC0D1AC1}" type="pres">
      <dgm:prSet presAssocID="{7B475F51-5B06-49E1-B62B-7728DCD90106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3" presStyleIdx="1" presStyleCnt="3" custScaleX="150548" custScaleY="199756" custLinFactNeighborX="-114" custLinFactNeighborY="246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3" presStyleIdx="1" presStyleCnt="3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49609E98-2EB4-45EE-B18C-E36F8413FE7D}" type="pres">
      <dgm:prSet presAssocID="{D7217CF0-E7B2-4019-BF61-CBB74E7E364C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2" presStyleCnt="3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2" presStyleCnt="3" custScaleX="150548" custScaleY="69956" custLinFactNeighborX="-638" custLinFactNeighborY="218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2" presStyleCnt="3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2" presStyleCnt="3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2" presStyleCnt="3" custScaleX="150548" custScaleY="199756" custLinFactNeighborX="-638" custLinFactNeighborY="212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2" presStyleCnt="3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</dgm:ptLst>
  <dgm:cxnLst>
    <dgm:cxn modelId="{68A09354-11D9-4505-97ED-3B4D761E18D1}" srcId="{D7217CF0-E7B2-4019-BF61-CBB74E7E364C}" destId="{4C4818D1-CCBF-4E3F-9D59-405CCEE467A1}" srcOrd="0" destOrd="0" parTransId="{7B475F51-5B06-49E1-B62B-7728DCD90106}" sibTransId="{F175F09C-CDCB-4AAD-82FB-05088E016805}"/>
    <dgm:cxn modelId="{01700C32-A2AF-4BA1-9974-6D406AEDF382}" type="presOf" srcId="{4C4818D1-CCBF-4E3F-9D59-405CCEE467A1}" destId="{351676BC-0BB6-4630-AC0A-938BC687094D}" srcOrd="1" destOrd="0" presId="urn:microsoft.com/office/officeart/2005/8/layout/orgChart1"/>
    <dgm:cxn modelId="{0A689E98-A789-458C-8D2D-646A9B297AD0}" type="presOf" srcId="{D7217CF0-E7B2-4019-BF61-CBB74E7E364C}" destId="{22A32EF1-2A50-4950-97C7-A188D30D1CDF}" srcOrd="0" destOrd="0" presId="urn:microsoft.com/office/officeart/2005/8/layout/orgChart1"/>
    <dgm:cxn modelId="{82B8E7A5-3366-4808-9378-EAAD42861A69}" type="presOf" srcId="{839E1EB3-1AA5-4151-A747-3CEE419AEBEA}" destId="{A5B698EE-F280-4368-B4E6-8567F3CCD011}" srcOrd="1" destOrd="0" presId="urn:microsoft.com/office/officeart/2005/8/layout/orgChart1"/>
    <dgm:cxn modelId="{D67F0381-6F58-43C4-91C4-7900748CEC0C}" type="presOf" srcId="{85BE197E-0256-441D-953B-0529ACB4BED0}" destId="{A6929D0D-76E0-472F-A28B-C3AF45D60990}" srcOrd="0" destOrd="0" presId="urn:microsoft.com/office/officeart/2005/8/layout/orgChart1"/>
    <dgm:cxn modelId="{BE5994B2-0DB1-44EA-BDC0-62119080B6CB}" type="presOf" srcId="{32A7EB06-CF15-4550-9370-4D6BF2DF57FD}" destId="{63EED71C-03D2-4F08-BFA4-AA97F952338F}" srcOrd="0" destOrd="0" presId="urn:microsoft.com/office/officeart/2005/8/layout/orgChart1"/>
    <dgm:cxn modelId="{AB9AC261-33D4-40D8-9D9E-7BB6A6695E5B}" srcId="{81F435DA-318D-41F0-9269-EF0A45E50CC1}" destId="{9EE5E15E-381F-4AD8-BC40-352F0FAFC0ED}" srcOrd="2" destOrd="0" parTransId="{7CAB9BAA-3E53-4FA1-A5E8-86B847F5E85C}" sibTransId="{6E22CDB8-78A3-4BA5-B88E-6954AA1C8B4C}"/>
    <dgm:cxn modelId="{5FA7470D-08A7-4939-8355-17EC9B399B54}" type="presOf" srcId="{9EE5E15E-381F-4AD8-BC40-352F0FAFC0ED}" destId="{E427E4F8-A448-47B2-97BE-730020FE452F}" srcOrd="1" destOrd="0" presId="urn:microsoft.com/office/officeart/2005/8/layout/orgChart1"/>
    <dgm:cxn modelId="{B4E42134-949E-4C90-B7FA-CEF85AD3AFD1}" type="presOf" srcId="{AA956D21-6C0B-4124-8B38-E2C9125A86C2}" destId="{B005E8AF-6FB7-4C27-973B-BD2C4151F9AE}" srcOrd="0" destOrd="0" presId="urn:microsoft.com/office/officeart/2005/8/layout/orgChart1"/>
    <dgm:cxn modelId="{DEC06DCC-BB7A-40CD-84C7-3714EC423F4C}" type="presOf" srcId="{8959B477-3CD1-4006-8932-77403F071398}" destId="{19BC97C0-8F68-4205-9CCE-467D873691CD}" srcOrd="0" destOrd="0" presId="urn:microsoft.com/office/officeart/2005/8/layout/orgChart1"/>
    <dgm:cxn modelId="{320DDC06-9F69-48BE-9EAD-3FD9909B216A}" type="presOf" srcId="{81F435DA-318D-41F0-9269-EF0A45E50CC1}" destId="{9F3DCE7C-5FB0-4131-9FB6-4EE89B0234CA}" srcOrd="0" destOrd="0" presId="urn:microsoft.com/office/officeart/2005/8/layout/orgChart1"/>
    <dgm:cxn modelId="{1690BC9E-499F-4C32-92A4-1EA98075934E}" type="presOf" srcId="{D7217CF0-E7B2-4019-BF61-CBB74E7E364C}" destId="{E7E50386-E2E9-4518-B371-33232D6396EC}" srcOrd="1" destOrd="0" presId="urn:microsoft.com/office/officeart/2005/8/layout/orgChart1"/>
    <dgm:cxn modelId="{EF0BF6E4-DD04-402E-80E7-3356DC75CBC6}" type="presOf" srcId="{AA956D21-6C0B-4124-8B38-E2C9125A86C2}" destId="{FDF4E3C1-3C98-4D1E-85F0-430EFA456481}" srcOrd="1" destOrd="0" presId="urn:microsoft.com/office/officeart/2005/8/layout/orgChart1"/>
    <dgm:cxn modelId="{EED6E96B-FA7F-4229-98B4-641232D46929}" srcId="{81F435DA-318D-41F0-9269-EF0A45E50CC1}" destId="{D7217CF0-E7B2-4019-BF61-CBB74E7E364C}" srcOrd="1" destOrd="0" parTransId="{8959B477-3CD1-4006-8932-77403F071398}" sibTransId="{CBF0D179-2816-4F04-B590-D5FA845FEADC}"/>
    <dgm:cxn modelId="{7CE1D37D-A86C-4D28-AF50-353EC1B2B0CD}" type="presOf" srcId="{7B475F51-5B06-49E1-B62B-7728DCD90106}" destId="{FB546384-7DC9-48CA-8988-427DEC0D1AC1}" srcOrd="0" destOrd="0" presId="urn:microsoft.com/office/officeart/2005/8/layout/orgChart1"/>
    <dgm:cxn modelId="{7E3DADD5-D70E-47F5-9E01-927B8B30C71F}" srcId="{85BE197E-0256-441D-953B-0529ACB4BED0}" destId="{839E1EB3-1AA5-4151-A747-3CEE419AEBEA}" srcOrd="0" destOrd="0" parTransId="{F1756F1D-D194-4ED6-B875-210C354FE445}" sibTransId="{EBD3A730-DECB-400A-BDA2-E6BA99E61AF4}"/>
    <dgm:cxn modelId="{025DC0D5-A629-4884-AEC8-9022B1E2E1AC}" type="presOf" srcId="{4C4818D1-CCBF-4E3F-9D59-405CCEE467A1}" destId="{A384A728-D15B-4EFC-9690-90D90AC42B59}" srcOrd="0" destOrd="0" presId="urn:microsoft.com/office/officeart/2005/8/layout/orgChart1"/>
    <dgm:cxn modelId="{25810E06-8EFE-4EBC-9EE9-350C52FCA614}" srcId="{81F435DA-318D-41F0-9269-EF0A45E50CC1}" destId="{85BE197E-0256-441D-953B-0529ACB4BED0}" srcOrd="0" destOrd="0" parTransId="{BB1867D2-3C47-43AD-8D57-837B842809F9}" sibTransId="{CA36D08F-8641-40C9-9C04-BB1E8E15E65C}"/>
    <dgm:cxn modelId="{ECABE16A-C60A-48A5-BDE7-16026FD41C82}" type="presOf" srcId="{7CAB9BAA-3E53-4FA1-A5E8-86B847F5E85C}" destId="{BCB48042-0879-4045-A2DE-3E301A2B6C8F}" srcOrd="0" destOrd="0" presId="urn:microsoft.com/office/officeart/2005/8/layout/orgChart1"/>
    <dgm:cxn modelId="{3ED5D7E2-55D8-4AD4-B3DF-98EFFCE27261}" type="presOf" srcId="{81F435DA-318D-41F0-9269-EF0A45E50CC1}" destId="{A41F5A88-6EEB-401B-A53C-3D93DD6B44D6}" srcOrd="1" destOrd="0" presId="urn:microsoft.com/office/officeart/2005/8/layout/orgChart1"/>
    <dgm:cxn modelId="{DFFE4DE6-CE22-4A40-A91D-66B1CC1027B5}" type="presOf" srcId="{F1756F1D-D194-4ED6-B875-210C354FE445}" destId="{5292FF86-0F25-4109-A465-F4EF805AFCDE}" srcOrd="0" destOrd="0" presId="urn:microsoft.com/office/officeart/2005/8/layout/orgChart1"/>
    <dgm:cxn modelId="{5F91DC49-0AA2-4027-B547-66D52F13BF5A}" type="presOf" srcId="{839E1EB3-1AA5-4151-A747-3CEE419AEBEA}" destId="{3AC2205B-CFE9-4B39-88F7-13D37D548EAC}" srcOrd="0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30B7CAC1-698F-4559-BAA1-0147EE7E4C47}" type="presOf" srcId="{85BE197E-0256-441D-953B-0529ACB4BED0}" destId="{8C68960E-B8D9-49D0-A232-36DA95BCD3E7}" srcOrd="1" destOrd="0" presId="urn:microsoft.com/office/officeart/2005/8/layout/orgChart1"/>
    <dgm:cxn modelId="{EDD5ED55-C739-410D-9C64-A93485FC3021}" type="presOf" srcId="{9EE5E15E-381F-4AD8-BC40-352F0FAFC0ED}" destId="{BAB3941F-950F-47D3-B7C8-781DF27D0BBF}" srcOrd="0" destOrd="0" presId="urn:microsoft.com/office/officeart/2005/8/layout/orgChart1"/>
    <dgm:cxn modelId="{49D776DA-F9A4-4B9F-B777-A164BAD77EC7}" type="presOf" srcId="{490A2394-6C8D-40DD-B03C-25B9215585AB}" destId="{EE785DD2-8DEC-4F63-B148-CA77C001AF96}" srcOrd="0" destOrd="0" presId="urn:microsoft.com/office/officeart/2005/8/layout/orgChart1"/>
    <dgm:cxn modelId="{4F5CCD1C-C1B4-4D94-8E59-67FD873CA71C}" type="presOf" srcId="{BB1867D2-3C47-43AD-8D57-837B842809F9}" destId="{D0CB0E3E-A969-421D-BCD7-FADEDA785973}" srcOrd="0" destOrd="0" presId="urn:microsoft.com/office/officeart/2005/8/layout/orgChart1"/>
    <dgm:cxn modelId="{E2B7A0BE-9224-469D-935D-83AFDEE5EC26}" type="presParOf" srcId="{63EED71C-03D2-4F08-BFA4-AA97F952338F}" destId="{CCF2EE73-218F-49A9-8468-B25B0B2427FE}" srcOrd="0" destOrd="0" presId="urn:microsoft.com/office/officeart/2005/8/layout/orgChart1"/>
    <dgm:cxn modelId="{F8EE414A-9560-42C7-8369-80BB32C65AA3}" type="presParOf" srcId="{CCF2EE73-218F-49A9-8468-B25B0B2427FE}" destId="{0BDF908D-56E3-47F5-8161-79B1C506897D}" srcOrd="0" destOrd="0" presId="urn:microsoft.com/office/officeart/2005/8/layout/orgChart1"/>
    <dgm:cxn modelId="{95DABD82-47E6-43CC-92AC-3505E1FB7208}" type="presParOf" srcId="{0BDF908D-56E3-47F5-8161-79B1C506897D}" destId="{9F3DCE7C-5FB0-4131-9FB6-4EE89B0234CA}" srcOrd="0" destOrd="0" presId="urn:microsoft.com/office/officeart/2005/8/layout/orgChart1"/>
    <dgm:cxn modelId="{70A1D979-EE71-44B2-963F-050441E322F6}" type="presParOf" srcId="{0BDF908D-56E3-47F5-8161-79B1C506897D}" destId="{A41F5A88-6EEB-401B-A53C-3D93DD6B44D6}" srcOrd="1" destOrd="0" presId="urn:microsoft.com/office/officeart/2005/8/layout/orgChart1"/>
    <dgm:cxn modelId="{DD29A261-0D9F-44B4-ACAC-EBA4DBA843AF}" type="presParOf" srcId="{CCF2EE73-218F-49A9-8468-B25B0B2427FE}" destId="{866C713A-1678-4C90-A894-44DFD6924DCF}" srcOrd="1" destOrd="0" presId="urn:microsoft.com/office/officeart/2005/8/layout/orgChart1"/>
    <dgm:cxn modelId="{588010E8-7C2A-459C-87A8-1BEDDAA2850C}" type="presParOf" srcId="{866C713A-1678-4C90-A894-44DFD6924DCF}" destId="{D0CB0E3E-A969-421D-BCD7-FADEDA785973}" srcOrd="0" destOrd="0" presId="urn:microsoft.com/office/officeart/2005/8/layout/orgChart1"/>
    <dgm:cxn modelId="{F5C77F62-8651-4B68-85B9-F4010865778F}" type="presParOf" srcId="{866C713A-1678-4C90-A894-44DFD6924DCF}" destId="{3E3F9F78-E528-4B79-9539-E477D8D1DD8A}" srcOrd="1" destOrd="0" presId="urn:microsoft.com/office/officeart/2005/8/layout/orgChart1"/>
    <dgm:cxn modelId="{DEEE45E0-3FC2-4E7C-A700-8265200E4B38}" type="presParOf" srcId="{3E3F9F78-E528-4B79-9539-E477D8D1DD8A}" destId="{5A4C5959-CC72-4007-A27D-420E7E58716E}" srcOrd="0" destOrd="0" presId="urn:microsoft.com/office/officeart/2005/8/layout/orgChart1"/>
    <dgm:cxn modelId="{F39A3A41-3AB7-4EDA-9C63-D65AB28A2A05}" type="presParOf" srcId="{5A4C5959-CC72-4007-A27D-420E7E58716E}" destId="{A6929D0D-76E0-472F-A28B-C3AF45D60990}" srcOrd="0" destOrd="0" presId="urn:microsoft.com/office/officeart/2005/8/layout/orgChart1"/>
    <dgm:cxn modelId="{F5BEDE44-3282-4CBA-9FA4-B91D4D62B9FC}" type="presParOf" srcId="{5A4C5959-CC72-4007-A27D-420E7E58716E}" destId="{8C68960E-B8D9-49D0-A232-36DA95BCD3E7}" srcOrd="1" destOrd="0" presId="urn:microsoft.com/office/officeart/2005/8/layout/orgChart1"/>
    <dgm:cxn modelId="{59472760-A2B3-49C6-BBCF-A81E6C8C88F8}" type="presParOf" srcId="{3E3F9F78-E528-4B79-9539-E477D8D1DD8A}" destId="{D9C57D31-5BA4-422A-B39E-A8F8627ADE9A}" srcOrd="1" destOrd="0" presId="urn:microsoft.com/office/officeart/2005/8/layout/orgChart1"/>
    <dgm:cxn modelId="{3E298A0F-B1CD-4699-B1C0-6C3494E58CE4}" type="presParOf" srcId="{D9C57D31-5BA4-422A-B39E-A8F8627ADE9A}" destId="{5292FF86-0F25-4109-A465-F4EF805AFCDE}" srcOrd="0" destOrd="0" presId="urn:microsoft.com/office/officeart/2005/8/layout/orgChart1"/>
    <dgm:cxn modelId="{D04C5874-0683-4A91-8D11-F6C8BFA5A20A}" type="presParOf" srcId="{D9C57D31-5BA4-422A-B39E-A8F8627ADE9A}" destId="{66549628-6781-409F-BD34-AEF147C47F16}" srcOrd="1" destOrd="0" presId="urn:microsoft.com/office/officeart/2005/8/layout/orgChart1"/>
    <dgm:cxn modelId="{D0E6C497-7480-4A11-B70C-84A61DDB135A}" type="presParOf" srcId="{66549628-6781-409F-BD34-AEF147C47F16}" destId="{DAABB043-A28E-423A-812F-301919D39714}" srcOrd="0" destOrd="0" presId="urn:microsoft.com/office/officeart/2005/8/layout/orgChart1"/>
    <dgm:cxn modelId="{4360C1F6-A6E8-495E-91B6-E194F2F87F65}" type="presParOf" srcId="{DAABB043-A28E-423A-812F-301919D39714}" destId="{3AC2205B-CFE9-4B39-88F7-13D37D548EAC}" srcOrd="0" destOrd="0" presId="urn:microsoft.com/office/officeart/2005/8/layout/orgChart1"/>
    <dgm:cxn modelId="{46C7906B-0B43-4D82-ACB8-E05887A63D68}" type="presParOf" srcId="{DAABB043-A28E-423A-812F-301919D39714}" destId="{A5B698EE-F280-4368-B4E6-8567F3CCD011}" srcOrd="1" destOrd="0" presId="urn:microsoft.com/office/officeart/2005/8/layout/orgChart1"/>
    <dgm:cxn modelId="{FD9103DF-CCC6-494C-AF98-EAA296D3CA83}" type="presParOf" srcId="{66549628-6781-409F-BD34-AEF147C47F16}" destId="{9FC9E686-C8EC-4379-A875-C84A60ECF595}" srcOrd="1" destOrd="0" presId="urn:microsoft.com/office/officeart/2005/8/layout/orgChart1"/>
    <dgm:cxn modelId="{DBD5CCCD-8294-4C10-A947-D8E7393E2133}" type="presParOf" srcId="{66549628-6781-409F-BD34-AEF147C47F16}" destId="{F8B71310-2127-483C-B0E3-477D7E684329}" srcOrd="2" destOrd="0" presId="urn:microsoft.com/office/officeart/2005/8/layout/orgChart1"/>
    <dgm:cxn modelId="{0AFD3D6E-A496-456F-893B-2788237B07BB}" type="presParOf" srcId="{3E3F9F78-E528-4B79-9539-E477D8D1DD8A}" destId="{A7FE304C-FEDA-492E-9850-B66EA694D05B}" srcOrd="2" destOrd="0" presId="urn:microsoft.com/office/officeart/2005/8/layout/orgChart1"/>
    <dgm:cxn modelId="{9B22FDB1-5305-4716-9E2C-A3381ADB5195}" type="presParOf" srcId="{866C713A-1678-4C90-A894-44DFD6924DCF}" destId="{19BC97C0-8F68-4205-9CCE-467D873691CD}" srcOrd="2" destOrd="0" presId="urn:microsoft.com/office/officeart/2005/8/layout/orgChart1"/>
    <dgm:cxn modelId="{0C0688D6-29BA-41BB-AA04-1F9417E605E9}" type="presParOf" srcId="{866C713A-1678-4C90-A894-44DFD6924DCF}" destId="{3E2D47D0-B9D3-44DF-BE05-72E2BCF50503}" srcOrd="3" destOrd="0" presId="urn:microsoft.com/office/officeart/2005/8/layout/orgChart1"/>
    <dgm:cxn modelId="{F4806F0E-B9FD-4525-8EE2-7C11C0B32FEF}" type="presParOf" srcId="{3E2D47D0-B9D3-44DF-BE05-72E2BCF50503}" destId="{61B5984A-9E4D-4785-8EDB-96443ECEE64B}" srcOrd="0" destOrd="0" presId="urn:microsoft.com/office/officeart/2005/8/layout/orgChart1"/>
    <dgm:cxn modelId="{858656CB-FB28-4B33-B0F7-CF2EE5A1FA5D}" type="presParOf" srcId="{61B5984A-9E4D-4785-8EDB-96443ECEE64B}" destId="{22A32EF1-2A50-4950-97C7-A188D30D1CDF}" srcOrd="0" destOrd="0" presId="urn:microsoft.com/office/officeart/2005/8/layout/orgChart1"/>
    <dgm:cxn modelId="{BA4186E2-893C-48EF-B4BD-5532F0242DD6}" type="presParOf" srcId="{61B5984A-9E4D-4785-8EDB-96443ECEE64B}" destId="{E7E50386-E2E9-4518-B371-33232D6396EC}" srcOrd="1" destOrd="0" presId="urn:microsoft.com/office/officeart/2005/8/layout/orgChart1"/>
    <dgm:cxn modelId="{184C1C14-B55D-4DFF-AAAA-BBFD8FF64EA3}" type="presParOf" srcId="{3E2D47D0-B9D3-44DF-BE05-72E2BCF50503}" destId="{649D3F89-B8DC-4B23-BFB3-AC88E4C71BB1}" srcOrd="1" destOrd="0" presId="urn:microsoft.com/office/officeart/2005/8/layout/orgChart1"/>
    <dgm:cxn modelId="{92D3CE0F-C323-4026-93E7-2A4CD3DE794B}" type="presParOf" srcId="{649D3F89-B8DC-4B23-BFB3-AC88E4C71BB1}" destId="{FB546384-7DC9-48CA-8988-427DEC0D1AC1}" srcOrd="0" destOrd="0" presId="urn:microsoft.com/office/officeart/2005/8/layout/orgChart1"/>
    <dgm:cxn modelId="{5C9944CD-419F-448F-83A2-1A4674C9314C}" type="presParOf" srcId="{649D3F89-B8DC-4B23-BFB3-AC88E4C71BB1}" destId="{6F57BDDB-CCEA-4E96-856E-84A36F7721D2}" srcOrd="1" destOrd="0" presId="urn:microsoft.com/office/officeart/2005/8/layout/orgChart1"/>
    <dgm:cxn modelId="{CA50D41D-7954-4B03-BD33-6DFACCD76130}" type="presParOf" srcId="{6F57BDDB-CCEA-4E96-856E-84A36F7721D2}" destId="{0DA8486B-4C1F-4817-9D33-F083E9B7A8A7}" srcOrd="0" destOrd="0" presId="urn:microsoft.com/office/officeart/2005/8/layout/orgChart1"/>
    <dgm:cxn modelId="{7B183804-828B-4DC8-AA93-7F3DDC8C6626}" type="presParOf" srcId="{0DA8486B-4C1F-4817-9D33-F083E9B7A8A7}" destId="{A384A728-D15B-4EFC-9690-90D90AC42B59}" srcOrd="0" destOrd="0" presId="urn:microsoft.com/office/officeart/2005/8/layout/orgChart1"/>
    <dgm:cxn modelId="{0C8D5263-EF8C-42EE-9643-DA144F636ABB}" type="presParOf" srcId="{0DA8486B-4C1F-4817-9D33-F083E9B7A8A7}" destId="{351676BC-0BB6-4630-AC0A-938BC687094D}" srcOrd="1" destOrd="0" presId="urn:microsoft.com/office/officeart/2005/8/layout/orgChart1"/>
    <dgm:cxn modelId="{1AC80A69-2ABF-48C8-BC9F-CEB4B1FD174F}" type="presParOf" srcId="{6F57BDDB-CCEA-4E96-856E-84A36F7721D2}" destId="{3C5DA337-A661-4E00-B193-2456BB97745A}" srcOrd="1" destOrd="0" presId="urn:microsoft.com/office/officeart/2005/8/layout/orgChart1"/>
    <dgm:cxn modelId="{78F99792-3818-48D8-B83E-2B23DBFA297C}" type="presParOf" srcId="{6F57BDDB-CCEA-4E96-856E-84A36F7721D2}" destId="{4429BF5A-EAE7-4EAF-9657-AF8F4C684155}" srcOrd="2" destOrd="0" presId="urn:microsoft.com/office/officeart/2005/8/layout/orgChart1"/>
    <dgm:cxn modelId="{DC31DC20-2367-4F95-B285-D9CF9FF03D4B}" type="presParOf" srcId="{3E2D47D0-B9D3-44DF-BE05-72E2BCF50503}" destId="{49609E98-2EB4-45EE-B18C-E36F8413FE7D}" srcOrd="2" destOrd="0" presId="urn:microsoft.com/office/officeart/2005/8/layout/orgChart1"/>
    <dgm:cxn modelId="{54C70BD4-EBFB-4ADD-B15F-AFFCAC59764E}" type="presParOf" srcId="{866C713A-1678-4C90-A894-44DFD6924DCF}" destId="{BCB48042-0879-4045-A2DE-3E301A2B6C8F}" srcOrd="4" destOrd="0" presId="urn:microsoft.com/office/officeart/2005/8/layout/orgChart1"/>
    <dgm:cxn modelId="{8D9F4E11-8CF3-42C0-B80B-C2353231070A}" type="presParOf" srcId="{866C713A-1678-4C90-A894-44DFD6924DCF}" destId="{14044F95-E8B2-4F6D-B9A6-EE17BAC3502A}" srcOrd="5" destOrd="0" presId="urn:microsoft.com/office/officeart/2005/8/layout/orgChart1"/>
    <dgm:cxn modelId="{A8B8ECAF-648E-4E4A-82DF-7011AB422482}" type="presParOf" srcId="{14044F95-E8B2-4F6D-B9A6-EE17BAC3502A}" destId="{B57C2B6E-5AEA-4EB2-95B3-136BC7F26FD1}" srcOrd="0" destOrd="0" presId="urn:microsoft.com/office/officeart/2005/8/layout/orgChart1"/>
    <dgm:cxn modelId="{97062432-1382-4964-B99F-ED84BCC44CFB}" type="presParOf" srcId="{B57C2B6E-5AEA-4EB2-95B3-136BC7F26FD1}" destId="{BAB3941F-950F-47D3-B7C8-781DF27D0BBF}" srcOrd="0" destOrd="0" presId="urn:microsoft.com/office/officeart/2005/8/layout/orgChart1"/>
    <dgm:cxn modelId="{E996E0A2-C4CC-4418-9BE9-D4C4F745597C}" type="presParOf" srcId="{B57C2B6E-5AEA-4EB2-95B3-136BC7F26FD1}" destId="{E427E4F8-A448-47B2-97BE-730020FE452F}" srcOrd="1" destOrd="0" presId="urn:microsoft.com/office/officeart/2005/8/layout/orgChart1"/>
    <dgm:cxn modelId="{651D58E8-24FD-4513-B4F7-1C8816C2EEA7}" type="presParOf" srcId="{14044F95-E8B2-4F6D-B9A6-EE17BAC3502A}" destId="{F17362C1-7320-47C3-913F-859143DE694E}" srcOrd="1" destOrd="0" presId="urn:microsoft.com/office/officeart/2005/8/layout/orgChart1"/>
    <dgm:cxn modelId="{14611073-6EFE-4A13-A19C-87CAC680E1AF}" type="presParOf" srcId="{F17362C1-7320-47C3-913F-859143DE694E}" destId="{EE785DD2-8DEC-4F63-B148-CA77C001AF96}" srcOrd="0" destOrd="0" presId="urn:microsoft.com/office/officeart/2005/8/layout/orgChart1"/>
    <dgm:cxn modelId="{2EF9B247-70CB-443E-AC32-70EB6BBD3078}" type="presParOf" srcId="{F17362C1-7320-47C3-913F-859143DE694E}" destId="{33EFFFA3-9E41-417E-9856-1243BB56EBBC}" srcOrd="1" destOrd="0" presId="urn:microsoft.com/office/officeart/2005/8/layout/orgChart1"/>
    <dgm:cxn modelId="{9048C1CB-6302-4E48-9317-6DF28A86CC5E}" type="presParOf" srcId="{33EFFFA3-9E41-417E-9856-1243BB56EBBC}" destId="{6AC3A67B-8142-4936-A374-073D8BDFCF47}" srcOrd="0" destOrd="0" presId="urn:microsoft.com/office/officeart/2005/8/layout/orgChart1"/>
    <dgm:cxn modelId="{9007E80D-86E8-47F3-8C78-0C9A457DFCEE}" type="presParOf" srcId="{6AC3A67B-8142-4936-A374-073D8BDFCF47}" destId="{B005E8AF-6FB7-4C27-973B-BD2C4151F9AE}" srcOrd="0" destOrd="0" presId="urn:microsoft.com/office/officeart/2005/8/layout/orgChart1"/>
    <dgm:cxn modelId="{AAE95EE2-4CCA-4BD7-8E74-5BA742EEA487}" type="presParOf" srcId="{6AC3A67B-8142-4936-A374-073D8BDFCF47}" destId="{FDF4E3C1-3C98-4D1E-85F0-430EFA456481}" srcOrd="1" destOrd="0" presId="urn:microsoft.com/office/officeart/2005/8/layout/orgChart1"/>
    <dgm:cxn modelId="{B3D95EBC-3BB4-408B-9936-216F2CAEE5D9}" type="presParOf" srcId="{33EFFFA3-9E41-417E-9856-1243BB56EBBC}" destId="{CC37854C-D3F9-4845-A852-8D097EA747BF}" srcOrd="1" destOrd="0" presId="urn:microsoft.com/office/officeart/2005/8/layout/orgChart1"/>
    <dgm:cxn modelId="{E3741F8D-3375-4BB6-B568-6B8F475B5251}" type="presParOf" srcId="{33EFFFA3-9E41-417E-9856-1243BB56EBBC}" destId="{CD00010B-6584-4093-A725-3B79549BB047}" srcOrd="2" destOrd="0" presId="urn:microsoft.com/office/officeart/2005/8/layout/orgChart1"/>
    <dgm:cxn modelId="{F63A8D72-E2CD-41C6-AEC1-845EDC464B19}" type="presParOf" srcId="{14044F95-E8B2-4F6D-B9A6-EE17BAC3502A}" destId="{D548E935-15A8-405E-9C72-0824DA7A9C19}" srcOrd="2" destOrd="0" presId="urn:microsoft.com/office/officeart/2005/8/layout/orgChart1"/>
    <dgm:cxn modelId="{8DD3AF53-281D-4B73-B651-5F1257F77327}" type="presParOf" srcId="{CCF2EE73-218F-49A9-8468-B25B0B2427FE}" destId="{C12AAD6A-C72A-4E9C-A08A-02F9192AE55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4ta. Compañía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5BE197E-0256-441D-953B-0529ACB4BED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noProof="0" dirty="0" smtClean="0">
              <a:solidFill>
                <a:schemeClr val="tx1"/>
              </a:solidFill>
              <a:latin typeface="+mn-lt"/>
            </a:rPr>
            <a:t>Apoyo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 Zonas</a:t>
          </a:r>
        </a:p>
      </dgm:t>
    </dgm:pt>
    <dgm:pt modelId="{BB1867D2-3C47-43AD-8D57-837B842809F9}" type="par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A36D08F-8641-40C9-9C04-BB1E8E15E65C}" type="sibTrans" cxnId="{25810E06-8EFE-4EBC-9EE9-350C52FCA61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EE5E15E-381F-4AD8-BC40-352F0FAFC0E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noProof="0" dirty="0" smtClean="0">
              <a:solidFill>
                <a:schemeClr val="tx1"/>
              </a:solidFill>
              <a:latin typeface="+mn-lt"/>
            </a:rPr>
            <a:t>Proximidad</a:t>
          </a:r>
        </a:p>
      </dgm:t>
    </dgm:pt>
    <dgm:pt modelId="{7CAB9BAA-3E53-4FA1-A5E8-86B847F5E85C}" type="par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E22CDB8-78A3-4BA5-B88E-6954AA1C8B4C}" type="sibTrans" cxnId="{AB9AC261-33D4-40D8-9D9E-7BB6A6695E5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39E1EB3-1AA5-4151-A747-3CEE419AEBE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F1756F1D-D194-4ED6-B875-210C354FE445}" type="par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BD3A730-DECB-400A-BDA2-E6BA99E61AF4}" type="sibTrans" cxnId="{7E3DADD5-D70E-47F5-9E01-927B8B30C71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A956D21-6C0B-4124-8B38-E2C9125A86C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490A2394-6C8D-40DD-B03C-25B9215585AB}" type="par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BEFCA7E-7D3A-400A-A32F-884DFBE087E8}" type="sibTrans" cxnId="{299B1B55-4961-420D-828A-5FBC0399925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6DC737B-795F-440B-BBE5-7526C61FEFC7}" type="asst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Apoyo a Policía</a:t>
          </a:r>
        </a:p>
      </dgm:t>
    </dgm:pt>
    <dgm:pt modelId="{D2785FEF-652D-4B0F-A1A0-9EB4E703EB09}" type="parTrans" cxnId="{F409B1A4-1C2F-4FC7-B3DB-71D823EEA0F2}">
      <dgm:prSet/>
      <dgm:spPr/>
      <dgm:t>
        <a:bodyPr/>
        <a:lstStyle/>
        <a:p>
          <a:endParaRPr lang="es-MX" sz="1200">
            <a:solidFill>
              <a:schemeClr val="tx1"/>
            </a:solidFill>
          </a:endParaRPr>
        </a:p>
      </dgm:t>
    </dgm:pt>
    <dgm:pt modelId="{18BEFE31-909C-48EB-8D05-FF1F66E38D2E}" type="sibTrans" cxnId="{F409B1A4-1C2F-4FC7-B3DB-71D823EEA0F2}">
      <dgm:prSet/>
      <dgm:spPr/>
      <dgm:t>
        <a:bodyPr/>
        <a:lstStyle/>
        <a:p>
          <a:endParaRPr lang="es-MX" sz="1200">
            <a:solidFill>
              <a:schemeClr val="tx1"/>
            </a:solidFill>
          </a:endParaRPr>
        </a:p>
      </dgm:t>
    </dgm:pt>
    <dgm:pt modelId="{041A15A5-5E08-4288-8078-60214BBA7DE5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Guardias Auxiliares</a:t>
          </a:r>
        </a:p>
      </dgm:t>
    </dgm:pt>
    <dgm:pt modelId="{C14F8FBC-8914-4566-9F7F-FFDF74504A21}" type="parTrans" cxnId="{5D247331-3CD2-4835-8EB6-3FCF9C048B7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5EDEC9F-B025-4695-A6AB-073DB49CD5B8}" type="sibTrans" cxnId="{5D247331-3CD2-4835-8EB6-3FCF9C048B7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49C5736-F0FA-41B0-8A4C-E005E41A2472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Apoyo a Reclusorios</a:t>
          </a:r>
          <a:endParaRPr lang="es-ES" sz="1200" dirty="0">
            <a:solidFill>
              <a:schemeClr val="tx1"/>
            </a:solidFill>
          </a:endParaRPr>
        </a:p>
      </dgm:t>
    </dgm:pt>
    <dgm:pt modelId="{D258D3A1-A598-4C1A-BF7D-FACC0919CD8B}" type="parTrans" cxnId="{4E6DAC12-EBC8-417E-BC40-A52A4A0CFEB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A33F08F-0466-44A3-9CD6-48D4F398334B}" type="sibTrans" cxnId="{4E6DAC12-EBC8-417E-BC40-A52A4A0CFEB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D21A7F8-4CA6-4170-A227-E8102A2F3995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Guardia Auxiliar</a:t>
          </a:r>
        </a:p>
      </dgm:t>
    </dgm:pt>
    <dgm:pt modelId="{562AFE2B-FBD9-4114-8F8D-6E5A493D3E40}" type="parTrans" cxnId="{D2E808DC-E954-48D4-8689-28D5F989234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2A71BD6-2F95-49E2-B710-3042B4B6336E}" type="sibTrans" cxnId="{D2E808DC-E954-48D4-8689-28D5F989234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129940" custScaleY="132624" custLinFactNeighborX="-169" custLinFactNeighborY="380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D0CB0E3E-A969-421D-BCD7-FADEDA785973}" type="pres">
      <dgm:prSet presAssocID="{BB1867D2-3C47-43AD-8D57-837B842809F9}" presName="Name37" presStyleLbl="parChTrans1D2" presStyleIdx="0" presStyleCnt="4"/>
      <dgm:spPr/>
      <dgm:t>
        <a:bodyPr/>
        <a:lstStyle/>
        <a:p>
          <a:endParaRPr lang="es-ES"/>
        </a:p>
      </dgm:t>
    </dgm:pt>
    <dgm:pt modelId="{3E3F9F78-E528-4B79-9539-E477D8D1DD8A}" type="pres">
      <dgm:prSet presAssocID="{85BE197E-0256-441D-953B-0529ACB4BED0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5A4C5959-CC72-4007-A27D-420E7E58716E}" type="pres">
      <dgm:prSet presAssocID="{85BE197E-0256-441D-953B-0529ACB4BED0}" presName="rootComposite" presStyleCnt="0"/>
      <dgm:spPr/>
      <dgm:t>
        <a:bodyPr/>
        <a:lstStyle/>
        <a:p>
          <a:endParaRPr lang="es-ES"/>
        </a:p>
      </dgm:t>
    </dgm:pt>
    <dgm:pt modelId="{A6929D0D-76E0-472F-A28B-C3AF45D60990}" type="pres">
      <dgm:prSet presAssocID="{85BE197E-0256-441D-953B-0529ACB4BED0}" presName="rootText" presStyleLbl="node2" presStyleIdx="0" presStyleCnt="2" custScaleX="143155" custScaleY="62021" custLinFactNeighborX="-1232" custLinFactNeighborY="-62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C68960E-B8D9-49D0-A232-36DA95BCD3E7}" type="pres">
      <dgm:prSet presAssocID="{85BE197E-0256-441D-953B-0529ACB4BED0}" presName="rootConnector" presStyleLbl="node2" presStyleIdx="0" presStyleCnt="2"/>
      <dgm:spPr/>
      <dgm:t>
        <a:bodyPr/>
        <a:lstStyle/>
        <a:p>
          <a:endParaRPr lang="es-ES"/>
        </a:p>
      </dgm:t>
    </dgm:pt>
    <dgm:pt modelId="{D9C57D31-5BA4-422A-B39E-A8F8627ADE9A}" type="pres">
      <dgm:prSet presAssocID="{85BE197E-0256-441D-953B-0529ACB4BED0}" presName="hierChild4" presStyleCnt="0"/>
      <dgm:spPr/>
      <dgm:t>
        <a:bodyPr/>
        <a:lstStyle/>
        <a:p>
          <a:endParaRPr lang="es-ES"/>
        </a:p>
      </dgm:t>
    </dgm:pt>
    <dgm:pt modelId="{5292FF86-0F25-4109-A465-F4EF805AFCDE}" type="pres">
      <dgm:prSet presAssocID="{F1756F1D-D194-4ED6-B875-210C354FE445}" presName="Name35" presStyleLbl="parChTrans1D3" presStyleIdx="0" presStyleCnt="4"/>
      <dgm:spPr/>
      <dgm:t>
        <a:bodyPr/>
        <a:lstStyle/>
        <a:p>
          <a:endParaRPr lang="es-ES"/>
        </a:p>
      </dgm:t>
    </dgm:pt>
    <dgm:pt modelId="{66549628-6781-409F-BD34-AEF147C47F16}" type="pres">
      <dgm:prSet presAssocID="{839E1EB3-1AA5-4151-A747-3CEE419AEB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AABB043-A28E-423A-812F-301919D39714}" type="pres">
      <dgm:prSet presAssocID="{839E1EB3-1AA5-4151-A747-3CEE419AEBEA}" presName="rootComposite" presStyleCnt="0"/>
      <dgm:spPr/>
      <dgm:t>
        <a:bodyPr/>
        <a:lstStyle/>
        <a:p>
          <a:endParaRPr lang="es-ES"/>
        </a:p>
      </dgm:t>
    </dgm:pt>
    <dgm:pt modelId="{3AC2205B-CFE9-4B39-88F7-13D37D548EAC}" type="pres">
      <dgm:prSet presAssocID="{839E1EB3-1AA5-4151-A747-3CEE419AEBEA}" presName="rootText" presStyleLbl="node3" presStyleIdx="0" presStyleCnt="4" custScaleX="143155" custScaleY="157400" custLinFactNeighborX="-1232" custLinFactNeighborY="-144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B698EE-F280-4368-B4E6-8567F3CCD011}" type="pres">
      <dgm:prSet presAssocID="{839E1EB3-1AA5-4151-A747-3CEE419AEBEA}" presName="rootConnector" presStyleLbl="node3" presStyleIdx="0" presStyleCnt="4"/>
      <dgm:spPr/>
      <dgm:t>
        <a:bodyPr/>
        <a:lstStyle/>
        <a:p>
          <a:endParaRPr lang="es-ES"/>
        </a:p>
      </dgm:t>
    </dgm:pt>
    <dgm:pt modelId="{9FC9E686-C8EC-4379-A875-C84A60ECF595}" type="pres">
      <dgm:prSet presAssocID="{839E1EB3-1AA5-4151-A747-3CEE419AEBEA}" presName="hierChild4" presStyleCnt="0"/>
      <dgm:spPr/>
      <dgm:t>
        <a:bodyPr/>
        <a:lstStyle/>
        <a:p>
          <a:endParaRPr lang="es-ES"/>
        </a:p>
      </dgm:t>
    </dgm:pt>
    <dgm:pt modelId="{F8B71310-2127-483C-B0E3-477D7E684329}" type="pres">
      <dgm:prSet presAssocID="{839E1EB3-1AA5-4151-A747-3CEE419AEBEA}" presName="hierChild5" presStyleCnt="0"/>
      <dgm:spPr/>
      <dgm:t>
        <a:bodyPr/>
        <a:lstStyle/>
        <a:p>
          <a:endParaRPr lang="es-ES"/>
        </a:p>
      </dgm:t>
    </dgm:pt>
    <dgm:pt modelId="{A7FE304C-FEDA-492E-9850-B66EA694D05B}" type="pres">
      <dgm:prSet presAssocID="{85BE197E-0256-441D-953B-0529ACB4BED0}" presName="hierChild5" presStyleCnt="0"/>
      <dgm:spPr/>
      <dgm:t>
        <a:bodyPr/>
        <a:lstStyle/>
        <a:p>
          <a:endParaRPr lang="es-ES"/>
        </a:p>
      </dgm:t>
    </dgm:pt>
    <dgm:pt modelId="{BCB48042-0879-4045-A2DE-3E301A2B6C8F}" type="pres">
      <dgm:prSet presAssocID="{7CAB9BAA-3E53-4FA1-A5E8-86B847F5E85C}" presName="Name37" presStyleLbl="parChTrans1D2" presStyleIdx="1" presStyleCnt="4"/>
      <dgm:spPr/>
      <dgm:t>
        <a:bodyPr/>
        <a:lstStyle/>
        <a:p>
          <a:endParaRPr lang="es-ES"/>
        </a:p>
      </dgm:t>
    </dgm:pt>
    <dgm:pt modelId="{14044F95-E8B2-4F6D-B9A6-EE17BAC3502A}" type="pres">
      <dgm:prSet presAssocID="{9EE5E15E-381F-4AD8-BC40-352F0FAFC0E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57C2B6E-5AEA-4EB2-95B3-136BC7F26FD1}" type="pres">
      <dgm:prSet presAssocID="{9EE5E15E-381F-4AD8-BC40-352F0FAFC0ED}" presName="rootComposite" presStyleCnt="0"/>
      <dgm:spPr/>
      <dgm:t>
        <a:bodyPr/>
        <a:lstStyle/>
        <a:p>
          <a:endParaRPr lang="es-ES"/>
        </a:p>
      </dgm:t>
    </dgm:pt>
    <dgm:pt modelId="{BAB3941F-950F-47D3-B7C8-781DF27D0BBF}" type="pres">
      <dgm:prSet presAssocID="{9EE5E15E-381F-4AD8-BC40-352F0FAFC0ED}" presName="rootText" presStyleLbl="node2" presStyleIdx="1" presStyleCnt="2" custScaleX="143155" custScaleY="66572" custLinFactNeighborX="-638" custLinFactNeighborY="-62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27E4F8-A448-47B2-97BE-730020FE452F}" type="pres">
      <dgm:prSet presAssocID="{9EE5E15E-381F-4AD8-BC40-352F0FAFC0ED}" presName="rootConnector" presStyleLbl="node2" presStyleIdx="1" presStyleCnt="2"/>
      <dgm:spPr/>
      <dgm:t>
        <a:bodyPr/>
        <a:lstStyle/>
        <a:p>
          <a:endParaRPr lang="es-ES"/>
        </a:p>
      </dgm:t>
    </dgm:pt>
    <dgm:pt modelId="{F17362C1-7320-47C3-913F-859143DE694E}" type="pres">
      <dgm:prSet presAssocID="{9EE5E15E-381F-4AD8-BC40-352F0FAFC0ED}" presName="hierChild4" presStyleCnt="0"/>
      <dgm:spPr/>
      <dgm:t>
        <a:bodyPr/>
        <a:lstStyle/>
        <a:p>
          <a:endParaRPr lang="es-ES"/>
        </a:p>
      </dgm:t>
    </dgm:pt>
    <dgm:pt modelId="{EE785DD2-8DEC-4F63-B148-CA77C001AF96}" type="pres">
      <dgm:prSet presAssocID="{490A2394-6C8D-40DD-B03C-25B9215585AB}" presName="Name35" presStyleLbl="parChTrans1D3" presStyleIdx="1" presStyleCnt="4"/>
      <dgm:spPr/>
      <dgm:t>
        <a:bodyPr/>
        <a:lstStyle/>
        <a:p>
          <a:endParaRPr lang="es-ES"/>
        </a:p>
      </dgm:t>
    </dgm:pt>
    <dgm:pt modelId="{33EFFFA3-9E41-417E-9856-1243BB56EBBC}" type="pres">
      <dgm:prSet presAssocID="{AA956D21-6C0B-4124-8B38-E2C9125A86C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AC3A67B-8142-4936-A374-073D8BDFCF47}" type="pres">
      <dgm:prSet presAssocID="{AA956D21-6C0B-4124-8B38-E2C9125A86C2}" presName="rootComposite" presStyleCnt="0"/>
      <dgm:spPr/>
      <dgm:t>
        <a:bodyPr/>
        <a:lstStyle/>
        <a:p>
          <a:endParaRPr lang="es-ES"/>
        </a:p>
      </dgm:t>
    </dgm:pt>
    <dgm:pt modelId="{B005E8AF-6FB7-4C27-973B-BD2C4151F9AE}" type="pres">
      <dgm:prSet presAssocID="{AA956D21-6C0B-4124-8B38-E2C9125A86C2}" presName="rootText" presStyleLbl="node3" presStyleIdx="1" presStyleCnt="4" custScaleX="143155" custScaleY="157400" custLinFactNeighborX="-638" custLinFactNeighborY="-190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F4E3C1-3C98-4D1E-85F0-430EFA456481}" type="pres">
      <dgm:prSet presAssocID="{AA956D21-6C0B-4124-8B38-E2C9125A86C2}" presName="rootConnector" presStyleLbl="node3" presStyleIdx="1" presStyleCnt="4"/>
      <dgm:spPr/>
      <dgm:t>
        <a:bodyPr/>
        <a:lstStyle/>
        <a:p>
          <a:endParaRPr lang="es-ES"/>
        </a:p>
      </dgm:t>
    </dgm:pt>
    <dgm:pt modelId="{CC37854C-D3F9-4845-A852-8D097EA747BF}" type="pres">
      <dgm:prSet presAssocID="{AA956D21-6C0B-4124-8B38-E2C9125A86C2}" presName="hierChild4" presStyleCnt="0"/>
      <dgm:spPr/>
      <dgm:t>
        <a:bodyPr/>
        <a:lstStyle/>
        <a:p>
          <a:endParaRPr lang="es-ES"/>
        </a:p>
      </dgm:t>
    </dgm:pt>
    <dgm:pt modelId="{CD00010B-6584-4093-A725-3B79549BB047}" type="pres">
      <dgm:prSet presAssocID="{AA956D21-6C0B-4124-8B38-E2C9125A86C2}" presName="hierChild5" presStyleCnt="0"/>
      <dgm:spPr/>
      <dgm:t>
        <a:bodyPr/>
        <a:lstStyle/>
        <a:p>
          <a:endParaRPr lang="es-ES"/>
        </a:p>
      </dgm:t>
    </dgm:pt>
    <dgm:pt modelId="{D548E935-15A8-405E-9C72-0824DA7A9C19}" type="pres">
      <dgm:prSet presAssocID="{9EE5E15E-381F-4AD8-BC40-352F0FAFC0ED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  <dgm:pt modelId="{095E2D54-4A67-4C67-BA4E-4274660A9820}" type="pres">
      <dgm:prSet presAssocID="{D2785FEF-652D-4B0F-A1A0-9EB4E703EB09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14AB7CD4-36AA-4C31-8065-C3CDA341549B}" type="pres">
      <dgm:prSet presAssocID="{E6DC737B-795F-440B-BBE5-7526C61FEFC7}" presName="hierRoot3" presStyleCnt="0">
        <dgm:presLayoutVars>
          <dgm:hierBranch/>
        </dgm:presLayoutVars>
      </dgm:prSet>
      <dgm:spPr/>
    </dgm:pt>
    <dgm:pt modelId="{9256E807-CF3B-434A-9E1A-2D8FB3D93968}" type="pres">
      <dgm:prSet presAssocID="{E6DC737B-795F-440B-BBE5-7526C61FEFC7}" presName="rootComposite3" presStyleCnt="0"/>
      <dgm:spPr/>
    </dgm:pt>
    <dgm:pt modelId="{37C81835-EEB8-4AF8-B7A7-C030684DDE8E}" type="pres">
      <dgm:prSet presAssocID="{E6DC737B-795F-440B-BBE5-7526C61FEFC7}" presName="rootText3" presStyleLbl="asst1" presStyleIdx="0" presStyleCnt="2" custScaleX="85258" custScaleY="87502" custLinFactNeighborX="-4614" custLinFactNeighborY="1784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0DB2148-1B57-40FB-A5B4-76BE7CEBDF10}" type="pres">
      <dgm:prSet presAssocID="{E6DC737B-795F-440B-BBE5-7526C61FEFC7}" presName="rootConnector3" presStyleLbl="asst1" presStyleIdx="0" presStyleCnt="2"/>
      <dgm:spPr/>
      <dgm:t>
        <a:bodyPr/>
        <a:lstStyle/>
        <a:p>
          <a:endParaRPr lang="es-ES"/>
        </a:p>
      </dgm:t>
    </dgm:pt>
    <dgm:pt modelId="{4C0B00C1-9BFB-460A-A495-FE15C8B12546}" type="pres">
      <dgm:prSet presAssocID="{E6DC737B-795F-440B-BBE5-7526C61FEFC7}" presName="hierChild6" presStyleCnt="0"/>
      <dgm:spPr/>
    </dgm:pt>
    <dgm:pt modelId="{0B0FD985-576C-4F3C-A77B-0100EDD667B7}" type="pres">
      <dgm:prSet presAssocID="{C14F8FBC-8914-4566-9F7F-FFDF74504A21}" presName="Name35" presStyleLbl="parChTrans1D3" presStyleIdx="2" presStyleCnt="4"/>
      <dgm:spPr/>
      <dgm:t>
        <a:bodyPr/>
        <a:lstStyle/>
        <a:p>
          <a:endParaRPr lang="es-ES"/>
        </a:p>
      </dgm:t>
    </dgm:pt>
    <dgm:pt modelId="{B3D480FE-FFCE-493F-9340-A258648E51E5}" type="pres">
      <dgm:prSet presAssocID="{041A15A5-5E08-4288-8078-60214BBA7DE5}" presName="hierRoot2" presStyleCnt="0">
        <dgm:presLayoutVars>
          <dgm:hierBranch val="init"/>
        </dgm:presLayoutVars>
      </dgm:prSet>
      <dgm:spPr/>
    </dgm:pt>
    <dgm:pt modelId="{5532A83C-D96A-41D8-87D9-F11F05A32AEE}" type="pres">
      <dgm:prSet presAssocID="{041A15A5-5E08-4288-8078-60214BBA7DE5}" presName="rootComposite" presStyleCnt="0"/>
      <dgm:spPr/>
    </dgm:pt>
    <dgm:pt modelId="{90209F15-C34C-479C-B5A2-BF40EABA8194}" type="pres">
      <dgm:prSet presAssocID="{041A15A5-5E08-4288-8078-60214BBA7DE5}" presName="rootText" presStyleLbl="node3" presStyleIdx="2" presStyleCnt="4" custScaleX="85258" custScaleY="87502" custLinFactNeighborX="-8284" custLinFactNeighborY="-739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5A741A-23E7-4FFC-A120-3C80EFB2EBDC}" type="pres">
      <dgm:prSet presAssocID="{041A15A5-5E08-4288-8078-60214BBA7DE5}" presName="rootConnector" presStyleLbl="node3" presStyleIdx="2" presStyleCnt="4"/>
      <dgm:spPr/>
      <dgm:t>
        <a:bodyPr/>
        <a:lstStyle/>
        <a:p>
          <a:endParaRPr lang="es-ES"/>
        </a:p>
      </dgm:t>
    </dgm:pt>
    <dgm:pt modelId="{4F995A68-8244-4708-83B2-F3E60F3D74DF}" type="pres">
      <dgm:prSet presAssocID="{041A15A5-5E08-4288-8078-60214BBA7DE5}" presName="hierChild4" presStyleCnt="0"/>
      <dgm:spPr/>
    </dgm:pt>
    <dgm:pt modelId="{6387ABD7-84DC-40C5-8BF2-A3E3F0B526C7}" type="pres">
      <dgm:prSet presAssocID="{041A15A5-5E08-4288-8078-60214BBA7DE5}" presName="hierChild5" presStyleCnt="0"/>
      <dgm:spPr/>
    </dgm:pt>
    <dgm:pt modelId="{BD55D38E-0102-4985-B67E-E82B5DA5EACF}" type="pres">
      <dgm:prSet presAssocID="{E6DC737B-795F-440B-BBE5-7526C61FEFC7}" presName="hierChild7" presStyleCnt="0"/>
      <dgm:spPr/>
    </dgm:pt>
    <dgm:pt modelId="{23318678-2A8D-4C60-BB5F-056F93A18189}" type="pres">
      <dgm:prSet presAssocID="{D258D3A1-A598-4C1A-BF7D-FACC0919CD8B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4A661508-25FB-4EA0-812C-0ACCA422161C}" type="pres">
      <dgm:prSet presAssocID="{449C5736-F0FA-41B0-8A4C-E005E41A2472}" presName="hierRoot3" presStyleCnt="0">
        <dgm:presLayoutVars>
          <dgm:hierBranch/>
        </dgm:presLayoutVars>
      </dgm:prSet>
      <dgm:spPr/>
    </dgm:pt>
    <dgm:pt modelId="{D6B934F1-DF23-48C1-87C7-9A380944A146}" type="pres">
      <dgm:prSet presAssocID="{449C5736-F0FA-41B0-8A4C-E005E41A2472}" presName="rootComposite3" presStyleCnt="0"/>
      <dgm:spPr/>
    </dgm:pt>
    <dgm:pt modelId="{7BA31A5B-5B66-4BA7-B39E-7E1CAEC0DC7B}" type="pres">
      <dgm:prSet presAssocID="{449C5736-F0FA-41B0-8A4C-E005E41A2472}" presName="rootText3" presStyleLbl="asst1" presStyleIdx="1" presStyleCnt="2" custScaleX="85258" custScaleY="87502" custLinFactNeighborX="12730" custLinFactNeighborY="180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D0D917-1CA1-4EA7-9695-C787BBEE14C1}" type="pres">
      <dgm:prSet presAssocID="{449C5736-F0FA-41B0-8A4C-E005E41A2472}" presName="rootConnector3" presStyleLbl="asst1" presStyleIdx="1" presStyleCnt="2"/>
      <dgm:spPr/>
      <dgm:t>
        <a:bodyPr/>
        <a:lstStyle/>
        <a:p>
          <a:endParaRPr lang="es-ES"/>
        </a:p>
      </dgm:t>
    </dgm:pt>
    <dgm:pt modelId="{9371F26D-B056-4729-969F-E30975AE66B2}" type="pres">
      <dgm:prSet presAssocID="{449C5736-F0FA-41B0-8A4C-E005E41A2472}" presName="hierChild6" presStyleCnt="0"/>
      <dgm:spPr/>
    </dgm:pt>
    <dgm:pt modelId="{D277AE4A-D8D5-40DD-938B-059300278926}" type="pres">
      <dgm:prSet presAssocID="{562AFE2B-FBD9-4114-8F8D-6E5A493D3E40}" presName="Name35" presStyleLbl="parChTrans1D3" presStyleIdx="3" presStyleCnt="4"/>
      <dgm:spPr/>
      <dgm:t>
        <a:bodyPr/>
        <a:lstStyle/>
        <a:p>
          <a:endParaRPr lang="es-ES"/>
        </a:p>
      </dgm:t>
    </dgm:pt>
    <dgm:pt modelId="{873FF16D-D5B4-49EA-B5B2-F4ECAD85050C}" type="pres">
      <dgm:prSet presAssocID="{7D21A7F8-4CA6-4170-A227-E8102A2F3995}" presName="hierRoot2" presStyleCnt="0">
        <dgm:presLayoutVars>
          <dgm:hierBranch val="init"/>
        </dgm:presLayoutVars>
      </dgm:prSet>
      <dgm:spPr/>
    </dgm:pt>
    <dgm:pt modelId="{90D4B74A-C47D-4B14-842D-8FB1A5F488CE}" type="pres">
      <dgm:prSet presAssocID="{7D21A7F8-4CA6-4170-A227-E8102A2F3995}" presName="rootComposite" presStyleCnt="0"/>
      <dgm:spPr/>
    </dgm:pt>
    <dgm:pt modelId="{BCF9EE0A-8AF0-4B5B-8114-AFC6D451E04F}" type="pres">
      <dgm:prSet presAssocID="{7D21A7F8-4CA6-4170-A227-E8102A2F3995}" presName="rootText" presStyleLbl="node3" presStyleIdx="3" presStyleCnt="4" custScaleX="85258" custScaleY="87502" custLinFactNeighborX="8988" custLinFactNeighborY="-74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501C549-DD8D-4CB0-9D75-B2718007DEE9}" type="pres">
      <dgm:prSet presAssocID="{7D21A7F8-4CA6-4170-A227-E8102A2F3995}" presName="rootConnector" presStyleLbl="node3" presStyleIdx="3" presStyleCnt="4"/>
      <dgm:spPr/>
      <dgm:t>
        <a:bodyPr/>
        <a:lstStyle/>
        <a:p>
          <a:endParaRPr lang="es-ES"/>
        </a:p>
      </dgm:t>
    </dgm:pt>
    <dgm:pt modelId="{B268C948-E13D-4A15-8962-D2BDDBC6A1B6}" type="pres">
      <dgm:prSet presAssocID="{7D21A7F8-4CA6-4170-A227-E8102A2F3995}" presName="hierChild4" presStyleCnt="0"/>
      <dgm:spPr/>
    </dgm:pt>
    <dgm:pt modelId="{A9E2681D-2D2C-451C-944C-DE2B58358BD5}" type="pres">
      <dgm:prSet presAssocID="{7D21A7F8-4CA6-4170-A227-E8102A2F3995}" presName="hierChild5" presStyleCnt="0"/>
      <dgm:spPr/>
    </dgm:pt>
    <dgm:pt modelId="{E4BABF08-8AD8-4760-A1CD-6F3EC9741835}" type="pres">
      <dgm:prSet presAssocID="{449C5736-F0FA-41B0-8A4C-E005E41A2472}" presName="hierChild7" presStyleCnt="0"/>
      <dgm:spPr/>
    </dgm:pt>
  </dgm:ptLst>
  <dgm:cxnLst>
    <dgm:cxn modelId="{7D7D2A95-42FD-4947-9B5D-8803F590F416}" type="presOf" srcId="{7D21A7F8-4CA6-4170-A227-E8102A2F3995}" destId="{2501C549-DD8D-4CB0-9D75-B2718007DEE9}" srcOrd="1" destOrd="0" presId="urn:microsoft.com/office/officeart/2005/8/layout/orgChart1"/>
    <dgm:cxn modelId="{0431B614-32FE-45BE-8D54-5C727B635C46}" type="presOf" srcId="{449C5736-F0FA-41B0-8A4C-E005E41A2472}" destId="{F4D0D917-1CA1-4EA7-9695-C787BBEE14C1}" srcOrd="1" destOrd="0" presId="urn:microsoft.com/office/officeart/2005/8/layout/orgChart1"/>
    <dgm:cxn modelId="{6FBDA05D-EFCE-440E-B015-E7EABD12391B}" type="presOf" srcId="{7D21A7F8-4CA6-4170-A227-E8102A2F3995}" destId="{BCF9EE0A-8AF0-4B5B-8114-AFC6D451E04F}" srcOrd="0" destOrd="0" presId="urn:microsoft.com/office/officeart/2005/8/layout/orgChart1"/>
    <dgm:cxn modelId="{7E5C943C-7188-4F62-8F45-F9F39D751F76}" type="presOf" srcId="{BB1867D2-3C47-43AD-8D57-837B842809F9}" destId="{D0CB0E3E-A969-421D-BCD7-FADEDA785973}" srcOrd="0" destOrd="0" presId="urn:microsoft.com/office/officeart/2005/8/layout/orgChart1"/>
    <dgm:cxn modelId="{99535613-21B7-4D4A-A6A6-E36D3A412A99}" type="presOf" srcId="{490A2394-6C8D-40DD-B03C-25B9215585AB}" destId="{EE785DD2-8DEC-4F63-B148-CA77C001AF96}" srcOrd="0" destOrd="0" presId="urn:microsoft.com/office/officeart/2005/8/layout/orgChart1"/>
    <dgm:cxn modelId="{82782207-8EFC-4F5B-9130-79606D587F7C}" type="presOf" srcId="{9EE5E15E-381F-4AD8-BC40-352F0FAFC0ED}" destId="{E427E4F8-A448-47B2-97BE-730020FE452F}" srcOrd="1" destOrd="0" presId="urn:microsoft.com/office/officeart/2005/8/layout/orgChart1"/>
    <dgm:cxn modelId="{AB9AC261-33D4-40D8-9D9E-7BB6A6695E5B}" srcId="{81F435DA-318D-41F0-9269-EF0A45E50CC1}" destId="{9EE5E15E-381F-4AD8-BC40-352F0FAFC0ED}" srcOrd="1" destOrd="0" parTransId="{7CAB9BAA-3E53-4FA1-A5E8-86B847F5E85C}" sibTransId="{6E22CDB8-78A3-4BA5-B88E-6954AA1C8B4C}"/>
    <dgm:cxn modelId="{D2E808DC-E954-48D4-8689-28D5F9892348}" srcId="{449C5736-F0FA-41B0-8A4C-E005E41A2472}" destId="{7D21A7F8-4CA6-4170-A227-E8102A2F3995}" srcOrd="0" destOrd="0" parTransId="{562AFE2B-FBD9-4114-8F8D-6E5A493D3E40}" sibTransId="{B2A71BD6-2F95-49E2-B710-3042B4B6336E}"/>
    <dgm:cxn modelId="{0121E995-F0FF-49DD-85B5-A6778BC18898}" type="presOf" srcId="{E6DC737B-795F-440B-BBE5-7526C61FEFC7}" destId="{60DB2148-1B57-40FB-A5B4-76BE7CEBDF10}" srcOrd="1" destOrd="0" presId="urn:microsoft.com/office/officeart/2005/8/layout/orgChart1"/>
    <dgm:cxn modelId="{5D247331-3CD2-4835-8EB6-3FCF9C048B73}" srcId="{E6DC737B-795F-440B-BBE5-7526C61FEFC7}" destId="{041A15A5-5E08-4288-8078-60214BBA7DE5}" srcOrd="0" destOrd="0" parTransId="{C14F8FBC-8914-4566-9F7F-FFDF74504A21}" sibTransId="{65EDEC9F-B025-4695-A6AB-073DB49CD5B8}"/>
    <dgm:cxn modelId="{7E3DADD5-D70E-47F5-9E01-927B8B30C71F}" srcId="{85BE197E-0256-441D-953B-0529ACB4BED0}" destId="{839E1EB3-1AA5-4151-A747-3CEE419AEBEA}" srcOrd="0" destOrd="0" parTransId="{F1756F1D-D194-4ED6-B875-210C354FE445}" sibTransId="{EBD3A730-DECB-400A-BDA2-E6BA99E61AF4}"/>
    <dgm:cxn modelId="{3D0AFA20-99EF-449D-B241-32A6B1D1A825}" type="presOf" srcId="{81F435DA-318D-41F0-9269-EF0A45E50CC1}" destId="{9F3DCE7C-5FB0-4131-9FB6-4EE89B0234CA}" srcOrd="0" destOrd="0" presId="urn:microsoft.com/office/officeart/2005/8/layout/orgChart1"/>
    <dgm:cxn modelId="{73E41A7A-CC9A-4E6E-A506-6080BED1D724}" type="presOf" srcId="{449C5736-F0FA-41B0-8A4C-E005E41A2472}" destId="{7BA31A5B-5B66-4BA7-B39E-7E1CAEC0DC7B}" srcOrd="0" destOrd="0" presId="urn:microsoft.com/office/officeart/2005/8/layout/orgChart1"/>
    <dgm:cxn modelId="{25810E06-8EFE-4EBC-9EE9-350C52FCA614}" srcId="{81F435DA-318D-41F0-9269-EF0A45E50CC1}" destId="{85BE197E-0256-441D-953B-0529ACB4BED0}" srcOrd="0" destOrd="0" parTransId="{BB1867D2-3C47-43AD-8D57-837B842809F9}" sibTransId="{CA36D08F-8641-40C9-9C04-BB1E8E15E65C}"/>
    <dgm:cxn modelId="{4F9E925F-E003-490A-9670-6D28F277FC87}" type="presOf" srcId="{839E1EB3-1AA5-4151-A747-3CEE419AEBEA}" destId="{A5B698EE-F280-4368-B4E6-8567F3CCD011}" srcOrd="1" destOrd="0" presId="urn:microsoft.com/office/officeart/2005/8/layout/orgChart1"/>
    <dgm:cxn modelId="{70521956-F6DB-43F8-8EC6-0A77ED1F8AE8}" type="presOf" srcId="{AA956D21-6C0B-4124-8B38-E2C9125A86C2}" destId="{B005E8AF-6FB7-4C27-973B-BD2C4151F9AE}" srcOrd="0" destOrd="0" presId="urn:microsoft.com/office/officeart/2005/8/layout/orgChart1"/>
    <dgm:cxn modelId="{40DA9555-AB90-412B-BC9D-DE9B3153934D}" type="presOf" srcId="{839E1EB3-1AA5-4151-A747-3CEE419AEBEA}" destId="{3AC2205B-CFE9-4B39-88F7-13D37D548EAC}" srcOrd="0" destOrd="0" presId="urn:microsoft.com/office/officeart/2005/8/layout/orgChart1"/>
    <dgm:cxn modelId="{B58AAC39-F38C-4159-AB72-69834F57B9B8}" type="presOf" srcId="{D258D3A1-A598-4C1A-BF7D-FACC0919CD8B}" destId="{23318678-2A8D-4C60-BB5F-056F93A18189}" srcOrd="0" destOrd="0" presId="urn:microsoft.com/office/officeart/2005/8/layout/orgChart1"/>
    <dgm:cxn modelId="{40BDF657-8AF4-49D2-B90F-E0D837367F74}" type="presOf" srcId="{E6DC737B-795F-440B-BBE5-7526C61FEFC7}" destId="{37C81835-EEB8-4AF8-B7A7-C030684DDE8E}" srcOrd="0" destOrd="0" presId="urn:microsoft.com/office/officeart/2005/8/layout/orgChart1"/>
    <dgm:cxn modelId="{299B1B55-4961-420D-828A-5FBC03999254}" srcId="{9EE5E15E-381F-4AD8-BC40-352F0FAFC0ED}" destId="{AA956D21-6C0B-4124-8B38-E2C9125A86C2}" srcOrd="0" destOrd="0" parTransId="{490A2394-6C8D-40DD-B03C-25B9215585AB}" sibTransId="{3BEFCA7E-7D3A-400A-A32F-884DFBE087E8}"/>
    <dgm:cxn modelId="{9B92D9B8-B98A-4FB1-82CC-B8C6104338E6}" type="presOf" srcId="{D2785FEF-652D-4B0F-A1A0-9EB4E703EB09}" destId="{095E2D54-4A67-4C67-BA4E-4274660A9820}" srcOrd="0" destOrd="0" presId="urn:microsoft.com/office/officeart/2005/8/layout/orgChart1"/>
    <dgm:cxn modelId="{9B7413DA-83A8-4E3E-9214-6C26A69022D5}" type="presOf" srcId="{AA956D21-6C0B-4124-8B38-E2C9125A86C2}" destId="{FDF4E3C1-3C98-4D1E-85F0-430EFA456481}" srcOrd="1" destOrd="0" presId="urn:microsoft.com/office/officeart/2005/8/layout/orgChart1"/>
    <dgm:cxn modelId="{8E2313BB-9F05-4666-A78C-9FBBEB91C04B}" type="presOf" srcId="{9EE5E15E-381F-4AD8-BC40-352F0FAFC0ED}" destId="{BAB3941F-950F-47D3-B7C8-781DF27D0BBF}" srcOrd="0" destOrd="0" presId="urn:microsoft.com/office/officeart/2005/8/layout/orgChart1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4512E46F-8312-419E-96E1-796C8E137076}" type="presOf" srcId="{81F435DA-318D-41F0-9269-EF0A45E50CC1}" destId="{A41F5A88-6EEB-401B-A53C-3D93DD6B44D6}" srcOrd="1" destOrd="0" presId="urn:microsoft.com/office/officeart/2005/8/layout/orgChart1"/>
    <dgm:cxn modelId="{371E43EB-9341-4BE5-BDA9-1F54EF58C7AD}" type="presOf" srcId="{85BE197E-0256-441D-953B-0529ACB4BED0}" destId="{A6929D0D-76E0-472F-A28B-C3AF45D60990}" srcOrd="0" destOrd="0" presId="urn:microsoft.com/office/officeart/2005/8/layout/orgChart1"/>
    <dgm:cxn modelId="{F409B1A4-1C2F-4FC7-B3DB-71D823EEA0F2}" srcId="{81F435DA-318D-41F0-9269-EF0A45E50CC1}" destId="{E6DC737B-795F-440B-BBE5-7526C61FEFC7}" srcOrd="2" destOrd="0" parTransId="{D2785FEF-652D-4B0F-A1A0-9EB4E703EB09}" sibTransId="{18BEFE31-909C-48EB-8D05-FF1F66E38D2E}"/>
    <dgm:cxn modelId="{C57B1C65-B0F8-452D-91D8-9488B7520B7D}" type="presOf" srcId="{562AFE2B-FBD9-4114-8F8D-6E5A493D3E40}" destId="{D277AE4A-D8D5-40DD-938B-059300278926}" srcOrd="0" destOrd="0" presId="urn:microsoft.com/office/officeart/2005/8/layout/orgChart1"/>
    <dgm:cxn modelId="{4E6DAC12-EBC8-417E-BC40-A52A4A0CFEB8}" srcId="{81F435DA-318D-41F0-9269-EF0A45E50CC1}" destId="{449C5736-F0FA-41B0-8A4C-E005E41A2472}" srcOrd="3" destOrd="0" parTransId="{D258D3A1-A598-4C1A-BF7D-FACC0919CD8B}" sibTransId="{CA33F08F-0466-44A3-9CD6-48D4F398334B}"/>
    <dgm:cxn modelId="{A7A775D6-545F-4AA7-8DF0-6629613898F0}" type="presOf" srcId="{F1756F1D-D194-4ED6-B875-210C354FE445}" destId="{5292FF86-0F25-4109-A465-F4EF805AFCDE}" srcOrd="0" destOrd="0" presId="urn:microsoft.com/office/officeart/2005/8/layout/orgChart1"/>
    <dgm:cxn modelId="{A5236A8F-BF42-4592-851D-584E49220949}" type="presOf" srcId="{041A15A5-5E08-4288-8078-60214BBA7DE5}" destId="{C85A741A-23E7-4FFC-A120-3C80EFB2EBDC}" srcOrd="1" destOrd="0" presId="urn:microsoft.com/office/officeart/2005/8/layout/orgChart1"/>
    <dgm:cxn modelId="{944D2067-2645-4F26-9515-D8F27D20E0DA}" type="presOf" srcId="{85BE197E-0256-441D-953B-0529ACB4BED0}" destId="{8C68960E-B8D9-49D0-A232-36DA95BCD3E7}" srcOrd="1" destOrd="0" presId="urn:microsoft.com/office/officeart/2005/8/layout/orgChart1"/>
    <dgm:cxn modelId="{5BACB339-A597-4E16-9F60-D1E38CA86341}" type="presOf" srcId="{7CAB9BAA-3E53-4FA1-A5E8-86B847F5E85C}" destId="{BCB48042-0879-4045-A2DE-3E301A2B6C8F}" srcOrd="0" destOrd="0" presId="urn:microsoft.com/office/officeart/2005/8/layout/orgChart1"/>
    <dgm:cxn modelId="{5CFED6A9-1949-473F-8AF7-EC026BADE0BD}" type="presOf" srcId="{C14F8FBC-8914-4566-9F7F-FFDF74504A21}" destId="{0B0FD985-576C-4F3C-A77B-0100EDD667B7}" srcOrd="0" destOrd="0" presId="urn:microsoft.com/office/officeart/2005/8/layout/orgChart1"/>
    <dgm:cxn modelId="{5C190BAB-89BB-48B0-B1B7-2F327A966186}" type="presOf" srcId="{041A15A5-5E08-4288-8078-60214BBA7DE5}" destId="{90209F15-C34C-479C-B5A2-BF40EABA8194}" srcOrd="0" destOrd="0" presId="urn:microsoft.com/office/officeart/2005/8/layout/orgChart1"/>
    <dgm:cxn modelId="{D49364DE-5EEA-4C95-820B-B34A09E046A9}" type="presOf" srcId="{32A7EB06-CF15-4550-9370-4D6BF2DF57FD}" destId="{63EED71C-03D2-4F08-BFA4-AA97F952338F}" srcOrd="0" destOrd="0" presId="urn:microsoft.com/office/officeart/2005/8/layout/orgChart1"/>
    <dgm:cxn modelId="{FD8241B5-D746-4A69-A230-85D59512D13B}" type="presParOf" srcId="{63EED71C-03D2-4F08-BFA4-AA97F952338F}" destId="{CCF2EE73-218F-49A9-8468-B25B0B2427FE}" srcOrd="0" destOrd="0" presId="urn:microsoft.com/office/officeart/2005/8/layout/orgChart1"/>
    <dgm:cxn modelId="{25D8150C-DA8C-43C9-B618-6326BE3BA602}" type="presParOf" srcId="{CCF2EE73-218F-49A9-8468-B25B0B2427FE}" destId="{0BDF908D-56E3-47F5-8161-79B1C506897D}" srcOrd="0" destOrd="0" presId="urn:microsoft.com/office/officeart/2005/8/layout/orgChart1"/>
    <dgm:cxn modelId="{D87319D4-64AA-4E70-BF08-0E28A0B3CB8E}" type="presParOf" srcId="{0BDF908D-56E3-47F5-8161-79B1C506897D}" destId="{9F3DCE7C-5FB0-4131-9FB6-4EE89B0234CA}" srcOrd="0" destOrd="0" presId="urn:microsoft.com/office/officeart/2005/8/layout/orgChart1"/>
    <dgm:cxn modelId="{71381C78-1F9C-47FF-A103-20EC1DA47F0F}" type="presParOf" srcId="{0BDF908D-56E3-47F5-8161-79B1C506897D}" destId="{A41F5A88-6EEB-401B-A53C-3D93DD6B44D6}" srcOrd="1" destOrd="0" presId="urn:microsoft.com/office/officeart/2005/8/layout/orgChart1"/>
    <dgm:cxn modelId="{3D222AFF-AE0C-45B4-82F1-2B50BFC917C9}" type="presParOf" srcId="{CCF2EE73-218F-49A9-8468-B25B0B2427FE}" destId="{866C713A-1678-4C90-A894-44DFD6924DCF}" srcOrd="1" destOrd="0" presId="urn:microsoft.com/office/officeart/2005/8/layout/orgChart1"/>
    <dgm:cxn modelId="{0EA8477F-D24D-44B5-BFBB-A379DC788A69}" type="presParOf" srcId="{866C713A-1678-4C90-A894-44DFD6924DCF}" destId="{D0CB0E3E-A969-421D-BCD7-FADEDA785973}" srcOrd="0" destOrd="0" presId="urn:microsoft.com/office/officeart/2005/8/layout/orgChart1"/>
    <dgm:cxn modelId="{04349213-A056-4EF2-B06C-8A3DCA67E083}" type="presParOf" srcId="{866C713A-1678-4C90-A894-44DFD6924DCF}" destId="{3E3F9F78-E528-4B79-9539-E477D8D1DD8A}" srcOrd="1" destOrd="0" presId="urn:microsoft.com/office/officeart/2005/8/layout/orgChart1"/>
    <dgm:cxn modelId="{E15C2DBB-1045-4EE2-9BEB-44C9933632DF}" type="presParOf" srcId="{3E3F9F78-E528-4B79-9539-E477D8D1DD8A}" destId="{5A4C5959-CC72-4007-A27D-420E7E58716E}" srcOrd="0" destOrd="0" presId="urn:microsoft.com/office/officeart/2005/8/layout/orgChart1"/>
    <dgm:cxn modelId="{2B94763E-5CFC-4DE7-B166-74E689F2B9BC}" type="presParOf" srcId="{5A4C5959-CC72-4007-A27D-420E7E58716E}" destId="{A6929D0D-76E0-472F-A28B-C3AF45D60990}" srcOrd="0" destOrd="0" presId="urn:microsoft.com/office/officeart/2005/8/layout/orgChart1"/>
    <dgm:cxn modelId="{D4A3FD13-F684-4FEA-832F-DAA87F2E4D64}" type="presParOf" srcId="{5A4C5959-CC72-4007-A27D-420E7E58716E}" destId="{8C68960E-B8D9-49D0-A232-36DA95BCD3E7}" srcOrd="1" destOrd="0" presId="urn:microsoft.com/office/officeart/2005/8/layout/orgChart1"/>
    <dgm:cxn modelId="{853785E2-64E8-4B80-83E7-65EDECAC74E7}" type="presParOf" srcId="{3E3F9F78-E528-4B79-9539-E477D8D1DD8A}" destId="{D9C57D31-5BA4-422A-B39E-A8F8627ADE9A}" srcOrd="1" destOrd="0" presId="urn:microsoft.com/office/officeart/2005/8/layout/orgChart1"/>
    <dgm:cxn modelId="{AE745BA7-F381-47ED-B451-01A890694D2A}" type="presParOf" srcId="{D9C57D31-5BA4-422A-B39E-A8F8627ADE9A}" destId="{5292FF86-0F25-4109-A465-F4EF805AFCDE}" srcOrd="0" destOrd="0" presId="urn:microsoft.com/office/officeart/2005/8/layout/orgChart1"/>
    <dgm:cxn modelId="{5E7183F1-89FF-4426-A3BF-E7A56D60E81B}" type="presParOf" srcId="{D9C57D31-5BA4-422A-B39E-A8F8627ADE9A}" destId="{66549628-6781-409F-BD34-AEF147C47F16}" srcOrd="1" destOrd="0" presId="urn:microsoft.com/office/officeart/2005/8/layout/orgChart1"/>
    <dgm:cxn modelId="{AF3B7168-DA5C-40F6-B8A8-F6B892A4875D}" type="presParOf" srcId="{66549628-6781-409F-BD34-AEF147C47F16}" destId="{DAABB043-A28E-423A-812F-301919D39714}" srcOrd="0" destOrd="0" presId="urn:microsoft.com/office/officeart/2005/8/layout/orgChart1"/>
    <dgm:cxn modelId="{E40643CB-3889-4B3E-B2D0-B2DBA592074B}" type="presParOf" srcId="{DAABB043-A28E-423A-812F-301919D39714}" destId="{3AC2205B-CFE9-4B39-88F7-13D37D548EAC}" srcOrd="0" destOrd="0" presId="urn:microsoft.com/office/officeart/2005/8/layout/orgChart1"/>
    <dgm:cxn modelId="{7F67580B-E591-4A90-8071-0608490EBC72}" type="presParOf" srcId="{DAABB043-A28E-423A-812F-301919D39714}" destId="{A5B698EE-F280-4368-B4E6-8567F3CCD011}" srcOrd="1" destOrd="0" presId="urn:microsoft.com/office/officeart/2005/8/layout/orgChart1"/>
    <dgm:cxn modelId="{B08BDDD5-C1B0-4F52-AFE2-995733ECC158}" type="presParOf" srcId="{66549628-6781-409F-BD34-AEF147C47F16}" destId="{9FC9E686-C8EC-4379-A875-C84A60ECF595}" srcOrd="1" destOrd="0" presId="urn:microsoft.com/office/officeart/2005/8/layout/orgChart1"/>
    <dgm:cxn modelId="{C1CE48D0-6BAE-4F55-AC0F-D7B9B1332011}" type="presParOf" srcId="{66549628-6781-409F-BD34-AEF147C47F16}" destId="{F8B71310-2127-483C-B0E3-477D7E684329}" srcOrd="2" destOrd="0" presId="urn:microsoft.com/office/officeart/2005/8/layout/orgChart1"/>
    <dgm:cxn modelId="{B4B5E8C1-F953-4D6B-A01D-28C53DFC536B}" type="presParOf" srcId="{3E3F9F78-E528-4B79-9539-E477D8D1DD8A}" destId="{A7FE304C-FEDA-492E-9850-B66EA694D05B}" srcOrd="2" destOrd="0" presId="urn:microsoft.com/office/officeart/2005/8/layout/orgChart1"/>
    <dgm:cxn modelId="{FF535EC9-F165-49E6-9949-7F3DF8D63AE3}" type="presParOf" srcId="{866C713A-1678-4C90-A894-44DFD6924DCF}" destId="{BCB48042-0879-4045-A2DE-3E301A2B6C8F}" srcOrd="2" destOrd="0" presId="urn:microsoft.com/office/officeart/2005/8/layout/orgChart1"/>
    <dgm:cxn modelId="{A028FE19-DFE3-4627-8940-89469A606B79}" type="presParOf" srcId="{866C713A-1678-4C90-A894-44DFD6924DCF}" destId="{14044F95-E8B2-4F6D-B9A6-EE17BAC3502A}" srcOrd="3" destOrd="0" presId="urn:microsoft.com/office/officeart/2005/8/layout/orgChart1"/>
    <dgm:cxn modelId="{2FC19F6B-8202-42F6-A3B7-75129077B90D}" type="presParOf" srcId="{14044F95-E8B2-4F6D-B9A6-EE17BAC3502A}" destId="{B57C2B6E-5AEA-4EB2-95B3-136BC7F26FD1}" srcOrd="0" destOrd="0" presId="urn:microsoft.com/office/officeart/2005/8/layout/orgChart1"/>
    <dgm:cxn modelId="{3EE06044-5290-41C1-BCD7-8BBDC412488C}" type="presParOf" srcId="{B57C2B6E-5AEA-4EB2-95B3-136BC7F26FD1}" destId="{BAB3941F-950F-47D3-B7C8-781DF27D0BBF}" srcOrd="0" destOrd="0" presId="urn:microsoft.com/office/officeart/2005/8/layout/orgChart1"/>
    <dgm:cxn modelId="{8F96A2A7-14C7-4496-AE7A-F1FD02F8A211}" type="presParOf" srcId="{B57C2B6E-5AEA-4EB2-95B3-136BC7F26FD1}" destId="{E427E4F8-A448-47B2-97BE-730020FE452F}" srcOrd="1" destOrd="0" presId="urn:microsoft.com/office/officeart/2005/8/layout/orgChart1"/>
    <dgm:cxn modelId="{590CF530-5AEE-4340-9AB4-1B1A45A88283}" type="presParOf" srcId="{14044F95-E8B2-4F6D-B9A6-EE17BAC3502A}" destId="{F17362C1-7320-47C3-913F-859143DE694E}" srcOrd="1" destOrd="0" presId="urn:microsoft.com/office/officeart/2005/8/layout/orgChart1"/>
    <dgm:cxn modelId="{C42D9BDD-ADEC-463C-8113-7D777B6B5C37}" type="presParOf" srcId="{F17362C1-7320-47C3-913F-859143DE694E}" destId="{EE785DD2-8DEC-4F63-B148-CA77C001AF96}" srcOrd="0" destOrd="0" presId="urn:microsoft.com/office/officeart/2005/8/layout/orgChart1"/>
    <dgm:cxn modelId="{BB93FA79-8AD3-405E-AA5E-1B90CF158037}" type="presParOf" srcId="{F17362C1-7320-47C3-913F-859143DE694E}" destId="{33EFFFA3-9E41-417E-9856-1243BB56EBBC}" srcOrd="1" destOrd="0" presId="urn:microsoft.com/office/officeart/2005/8/layout/orgChart1"/>
    <dgm:cxn modelId="{F038468D-9FD7-4B03-8133-7A8366B3BCC5}" type="presParOf" srcId="{33EFFFA3-9E41-417E-9856-1243BB56EBBC}" destId="{6AC3A67B-8142-4936-A374-073D8BDFCF47}" srcOrd="0" destOrd="0" presId="urn:microsoft.com/office/officeart/2005/8/layout/orgChart1"/>
    <dgm:cxn modelId="{2CC61C40-18E5-4DC4-98AC-FF655C9F8AB4}" type="presParOf" srcId="{6AC3A67B-8142-4936-A374-073D8BDFCF47}" destId="{B005E8AF-6FB7-4C27-973B-BD2C4151F9AE}" srcOrd="0" destOrd="0" presId="urn:microsoft.com/office/officeart/2005/8/layout/orgChart1"/>
    <dgm:cxn modelId="{BF054562-5249-4305-B9F7-ADDE10CB3AFC}" type="presParOf" srcId="{6AC3A67B-8142-4936-A374-073D8BDFCF47}" destId="{FDF4E3C1-3C98-4D1E-85F0-430EFA456481}" srcOrd="1" destOrd="0" presId="urn:microsoft.com/office/officeart/2005/8/layout/orgChart1"/>
    <dgm:cxn modelId="{465731C7-E34D-4DAE-AEEA-2F8DEB008632}" type="presParOf" srcId="{33EFFFA3-9E41-417E-9856-1243BB56EBBC}" destId="{CC37854C-D3F9-4845-A852-8D097EA747BF}" srcOrd="1" destOrd="0" presId="urn:microsoft.com/office/officeart/2005/8/layout/orgChart1"/>
    <dgm:cxn modelId="{F23A7EDC-6B6D-4357-B600-3E2AB8C7E503}" type="presParOf" srcId="{33EFFFA3-9E41-417E-9856-1243BB56EBBC}" destId="{CD00010B-6584-4093-A725-3B79549BB047}" srcOrd="2" destOrd="0" presId="urn:microsoft.com/office/officeart/2005/8/layout/orgChart1"/>
    <dgm:cxn modelId="{10406A5B-0E26-41D2-B45B-8A3B60D41C40}" type="presParOf" srcId="{14044F95-E8B2-4F6D-B9A6-EE17BAC3502A}" destId="{D548E935-15A8-405E-9C72-0824DA7A9C19}" srcOrd="2" destOrd="0" presId="urn:microsoft.com/office/officeart/2005/8/layout/orgChart1"/>
    <dgm:cxn modelId="{1693D84D-8A2F-472D-A069-AD25950C100B}" type="presParOf" srcId="{CCF2EE73-218F-49A9-8468-B25B0B2427FE}" destId="{C12AAD6A-C72A-4E9C-A08A-02F9192AE553}" srcOrd="2" destOrd="0" presId="urn:microsoft.com/office/officeart/2005/8/layout/orgChart1"/>
    <dgm:cxn modelId="{183B2E26-D8FE-4E6C-80A1-161A4579051D}" type="presParOf" srcId="{C12AAD6A-C72A-4E9C-A08A-02F9192AE553}" destId="{095E2D54-4A67-4C67-BA4E-4274660A9820}" srcOrd="0" destOrd="0" presId="urn:microsoft.com/office/officeart/2005/8/layout/orgChart1"/>
    <dgm:cxn modelId="{D74B0BBF-1D25-49EB-8D4D-80AEE5908A2F}" type="presParOf" srcId="{C12AAD6A-C72A-4E9C-A08A-02F9192AE553}" destId="{14AB7CD4-36AA-4C31-8065-C3CDA341549B}" srcOrd="1" destOrd="0" presId="urn:microsoft.com/office/officeart/2005/8/layout/orgChart1"/>
    <dgm:cxn modelId="{8359B063-2039-4365-842E-F9EEAC3C220B}" type="presParOf" srcId="{14AB7CD4-36AA-4C31-8065-C3CDA341549B}" destId="{9256E807-CF3B-434A-9E1A-2D8FB3D93968}" srcOrd="0" destOrd="0" presId="urn:microsoft.com/office/officeart/2005/8/layout/orgChart1"/>
    <dgm:cxn modelId="{D740B24E-2C88-4C6D-9D5E-4F7436B606EB}" type="presParOf" srcId="{9256E807-CF3B-434A-9E1A-2D8FB3D93968}" destId="{37C81835-EEB8-4AF8-B7A7-C030684DDE8E}" srcOrd="0" destOrd="0" presId="urn:microsoft.com/office/officeart/2005/8/layout/orgChart1"/>
    <dgm:cxn modelId="{DD4A6F91-24CB-4A30-8670-18F5DAA4FF6C}" type="presParOf" srcId="{9256E807-CF3B-434A-9E1A-2D8FB3D93968}" destId="{60DB2148-1B57-40FB-A5B4-76BE7CEBDF10}" srcOrd="1" destOrd="0" presId="urn:microsoft.com/office/officeart/2005/8/layout/orgChart1"/>
    <dgm:cxn modelId="{8BCBAB0E-D23C-4DA6-A503-758933EBF52C}" type="presParOf" srcId="{14AB7CD4-36AA-4C31-8065-C3CDA341549B}" destId="{4C0B00C1-9BFB-460A-A495-FE15C8B12546}" srcOrd="1" destOrd="0" presId="urn:microsoft.com/office/officeart/2005/8/layout/orgChart1"/>
    <dgm:cxn modelId="{C524BFAE-2B11-47AD-A8F0-281C66D392BC}" type="presParOf" srcId="{4C0B00C1-9BFB-460A-A495-FE15C8B12546}" destId="{0B0FD985-576C-4F3C-A77B-0100EDD667B7}" srcOrd="0" destOrd="0" presId="urn:microsoft.com/office/officeart/2005/8/layout/orgChart1"/>
    <dgm:cxn modelId="{36104E80-1147-4BB0-AD8A-88A2B620143C}" type="presParOf" srcId="{4C0B00C1-9BFB-460A-A495-FE15C8B12546}" destId="{B3D480FE-FFCE-493F-9340-A258648E51E5}" srcOrd="1" destOrd="0" presId="urn:microsoft.com/office/officeart/2005/8/layout/orgChart1"/>
    <dgm:cxn modelId="{0C4BD34B-F13D-42E8-885B-2F7F1FF53F23}" type="presParOf" srcId="{B3D480FE-FFCE-493F-9340-A258648E51E5}" destId="{5532A83C-D96A-41D8-87D9-F11F05A32AEE}" srcOrd="0" destOrd="0" presId="urn:microsoft.com/office/officeart/2005/8/layout/orgChart1"/>
    <dgm:cxn modelId="{29990FA8-92CF-4E6B-B89B-646595594E32}" type="presParOf" srcId="{5532A83C-D96A-41D8-87D9-F11F05A32AEE}" destId="{90209F15-C34C-479C-B5A2-BF40EABA8194}" srcOrd="0" destOrd="0" presId="urn:microsoft.com/office/officeart/2005/8/layout/orgChart1"/>
    <dgm:cxn modelId="{BF737C70-2573-4E5C-B4F5-5076BA5BBEA9}" type="presParOf" srcId="{5532A83C-D96A-41D8-87D9-F11F05A32AEE}" destId="{C85A741A-23E7-4FFC-A120-3C80EFB2EBDC}" srcOrd="1" destOrd="0" presId="urn:microsoft.com/office/officeart/2005/8/layout/orgChart1"/>
    <dgm:cxn modelId="{0672867E-BF28-4666-8588-B1D7E7A3227F}" type="presParOf" srcId="{B3D480FE-FFCE-493F-9340-A258648E51E5}" destId="{4F995A68-8244-4708-83B2-F3E60F3D74DF}" srcOrd="1" destOrd="0" presId="urn:microsoft.com/office/officeart/2005/8/layout/orgChart1"/>
    <dgm:cxn modelId="{214497FB-EFA2-4432-A2A0-CC8B385F81D2}" type="presParOf" srcId="{B3D480FE-FFCE-493F-9340-A258648E51E5}" destId="{6387ABD7-84DC-40C5-8BF2-A3E3F0B526C7}" srcOrd="2" destOrd="0" presId="urn:microsoft.com/office/officeart/2005/8/layout/orgChart1"/>
    <dgm:cxn modelId="{A6431F57-23AF-4BBD-A708-65ADB22B434E}" type="presParOf" srcId="{14AB7CD4-36AA-4C31-8065-C3CDA341549B}" destId="{BD55D38E-0102-4985-B67E-E82B5DA5EACF}" srcOrd="2" destOrd="0" presId="urn:microsoft.com/office/officeart/2005/8/layout/orgChart1"/>
    <dgm:cxn modelId="{9120D797-2467-470E-8501-6FD743477A8E}" type="presParOf" srcId="{C12AAD6A-C72A-4E9C-A08A-02F9192AE553}" destId="{23318678-2A8D-4C60-BB5F-056F93A18189}" srcOrd="2" destOrd="0" presId="urn:microsoft.com/office/officeart/2005/8/layout/orgChart1"/>
    <dgm:cxn modelId="{4DD46321-742F-4D01-A84B-FEAD08A7B808}" type="presParOf" srcId="{C12AAD6A-C72A-4E9C-A08A-02F9192AE553}" destId="{4A661508-25FB-4EA0-812C-0ACCA422161C}" srcOrd="3" destOrd="0" presId="urn:microsoft.com/office/officeart/2005/8/layout/orgChart1"/>
    <dgm:cxn modelId="{E68BA0FF-2F1B-4CD4-8AE3-EE38D5F3DE6C}" type="presParOf" srcId="{4A661508-25FB-4EA0-812C-0ACCA422161C}" destId="{D6B934F1-DF23-48C1-87C7-9A380944A146}" srcOrd="0" destOrd="0" presId="urn:microsoft.com/office/officeart/2005/8/layout/orgChart1"/>
    <dgm:cxn modelId="{5FDB470C-EF5E-4505-AC1B-48A8C400157A}" type="presParOf" srcId="{D6B934F1-DF23-48C1-87C7-9A380944A146}" destId="{7BA31A5B-5B66-4BA7-B39E-7E1CAEC0DC7B}" srcOrd="0" destOrd="0" presId="urn:microsoft.com/office/officeart/2005/8/layout/orgChart1"/>
    <dgm:cxn modelId="{F30ADEE2-625C-444F-8272-FC375E25451A}" type="presParOf" srcId="{D6B934F1-DF23-48C1-87C7-9A380944A146}" destId="{F4D0D917-1CA1-4EA7-9695-C787BBEE14C1}" srcOrd="1" destOrd="0" presId="urn:microsoft.com/office/officeart/2005/8/layout/orgChart1"/>
    <dgm:cxn modelId="{EEF93083-5174-4910-96A7-AF670EBE4CC5}" type="presParOf" srcId="{4A661508-25FB-4EA0-812C-0ACCA422161C}" destId="{9371F26D-B056-4729-969F-E30975AE66B2}" srcOrd="1" destOrd="0" presId="urn:microsoft.com/office/officeart/2005/8/layout/orgChart1"/>
    <dgm:cxn modelId="{5A6C6F54-DF52-47DA-850D-FCFAFF5C3FC1}" type="presParOf" srcId="{9371F26D-B056-4729-969F-E30975AE66B2}" destId="{D277AE4A-D8D5-40DD-938B-059300278926}" srcOrd="0" destOrd="0" presId="urn:microsoft.com/office/officeart/2005/8/layout/orgChart1"/>
    <dgm:cxn modelId="{40D2F8A9-D32C-46E4-8477-D27FCF826F7A}" type="presParOf" srcId="{9371F26D-B056-4729-969F-E30975AE66B2}" destId="{873FF16D-D5B4-49EA-B5B2-F4ECAD85050C}" srcOrd="1" destOrd="0" presId="urn:microsoft.com/office/officeart/2005/8/layout/orgChart1"/>
    <dgm:cxn modelId="{F0D44AF6-4962-4A7F-9D0D-5CAB243DDE1A}" type="presParOf" srcId="{873FF16D-D5B4-49EA-B5B2-F4ECAD85050C}" destId="{90D4B74A-C47D-4B14-842D-8FB1A5F488CE}" srcOrd="0" destOrd="0" presId="urn:microsoft.com/office/officeart/2005/8/layout/orgChart1"/>
    <dgm:cxn modelId="{931B5D01-5D69-436B-A7E0-5084C7C620E9}" type="presParOf" srcId="{90D4B74A-C47D-4B14-842D-8FB1A5F488CE}" destId="{BCF9EE0A-8AF0-4B5B-8114-AFC6D451E04F}" srcOrd="0" destOrd="0" presId="urn:microsoft.com/office/officeart/2005/8/layout/orgChart1"/>
    <dgm:cxn modelId="{311AC1CE-AA82-4B80-8EF3-5E08D3A685DA}" type="presParOf" srcId="{90D4B74A-C47D-4B14-842D-8FB1A5F488CE}" destId="{2501C549-DD8D-4CB0-9D75-B2718007DEE9}" srcOrd="1" destOrd="0" presId="urn:microsoft.com/office/officeart/2005/8/layout/orgChart1"/>
    <dgm:cxn modelId="{5A25696A-39F3-45D7-957C-A5EB8B2C1B92}" type="presParOf" srcId="{873FF16D-D5B4-49EA-B5B2-F4ECAD85050C}" destId="{B268C948-E13D-4A15-8962-D2BDDBC6A1B6}" srcOrd="1" destOrd="0" presId="urn:microsoft.com/office/officeart/2005/8/layout/orgChart1"/>
    <dgm:cxn modelId="{65BF7DFF-D4FC-49AD-A3B0-5936556AC240}" type="presParOf" srcId="{873FF16D-D5B4-49EA-B5B2-F4ECAD85050C}" destId="{A9E2681D-2D2C-451C-944C-DE2B58358BD5}" srcOrd="2" destOrd="0" presId="urn:microsoft.com/office/officeart/2005/8/layout/orgChart1"/>
    <dgm:cxn modelId="{70EF3630-587D-4A20-A579-E616F62D13D1}" type="presParOf" srcId="{4A661508-25FB-4EA0-812C-0ACCA422161C}" destId="{E4BABF08-8AD8-4760-A1CD-6F3EC974183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32A7EB06-CF15-4550-9370-4D6BF2DF57F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1F435DA-318D-41F0-9269-EF0A45E50CC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Turno Diurno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 Auxiliar</a:t>
          </a:r>
        </a:p>
      </dgm:t>
    </dgm:pt>
    <dgm:pt modelId="{BBA0ABB9-1C63-4B70-8CE3-1CBA75F4A955}" type="par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B8E145A-B4BA-4A7E-8D3C-7FEDEF4839A5}" type="sibTrans" cxnId="{26A2EF31-C552-469C-9D46-5E67B0A8E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C4818D1-CCBF-4E3F-9D59-405CCEE467A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dirty="0" smtClean="0">
              <a:solidFill>
                <a:schemeClr val="tx1"/>
              </a:solidFill>
              <a:latin typeface="+mn-lt"/>
            </a:rPr>
            <a:t> Auxiliares</a:t>
          </a:r>
        </a:p>
      </dgm:t>
    </dgm:pt>
    <dgm:pt modelId="{7B475F51-5B06-49E1-B62B-7728DCD90106}" type="par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75F09C-CDCB-4AAD-82FB-05088E016805}" type="sibTrans" cxnId="{68A09354-11D9-4505-97ED-3B4D761E18D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E6DC737B-795F-440B-BBE5-7526C61FEFC7}" type="asst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Apoyo a Policía</a:t>
          </a:r>
        </a:p>
      </dgm:t>
    </dgm:pt>
    <dgm:pt modelId="{D2785FEF-652D-4B0F-A1A0-9EB4E703EB09}" type="parTrans" cxnId="{F409B1A4-1C2F-4FC7-B3DB-71D823EEA0F2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18BEFE31-909C-48EB-8D05-FF1F66E38D2E}" type="sibTrans" cxnId="{F409B1A4-1C2F-4FC7-B3DB-71D823EEA0F2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91A2F1C7-7615-4C92-88DA-1896F221CDF2}" type="asst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Prevención </a:t>
          </a:r>
          <a:br>
            <a:rPr lang="es-MX" sz="1200" dirty="0" smtClean="0">
              <a:solidFill>
                <a:schemeClr val="tx1"/>
              </a:solidFill>
            </a:rPr>
          </a:br>
          <a:r>
            <a:rPr lang="es-MX" sz="1200" dirty="0" smtClean="0">
              <a:solidFill>
                <a:schemeClr val="tx1"/>
              </a:solidFill>
            </a:rPr>
            <a:t>del Delito</a:t>
          </a:r>
        </a:p>
      </dgm:t>
    </dgm:pt>
    <dgm:pt modelId="{6DB5E622-8E25-4170-84DE-9C4D705E7A63}" type="parTrans" cxnId="{0CA2AA40-FBE5-475B-880F-D4FCE3F3045C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E68369DF-A38E-4688-824F-5F251DCC95C7}" type="sibTrans" cxnId="{0CA2AA40-FBE5-475B-880F-D4FCE3F3045C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F5AAE62B-5D61-4775-8B30-9B835A9A3256}" type="asst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Apoyo a C-4</a:t>
          </a:r>
        </a:p>
      </dgm:t>
    </dgm:pt>
    <dgm:pt modelId="{ABE66CB4-E8CF-4E00-8CA7-388510C68835}" type="parTrans" cxnId="{52F63A39-1BAC-4599-AA7E-BEEA08570303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6DF287A9-EB13-49C8-B583-C86AFDA18098}" type="sibTrans" cxnId="{52F63A39-1BAC-4599-AA7E-BEEA08570303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25514D3D-720A-47F1-BBDC-F4BBBC95B41E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Guardias Auxiliares</a:t>
          </a:r>
        </a:p>
      </dgm:t>
    </dgm:pt>
    <dgm:pt modelId="{ED4FF966-343B-4B0E-AA3E-38C024748EA7}" type="parTrans" cxnId="{31B7BD79-89A6-4406-B752-7D9B858C256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AC666C3-7171-44BD-92EE-59A7C19E11A3}" type="sibTrans" cxnId="{31B7BD79-89A6-4406-B752-7D9B858C256D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B0EA783-2B50-4F1B-A90F-E1E950CC7B29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Guardia Auxiliar</a:t>
          </a:r>
        </a:p>
      </dgm:t>
    </dgm:pt>
    <dgm:pt modelId="{B96EC92C-94E8-4F2C-BE7B-490B6E48992A}" type="parTrans" cxnId="{08289E69-AD81-4FEB-A816-1BC0DAB3A84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D70FBCE-E73A-41A0-B358-E6D5890DC38B}" type="sibTrans" cxnId="{08289E69-AD81-4FEB-A816-1BC0DAB3A84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7476552-4274-4B07-BB10-F74ECB31C4B2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Guardia Auxiliar</a:t>
          </a:r>
        </a:p>
      </dgm:t>
    </dgm:pt>
    <dgm:pt modelId="{A3269C75-7E00-4F8B-B6CC-8234955E8D8C}" type="parTrans" cxnId="{31F5DED3-6AB6-4176-A303-796B37F89E6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5C21213-D9D8-4A0D-88A3-3066C0D55E6D}" type="sibTrans" cxnId="{31F5DED3-6AB6-4176-A303-796B37F89E6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3EED71C-03D2-4F08-BFA4-AA97F952338F}" type="pres">
      <dgm:prSet presAssocID="{32A7EB06-CF15-4550-9370-4D6BF2DF57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CF2EE73-218F-49A9-8468-B25B0B2427FE}" type="pres">
      <dgm:prSet presAssocID="{81F435DA-318D-41F0-9269-EF0A45E50C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BDF908D-56E3-47F5-8161-79B1C506897D}" type="pres">
      <dgm:prSet presAssocID="{81F435DA-318D-41F0-9269-EF0A45E50CC1}" presName="rootComposite1" presStyleCnt="0"/>
      <dgm:spPr/>
      <dgm:t>
        <a:bodyPr/>
        <a:lstStyle/>
        <a:p>
          <a:endParaRPr lang="es-ES"/>
        </a:p>
      </dgm:t>
    </dgm:pt>
    <dgm:pt modelId="{9F3DCE7C-5FB0-4131-9FB6-4EE89B0234CA}" type="pres">
      <dgm:prSet presAssocID="{81F435DA-318D-41F0-9269-EF0A45E50CC1}" presName="rootText1" presStyleLbl="node0" presStyleIdx="0" presStyleCnt="1" custScaleX="170872" custScaleY="169695" custLinFactNeighborX="990" custLinFactNeighborY="408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1F5A88-6EEB-401B-A53C-3D93DD6B44D6}" type="pres">
      <dgm:prSet presAssocID="{81F435DA-318D-41F0-9269-EF0A45E50CC1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66C713A-1678-4C90-A894-44DFD6924DCF}" type="pres">
      <dgm:prSet presAssocID="{81F435DA-318D-41F0-9269-EF0A45E50CC1}" presName="hierChild2" presStyleCnt="0"/>
      <dgm:spPr/>
      <dgm:t>
        <a:bodyPr/>
        <a:lstStyle/>
        <a:p>
          <a:endParaRPr lang="es-ES"/>
        </a:p>
      </dgm:t>
    </dgm:pt>
    <dgm:pt modelId="{BB5F1BE3-B26A-4509-B92B-307B4B229518}" type="pres">
      <dgm:prSet presAssocID="{7B475F51-5B06-49E1-B62B-7728DCD90106}" presName="Name37" presStyleLbl="parChTrans1D2" presStyleIdx="0" presStyleCnt="4"/>
      <dgm:spPr/>
      <dgm:t>
        <a:bodyPr/>
        <a:lstStyle/>
        <a:p>
          <a:endParaRPr lang="es-MX"/>
        </a:p>
      </dgm:t>
    </dgm:pt>
    <dgm:pt modelId="{6F57BDDB-CCEA-4E96-856E-84A36F7721D2}" type="pres">
      <dgm:prSet presAssocID="{4C4818D1-CCBF-4E3F-9D59-405CCEE467A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0DA8486B-4C1F-4817-9D33-F083E9B7A8A7}" type="pres">
      <dgm:prSet presAssocID="{4C4818D1-CCBF-4E3F-9D59-405CCEE467A1}" presName="rootComposite" presStyleCnt="0"/>
      <dgm:spPr/>
      <dgm:t>
        <a:bodyPr/>
        <a:lstStyle/>
        <a:p>
          <a:endParaRPr lang="es-ES"/>
        </a:p>
      </dgm:t>
    </dgm:pt>
    <dgm:pt modelId="{A384A728-D15B-4EFC-9690-90D90AC42B59}" type="pres">
      <dgm:prSet presAssocID="{4C4818D1-CCBF-4E3F-9D59-405CCEE467A1}" presName="rootText" presStyleLbl="node2" presStyleIdx="0" presStyleCnt="1" custScaleX="210878" custScaleY="216876" custLinFactNeighborX="1045" custLinFactNeighborY="-257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51676BC-0BB6-4630-AC0A-938BC687094D}" type="pres">
      <dgm:prSet presAssocID="{4C4818D1-CCBF-4E3F-9D59-405CCEE467A1}" presName="rootConnector" presStyleLbl="node2" presStyleIdx="0" presStyleCnt="1"/>
      <dgm:spPr/>
      <dgm:t>
        <a:bodyPr/>
        <a:lstStyle/>
        <a:p>
          <a:endParaRPr lang="es-ES"/>
        </a:p>
      </dgm:t>
    </dgm:pt>
    <dgm:pt modelId="{3C5DA337-A661-4E00-B193-2456BB97745A}" type="pres">
      <dgm:prSet presAssocID="{4C4818D1-CCBF-4E3F-9D59-405CCEE467A1}" presName="hierChild4" presStyleCnt="0"/>
      <dgm:spPr/>
      <dgm:t>
        <a:bodyPr/>
        <a:lstStyle/>
        <a:p>
          <a:endParaRPr lang="es-ES"/>
        </a:p>
      </dgm:t>
    </dgm:pt>
    <dgm:pt modelId="{4429BF5A-EAE7-4EAF-9657-AF8F4C684155}" type="pres">
      <dgm:prSet presAssocID="{4C4818D1-CCBF-4E3F-9D59-405CCEE467A1}" presName="hierChild5" presStyleCnt="0"/>
      <dgm:spPr/>
      <dgm:t>
        <a:bodyPr/>
        <a:lstStyle/>
        <a:p>
          <a:endParaRPr lang="es-ES"/>
        </a:p>
      </dgm:t>
    </dgm:pt>
    <dgm:pt modelId="{C12AAD6A-C72A-4E9C-A08A-02F9192AE553}" type="pres">
      <dgm:prSet presAssocID="{81F435DA-318D-41F0-9269-EF0A45E50CC1}" presName="hierChild3" presStyleCnt="0"/>
      <dgm:spPr/>
      <dgm:t>
        <a:bodyPr/>
        <a:lstStyle/>
        <a:p>
          <a:endParaRPr lang="es-ES"/>
        </a:p>
      </dgm:t>
    </dgm:pt>
    <dgm:pt modelId="{095E2D54-4A67-4C67-BA4E-4274660A9820}" type="pres">
      <dgm:prSet presAssocID="{D2785FEF-652D-4B0F-A1A0-9EB4E703EB09}" presName="Name111" presStyleLbl="parChTrans1D2" presStyleIdx="1" presStyleCnt="4"/>
      <dgm:spPr/>
      <dgm:t>
        <a:bodyPr/>
        <a:lstStyle/>
        <a:p>
          <a:endParaRPr lang="es-ES"/>
        </a:p>
      </dgm:t>
    </dgm:pt>
    <dgm:pt modelId="{14AB7CD4-36AA-4C31-8065-C3CDA341549B}" type="pres">
      <dgm:prSet presAssocID="{E6DC737B-795F-440B-BBE5-7526C61FEFC7}" presName="hierRoot3" presStyleCnt="0">
        <dgm:presLayoutVars>
          <dgm:hierBranch/>
        </dgm:presLayoutVars>
      </dgm:prSet>
      <dgm:spPr/>
    </dgm:pt>
    <dgm:pt modelId="{9256E807-CF3B-434A-9E1A-2D8FB3D93968}" type="pres">
      <dgm:prSet presAssocID="{E6DC737B-795F-440B-BBE5-7526C61FEFC7}" presName="rootComposite3" presStyleCnt="0"/>
      <dgm:spPr/>
    </dgm:pt>
    <dgm:pt modelId="{37C81835-EEB8-4AF8-B7A7-C030684DDE8E}" type="pres">
      <dgm:prSet presAssocID="{E6DC737B-795F-440B-BBE5-7526C61FEFC7}" presName="rootText3" presStyleLbl="asst1" presStyleIdx="0" presStyleCnt="3" custScaleX="157728" custScaleY="84902" custLinFactNeighborX="-19096" custLinFactNeighborY="3306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0DB2148-1B57-40FB-A5B4-76BE7CEBDF10}" type="pres">
      <dgm:prSet presAssocID="{E6DC737B-795F-440B-BBE5-7526C61FEFC7}" presName="rootConnector3" presStyleLbl="asst1" presStyleIdx="0" presStyleCnt="3"/>
      <dgm:spPr/>
      <dgm:t>
        <a:bodyPr/>
        <a:lstStyle/>
        <a:p>
          <a:endParaRPr lang="es-ES"/>
        </a:p>
      </dgm:t>
    </dgm:pt>
    <dgm:pt modelId="{4C0B00C1-9BFB-460A-A495-FE15C8B12546}" type="pres">
      <dgm:prSet presAssocID="{E6DC737B-795F-440B-BBE5-7526C61FEFC7}" presName="hierChild6" presStyleCnt="0"/>
      <dgm:spPr/>
    </dgm:pt>
    <dgm:pt modelId="{B6F2161E-DC2E-43F3-A5F9-E899899A3A82}" type="pres">
      <dgm:prSet presAssocID="{ED4FF966-343B-4B0E-AA3E-38C024748EA7}" presName="Name35" presStyleLbl="parChTrans1D3" presStyleIdx="0" presStyleCnt="3"/>
      <dgm:spPr/>
      <dgm:t>
        <a:bodyPr/>
        <a:lstStyle/>
        <a:p>
          <a:endParaRPr lang="es-ES"/>
        </a:p>
      </dgm:t>
    </dgm:pt>
    <dgm:pt modelId="{F695FF78-5FE8-4C55-8130-820382FD50B4}" type="pres">
      <dgm:prSet presAssocID="{25514D3D-720A-47F1-BBDC-F4BBBC95B41E}" presName="hierRoot2" presStyleCnt="0">
        <dgm:presLayoutVars>
          <dgm:hierBranch val="init"/>
        </dgm:presLayoutVars>
      </dgm:prSet>
      <dgm:spPr/>
    </dgm:pt>
    <dgm:pt modelId="{A9B60E4F-E64E-4E1F-8994-8E042939B35D}" type="pres">
      <dgm:prSet presAssocID="{25514D3D-720A-47F1-BBDC-F4BBBC95B41E}" presName="rootComposite" presStyleCnt="0"/>
      <dgm:spPr/>
    </dgm:pt>
    <dgm:pt modelId="{A346FBEF-C4B2-48F9-99A2-0339FDE36FA6}" type="pres">
      <dgm:prSet presAssocID="{25514D3D-720A-47F1-BBDC-F4BBBC95B41E}" presName="rootText" presStyleLbl="node3" presStyleIdx="0" presStyleCnt="3" custScaleX="157728" custScaleY="135199" custLinFactNeighborX="-19021" custLinFactNeighborY="123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9A3FC24-60F4-4F6F-9C46-1A92C06CB69D}" type="pres">
      <dgm:prSet presAssocID="{25514D3D-720A-47F1-BBDC-F4BBBC95B41E}" presName="rootConnector" presStyleLbl="node3" presStyleIdx="0" presStyleCnt="3"/>
      <dgm:spPr/>
      <dgm:t>
        <a:bodyPr/>
        <a:lstStyle/>
        <a:p>
          <a:endParaRPr lang="es-ES"/>
        </a:p>
      </dgm:t>
    </dgm:pt>
    <dgm:pt modelId="{857AC19B-9404-4113-A51A-E6FD66C789DE}" type="pres">
      <dgm:prSet presAssocID="{25514D3D-720A-47F1-BBDC-F4BBBC95B41E}" presName="hierChild4" presStyleCnt="0"/>
      <dgm:spPr/>
    </dgm:pt>
    <dgm:pt modelId="{1AD0AB06-0F78-4474-A33F-4A850083F14B}" type="pres">
      <dgm:prSet presAssocID="{25514D3D-720A-47F1-BBDC-F4BBBC95B41E}" presName="hierChild5" presStyleCnt="0"/>
      <dgm:spPr/>
    </dgm:pt>
    <dgm:pt modelId="{BD55D38E-0102-4985-B67E-E82B5DA5EACF}" type="pres">
      <dgm:prSet presAssocID="{E6DC737B-795F-440B-BBE5-7526C61FEFC7}" presName="hierChild7" presStyleCnt="0"/>
      <dgm:spPr/>
    </dgm:pt>
    <dgm:pt modelId="{A039EA50-8B8D-4BCE-AABB-366E6B6DD30B}" type="pres">
      <dgm:prSet presAssocID="{ABE66CB4-E8CF-4E00-8CA7-388510C68835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183A5CCC-A44D-4917-B865-6B21E900FBD3}" type="pres">
      <dgm:prSet presAssocID="{F5AAE62B-5D61-4775-8B30-9B835A9A3256}" presName="hierRoot3" presStyleCnt="0">
        <dgm:presLayoutVars>
          <dgm:hierBranch/>
        </dgm:presLayoutVars>
      </dgm:prSet>
      <dgm:spPr/>
    </dgm:pt>
    <dgm:pt modelId="{9140E70C-5A5E-4200-A6A6-754F0207C1F9}" type="pres">
      <dgm:prSet presAssocID="{F5AAE62B-5D61-4775-8B30-9B835A9A3256}" presName="rootComposite3" presStyleCnt="0"/>
      <dgm:spPr/>
    </dgm:pt>
    <dgm:pt modelId="{C5F1AF4F-04EB-4658-8700-3A76ABC9FD33}" type="pres">
      <dgm:prSet presAssocID="{F5AAE62B-5D61-4775-8B30-9B835A9A3256}" presName="rootText3" presStyleLbl="asst1" presStyleIdx="1" presStyleCnt="3" custScaleX="157728" custScaleY="84902" custLinFactNeighborX="25244" custLinFactNeighborY="3331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5390328-C6A1-4AC1-AD1B-6D0A1716FFA3}" type="pres">
      <dgm:prSet presAssocID="{F5AAE62B-5D61-4775-8B30-9B835A9A3256}" presName="rootConnector3" presStyleLbl="asst1" presStyleIdx="1" presStyleCnt="3"/>
      <dgm:spPr/>
      <dgm:t>
        <a:bodyPr/>
        <a:lstStyle/>
        <a:p>
          <a:endParaRPr lang="es-ES"/>
        </a:p>
      </dgm:t>
    </dgm:pt>
    <dgm:pt modelId="{2FCA9BC4-6D83-4BDE-8EB2-251BBBDCD837}" type="pres">
      <dgm:prSet presAssocID="{F5AAE62B-5D61-4775-8B30-9B835A9A3256}" presName="hierChild6" presStyleCnt="0"/>
      <dgm:spPr/>
    </dgm:pt>
    <dgm:pt modelId="{DFE50439-5CA4-4257-952B-4192DFE4CAEB}" type="pres">
      <dgm:prSet presAssocID="{A3269C75-7E00-4F8B-B6CC-8234955E8D8C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691171A-2B97-4666-B605-1DC7D5A9BB3A}" type="pres">
      <dgm:prSet presAssocID="{17476552-4274-4B07-BB10-F74ECB31C4B2}" presName="hierRoot2" presStyleCnt="0">
        <dgm:presLayoutVars>
          <dgm:hierBranch val="init"/>
        </dgm:presLayoutVars>
      </dgm:prSet>
      <dgm:spPr/>
    </dgm:pt>
    <dgm:pt modelId="{DCF72BC1-A0C2-4010-8B1E-9472CA1B6CBA}" type="pres">
      <dgm:prSet presAssocID="{17476552-4274-4B07-BB10-F74ECB31C4B2}" presName="rootComposite" presStyleCnt="0"/>
      <dgm:spPr/>
    </dgm:pt>
    <dgm:pt modelId="{51D34D56-31FA-4266-AEDB-D37849137BDF}" type="pres">
      <dgm:prSet presAssocID="{17476552-4274-4B07-BB10-F74ECB31C4B2}" presName="rootText" presStyleLbl="node3" presStyleIdx="1" presStyleCnt="3" custScaleX="157728" custScaleY="135199" custLinFactNeighborX="25209" custLinFactNeighborY="123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A2FB135-02AE-4F9A-8A2D-F714345559D8}" type="pres">
      <dgm:prSet presAssocID="{17476552-4274-4B07-BB10-F74ECB31C4B2}" presName="rootConnector" presStyleLbl="node3" presStyleIdx="1" presStyleCnt="3"/>
      <dgm:spPr/>
      <dgm:t>
        <a:bodyPr/>
        <a:lstStyle/>
        <a:p>
          <a:endParaRPr lang="es-ES"/>
        </a:p>
      </dgm:t>
    </dgm:pt>
    <dgm:pt modelId="{692BBE36-2C53-442D-8CAA-6F367C29438B}" type="pres">
      <dgm:prSet presAssocID="{17476552-4274-4B07-BB10-F74ECB31C4B2}" presName="hierChild4" presStyleCnt="0"/>
      <dgm:spPr/>
    </dgm:pt>
    <dgm:pt modelId="{E228DC6A-8D7F-41B3-887D-D850479ACF07}" type="pres">
      <dgm:prSet presAssocID="{17476552-4274-4B07-BB10-F74ECB31C4B2}" presName="hierChild5" presStyleCnt="0"/>
      <dgm:spPr/>
    </dgm:pt>
    <dgm:pt modelId="{FFCD4540-6A8F-484E-B6EA-4D240CCE2512}" type="pres">
      <dgm:prSet presAssocID="{F5AAE62B-5D61-4775-8B30-9B835A9A3256}" presName="hierChild7" presStyleCnt="0"/>
      <dgm:spPr/>
    </dgm:pt>
    <dgm:pt modelId="{E5CD02AB-B93B-45FD-9739-0D0E1E3379AC}" type="pres">
      <dgm:prSet presAssocID="{6DB5E622-8E25-4170-84DE-9C4D705E7A63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0A6DDC3A-438F-4B54-8961-89FE72E1B2F9}" type="pres">
      <dgm:prSet presAssocID="{91A2F1C7-7615-4C92-88DA-1896F221CDF2}" presName="hierRoot3" presStyleCnt="0">
        <dgm:presLayoutVars>
          <dgm:hierBranch/>
        </dgm:presLayoutVars>
      </dgm:prSet>
      <dgm:spPr/>
    </dgm:pt>
    <dgm:pt modelId="{B3CCDD8D-F9EA-48AF-8498-0B2DF4B6EA4B}" type="pres">
      <dgm:prSet presAssocID="{91A2F1C7-7615-4C92-88DA-1896F221CDF2}" presName="rootComposite3" presStyleCnt="0"/>
      <dgm:spPr/>
    </dgm:pt>
    <dgm:pt modelId="{E8AC55CB-2990-4C87-9BDA-69DA95989545}" type="pres">
      <dgm:prSet presAssocID="{91A2F1C7-7615-4C92-88DA-1896F221CDF2}" presName="rootText3" presStyleLbl="asst1" presStyleIdx="2" presStyleCnt="3" custScaleX="157728" custScaleY="84902" custLinFactNeighborX="-21278" custLinFactNeighborY="698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2BAFDB1-B1B6-44EC-8055-733E05276DE1}" type="pres">
      <dgm:prSet presAssocID="{91A2F1C7-7615-4C92-88DA-1896F221CDF2}" presName="rootConnector3" presStyleLbl="asst1" presStyleIdx="2" presStyleCnt="3"/>
      <dgm:spPr/>
      <dgm:t>
        <a:bodyPr/>
        <a:lstStyle/>
        <a:p>
          <a:endParaRPr lang="es-ES"/>
        </a:p>
      </dgm:t>
    </dgm:pt>
    <dgm:pt modelId="{573209F1-8A0B-4D87-8F46-8FB094CA3B91}" type="pres">
      <dgm:prSet presAssocID="{91A2F1C7-7615-4C92-88DA-1896F221CDF2}" presName="hierChild6" presStyleCnt="0"/>
      <dgm:spPr/>
    </dgm:pt>
    <dgm:pt modelId="{0054E131-151A-4ADB-B3EB-A023C0624E61}" type="pres">
      <dgm:prSet presAssocID="{B96EC92C-94E8-4F2C-BE7B-490B6E48992A}" presName="Name35" presStyleLbl="parChTrans1D3" presStyleIdx="2" presStyleCnt="3"/>
      <dgm:spPr/>
      <dgm:t>
        <a:bodyPr/>
        <a:lstStyle/>
        <a:p>
          <a:endParaRPr lang="es-ES"/>
        </a:p>
      </dgm:t>
    </dgm:pt>
    <dgm:pt modelId="{5253A7EA-1EF3-46A8-A168-2B2CF0EFBAB0}" type="pres">
      <dgm:prSet presAssocID="{CB0EA783-2B50-4F1B-A90F-E1E950CC7B29}" presName="hierRoot2" presStyleCnt="0">
        <dgm:presLayoutVars>
          <dgm:hierBranch val="init"/>
        </dgm:presLayoutVars>
      </dgm:prSet>
      <dgm:spPr/>
    </dgm:pt>
    <dgm:pt modelId="{B50DBBD3-8059-42B4-AFE4-D951B33769B4}" type="pres">
      <dgm:prSet presAssocID="{CB0EA783-2B50-4F1B-A90F-E1E950CC7B29}" presName="rootComposite" presStyleCnt="0"/>
      <dgm:spPr/>
    </dgm:pt>
    <dgm:pt modelId="{AB696653-AD2A-4C15-A56A-7C8328B0F34E}" type="pres">
      <dgm:prSet presAssocID="{CB0EA783-2B50-4F1B-A90F-E1E950CC7B29}" presName="rootText" presStyleLbl="node3" presStyleIdx="2" presStyleCnt="3" custScaleX="157728" custScaleY="135199" custLinFactNeighborX="-21254" custLinFactNeighborY="-142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B976B0-716D-4A12-839F-ADF199679358}" type="pres">
      <dgm:prSet presAssocID="{CB0EA783-2B50-4F1B-A90F-E1E950CC7B29}" presName="rootConnector" presStyleLbl="node3" presStyleIdx="2" presStyleCnt="3"/>
      <dgm:spPr/>
      <dgm:t>
        <a:bodyPr/>
        <a:lstStyle/>
        <a:p>
          <a:endParaRPr lang="es-ES"/>
        </a:p>
      </dgm:t>
    </dgm:pt>
    <dgm:pt modelId="{096E2F38-CDF5-445A-A023-4948C82BF9EA}" type="pres">
      <dgm:prSet presAssocID="{CB0EA783-2B50-4F1B-A90F-E1E950CC7B29}" presName="hierChild4" presStyleCnt="0"/>
      <dgm:spPr/>
    </dgm:pt>
    <dgm:pt modelId="{2E4BB370-8064-4790-A05D-000ED8372A04}" type="pres">
      <dgm:prSet presAssocID="{CB0EA783-2B50-4F1B-A90F-E1E950CC7B29}" presName="hierChild5" presStyleCnt="0"/>
      <dgm:spPr/>
    </dgm:pt>
    <dgm:pt modelId="{7468FE54-27FF-49F3-B83B-F053921C1963}" type="pres">
      <dgm:prSet presAssocID="{91A2F1C7-7615-4C92-88DA-1896F221CDF2}" presName="hierChild7" presStyleCnt="0"/>
      <dgm:spPr/>
    </dgm:pt>
  </dgm:ptLst>
  <dgm:cxnLst>
    <dgm:cxn modelId="{980B26F0-E595-479F-AAFB-339C145F4E01}" type="presOf" srcId="{E6DC737B-795F-440B-BBE5-7526C61FEFC7}" destId="{37C81835-EEB8-4AF8-B7A7-C030684DDE8E}" srcOrd="0" destOrd="0" presId="urn:microsoft.com/office/officeart/2005/8/layout/orgChart1"/>
    <dgm:cxn modelId="{68A09354-11D9-4505-97ED-3B4D761E18D1}" srcId="{81F435DA-318D-41F0-9269-EF0A45E50CC1}" destId="{4C4818D1-CCBF-4E3F-9D59-405CCEE467A1}" srcOrd="0" destOrd="0" parTransId="{7B475F51-5B06-49E1-B62B-7728DCD90106}" sibTransId="{F175F09C-CDCB-4AAD-82FB-05088E016805}"/>
    <dgm:cxn modelId="{960E3911-AFE4-4772-A8EC-F9AAA4108BE4}" type="presOf" srcId="{F5AAE62B-5D61-4775-8B30-9B835A9A3256}" destId="{C5F1AF4F-04EB-4658-8700-3A76ABC9FD33}" srcOrd="0" destOrd="0" presId="urn:microsoft.com/office/officeart/2005/8/layout/orgChart1"/>
    <dgm:cxn modelId="{6871BC3B-D5B5-4E5A-BE99-AFBFF7AC467C}" type="presOf" srcId="{CB0EA783-2B50-4F1B-A90F-E1E950CC7B29}" destId="{AB696653-AD2A-4C15-A56A-7C8328B0F34E}" srcOrd="0" destOrd="0" presId="urn:microsoft.com/office/officeart/2005/8/layout/orgChart1"/>
    <dgm:cxn modelId="{D3AD7A90-836F-48D3-90A3-AA30F5A93F64}" type="presOf" srcId="{F5AAE62B-5D61-4775-8B30-9B835A9A3256}" destId="{85390328-C6A1-4AC1-AD1B-6D0A1716FFA3}" srcOrd="1" destOrd="0" presId="urn:microsoft.com/office/officeart/2005/8/layout/orgChart1"/>
    <dgm:cxn modelId="{D1E8D91E-F313-41F4-AD79-DA95A93036EB}" type="presOf" srcId="{B96EC92C-94E8-4F2C-BE7B-490B6E48992A}" destId="{0054E131-151A-4ADB-B3EB-A023C0624E61}" srcOrd="0" destOrd="0" presId="urn:microsoft.com/office/officeart/2005/8/layout/orgChart1"/>
    <dgm:cxn modelId="{47DB09DA-FE53-4BAA-8423-3BB100415075}" type="presOf" srcId="{81F435DA-318D-41F0-9269-EF0A45E50CC1}" destId="{A41F5A88-6EEB-401B-A53C-3D93DD6B44D6}" srcOrd="1" destOrd="0" presId="urn:microsoft.com/office/officeart/2005/8/layout/orgChart1"/>
    <dgm:cxn modelId="{0435F405-1E44-4A26-B7A6-CB834E90923A}" type="presOf" srcId="{CB0EA783-2B50-4F1B-A90F-E1E950CC7B29}" destId="{F7B976B0-716D-4A12-839F-ADF199679358}" srcOrd="1" destOrd="0" presId="urn:microsoft.com/office/officeart/2005/8/layout/orgChart1"/>
    <dgm:cxn modelId="{48E03DC3-B1F2-4536-B81B-9FD014DC7347}" type="presOf" srcId="{91A2F1C7-7615-4C92-88DA-1896F221CDF2}" destId="{72BAFDB1-B1B6-44EC-8055-733E05276DE1}" srcOrd="1" destOrd="0" presId="urn:microsoft.com/office/officeart/2005/8/layout/orgChart1"/>
    <dgm:cxn modelId="{31F5DED3-6AB6-4176-A303-796B37F89E67}" srcId="{F5AAE62B-5D61-4775-8B30-9B835A9A3256}" destId="{17476552-4274-4B07-BB10-F74ECB31C4B2}" srcOrd="0" destOrd="0" parTransId="{A3269C75-7E00-4F8B-B6CC-8234955E8D8C}" sibTransId="{05C21213-D9D8-4A0D-88A3-3066C0D55E6D}"/>
    <dgm:cxn modelId="{325A540C-6CA6-400A-AC2C-67F19FAA5D83}" type="presOf" srcId="{81F435DA-318D-41F0-9269-EF0A45E50CC1}" destId="{9F3DCE7C-5FB0-4131-9FB6-4EE89B0234CA}" srcOrd="0" destOrd="0" presId="urn:microsoft.com/office/officeart/2005/8/layout/orgChart1"/>
    <dgm:cxn modelId="{31B7BD79-89A6-4406-B752-7D9B858C256D}" srcId="{E6DC737B-795F-440B-BBE5-7526C61FEFC7}" destId="{25514D3D-720A-47F1-BBDC-F4BBBC95B41E}" srcOrd="0" destOrd="0" parTransId="{ED4FF966-343B-4B0E-AA3E-38C024748EA7}" sibTransId="{6AC666C3-7171-44BD-92EE-59A7C19E11A3}"/>
    <dgm:cxn modelId="{B2338734-BFFA-46F7-B541-31C5263CA044}" type="presOf" srcId="{ABE66CB4-E8CF-4E00-8CA7-388510C68835}" destId="{A039EA50-8B8D-4BCE-AABB-366E6B6DD30B}" srcOrd="0" destOrd="0" presId="urn:microsoft.com/office/officeart/2005/8/layout/orgChart1"/>
    <dgm:cxn modelId="{52F63A39-1BAC-4599-AA7E-BEEA08570303}" srcId="{81F435DA-318D-41F0-9269-EF0A45E50CC1}" destId="{F5AAE62B-5D61-4775-8B30-9B835A9A3256}" srcOrd="2" destOrd="0" parTransId="{ABE66CB4-E8CF-4E00-8CA7-388510C68835}" sibTransId="{6DF287A9-EB13-49C8-B583-C86AFDA18098}"/>
    <dgm:cxn modelId="{56BF4CA6-8EFA-4F27-A985-78BE2585F42B}" type="presOf" srcId="{17476552-4274-4B07-BB10-F74ECB31C4B2}" destId="{3A2FB135-02AE-4F9A-8A2D-F714345559D8}" srcOrd="1" destOrd="0" presId="urn:microsoft.com/office/officeart/2005/8/layout/orgChart1"/>
    <dgm:cxn modelId="{84C33CD6-CEC9-47B9-9CCC-51168C8978F3}" type="presOf" srcId="{17476552-4274-4B07-BB10-F74ECB31C4B2}" destId="{51D34D56-31FA-4266-AEDB-D37849137BDF}" srcOrd="0" destOrd="0" presId="urn:microsoft.com/office/officeart/2005/8/layout/orgChart1"/>
    <dgm:cxn modelId="{1FA4AB70-5979-4E06-9324-0AA05A5C8B19}" type="presOf" srcId="{4C4818D1-CCBF-4E3F-9D59-405CCEE467A1}" destId="{351676BC-0BB6-4630-AC0A-938BC687094D}" srcOrd="1" destOrd="0" presId="urn:microsoft.com/office/officeart/2005/8/layout/orgChart1"/>
    <dgm:cxn modelId="{26A2EF31-C552-469C-9D46-5E67B0A8E834}" srcId="{32A7EB06-CF15-4550-9370-4D6BF2DF57FD}" destId="{81F435DA-318D-41F0-9269-EF0A45E50CC1}" srcOrd="0" destOrd="0" parTransId="{BBA0ABB9-1C63-4B70-8CE3-1CBA75F4A955}" sibTransId="{CB8E145A-B4BA-4A7E-8D3C-7FEDEF4839A5}"/>
    <dgm:cxn modelId="{4AEE7401-2EDA-4346-A236-F5A9888E89F2}" type="presOf" srcId="{E6DC737B-795F-440B-BBE5-7526C61FEFC7}" destId="{60DB2148-1B57-40FB-A5B4-76BE7CEBDF10}" srcOrd="1" destOrd="0" presId="urn:microsoft.com/office/officeart/2005/8/layout/orgChart1"/>
    <dgm:cxn modelId="{D21A9802-18AD-45A8-98C6-6D7DD7F4308C}" type="presOf" srcId="{6DB5E622-8E25-4170-84DE-9C4D705E7A63}" destId="{E5CD02AB-B93B-45FD-9739-0D0E1E3379AC}" srcOrd="0" destOrd="0" presId="urn:microsoft.com/office/officeart/2005/8/layout/orgChart1"/>
    <dgm:cxn modelId="{AA8F6399-68F5-405D-9EA9-3A748B63EDDE}" type="presOf" srcId="{D2785FEF-652D-4B0F-A1A0-9EB4E703EB09}" destId="{095E2D54-4A67-4C67-BA4E-4274660A9820}" srcOrd="0" destOrd="0" presId="urn:microsoft.com/office/officeart/2005/8/layout/orgChart1"/>
    <dgm:cxn modelId="{49BEB877-E908-4253-8295-B36E3438A0D6}" type="presOf" srcId="{32A7EB06-CF15-4550-9370-4D6BF2DF57FD}" destId="{63EED71C-03D2-4F08-BFA4-AA97F952338F}" srcOrd="0" destOrd="0" presId="urn:microsoft.com/office/officeart/2005/8/layout/orgChart1"/>
    <dgm:cxn modelId="{77FFAD63-0B22-489F-B675-743404D88503}" type="presOf" srcId="{25514D3D-720A-47F1-BBDC-F4BBBC95B41E}" destId="{49A3FC24-60F4-4F6F-9C46-1A92C06CB69D}" srcOrd="1" destOrd="0" presId="urn:microsoft.com/office/officeart/2005/8/layout/orgChart1"/>
    <dgm:cxn modelId="{F409B1A4-1C2F-4FC7-B3DB-71D823EEA0F2}" srcId="{81F435DA-318D-41F0-9269-EF0A45E50CC1}" destId="{E6DC737B-795F-440B-BBE5-7526C61FEFC7}" srcOrd="1" destOrd="0" parTransId="{D2785FEF-652D-4B0F-A1A0-9EB4E703EB09}" sibTransId="{18BEFE31-909C-48EB-8D05-FF1F66E38D2E}"/>
    <dgm:cxn modelId="{08289E69-AD81-4FEB-A816-1BC0DAB3A84F}" srcId="{91A2F1C7-7615-4C92-88DA-1896F221CDF2}" destId="{CB0EA783-2B50-4F1B-A90F-E1E950CC7B29}" srcOrd="0" destOrd="0" parTransId="{B96EC92C-94E8-4F2C-BE7B-490B6E48992A}" sibTransId="{AD70FBCE-E73A-41A0-B358-E6D5890DC38B}"/>
    <dgm:cxn modelId="{FD033B10-858D-4776-BE35-75F474578B25}" type="presOf" srcId="{ED4FF966-343B-4B0E-AA3E-38C024748EA7}" destId="{B6F2161E-DC2E-43F3-A5F9-E899899A3A82}" srcOrd="0" destOrd="0" presId="urn:microsoft.com/office/officeart/2005/8/layout/orgChart1"/>
    <dgm:cxn modelId="{63C7C577-096A-4E2F-894D-FE0E99ACE5F5}" type="presOf" srcId="{7B475F51-5B06-49E1-B62B-7728DCD90106}" destId="{BB5F1BE3-B26A-4509-B92B-307B4B229518}" srcOrd="0" destOrd="0" presId="urn:microsoft.com/office/officeart/2005/8/layout/orgChart1"/>
    <dgm:cxn modelId="{8FF5F486-B600-4411-AF6B-6231874D2729}" type="presOf" srcId="{4C4818D1-CCBF-4E3F-9D59-405CCEE467A1}" destId="{A384A728-D15B-4EFC-9690-90D90AC42B59}" srcOrd="0" destOrd="0" presId="urn:microsoft.com/office/officeart/2005/8/layout/orgChart1"/>
    <dgm:cxn modelId="{EA8F2975-8264-430F-AF6E-F71838833853}" type="presOf" srcId="{91A2F1C7-7615-4C92-88DA-1896F221CDF2}" destId="{E8AC55CB-2990-4C87-9BDA-69DA95989545}" srcOrd="0" destOrd="0" presId="urn:microsoft.com/office/officeart/2005/8/layout/orgChart1"/>
    <dgm:cxn modelId="{0C8496D6-BCA3-4CCB-BA8D-8EC74CECCB77}" type="presOf" srcId="{A3269C75-7E00-4F8B-B6CC-8234955E8D8C}" destId="{DFE50439-5CA4-4257-952B-4192DFE4CAEB}" srcOrd="0" destOrd="0" presId="urn:microsoft.com/office/officeart/2005/8/layout/orgChart1"/>
    <dgm:cxn modelId="{0CA2AA40-FBE5-475B-880F-D4FCE3F3045C}" srcId="{81F435DA-318D-41F0-9269-EF0A45E50CC1}" destId="{91A2F1C7-7615-4C92-88DA-1896F221CDF2}" srcOrd="3" destOrd="0" parTransId="{6DB5E622-8E25-4170-84DE-9C4D705E7A63}" sibTransId="{E68369DF-A38E-4688-824F-5F251DCC95C7}"/>
    <dgm:cxn modelId="{8D75289B-8CDD-48F7-BE1F-817B28A26A29}" type="presOf" srcId="{25514D3D-720A-47F1-BBDC-F4BBBC95B41E}" destId="{A346FBEF-C4B2-48F9-99A2-0339FDE36FA6}" srcOrd="0" destOrd="0" presId="urn:microsoft.com/office/officeart/2005/8/layout/orgChart1"/>
    <dgm:cxn modelId="{35A90335-92C5-4970-A2B1-CA0839A73B7E}" type="presParOf" srcId="{63EED71C-03D2-4F08-BFA4-AA97F952338F}" destId="{CCF2EE73-218F-49A9-8468-B25B0B2427FE}" srcOrd="0" destOrd="0" presId="urn:microsoft.com/office/officeart/2005/8/layout/orgChart1"/>
    <dgm:cxn modelId="{BDFCD7C3-D276-4A08-83F4-3B964E648902}" type="presParOf" srcId="{CCF2EE73-218F-49A9-8468-B25B0B2427FE}" destId="{0BDF908D-56E3-47F5-8161-79B1C506897D}" srcOrd="0" destOrd="0" presId="urn:microsoft.com/office/officeart/2005/8/layout/orgChart1"/>
    <dgm:cxn modelId="{1A798769-9C6B-4FD8-93BA-A2690BFFBD66}" type="presParOf" srcId="{0BDF908D-56E3-47F5-8161-79B1C506897D}" destId="{9F3DCE7C-5FB0-4131-9FB6-4EE89B0234CA}" srcOrd="0" destOrd="0" presId="urn:microsoft.com/office/officeart/2005/8/layout/orgChart1"/>
    <dgm:cxn modelId="{8D7938DF-B8E2-4B9A-8129-AD73EA616FAE}" type="presParOf" srcId="{0BDF908D-56E3-47F5-8161-79B1C506897D}" destId="{A41F5A88-6EEB-401B-A53C-3D93DD6B44D6}" srcOrd="1" destOrd="0" presId="urn:microsoft.com/office/officeart/2005/8/layout/orgChart1"/>
    <dgm:cxn modelId="{55AE7563-5181-4A3E-84CF-A6D3A2FA3D2E}" type="presParOf" srcId="{CCF2EE73-218F-49A9-8468-B25B0B2427FE}" destId="{866C713A-1678-4C90-A894-44DFD6924DCF}" srcOrd="1" destOrd="0" presId="urn:microsoft.com/office/officeart/2005/8/layout/orgChart1"/>
    <dgm:cxn modelId="{82328404-2E85-4DFD-9EEA-FE99C10611EE}" type="presParOf" srcId="{866C713A-1678-4C90-A894-44DFD6924DCF}" destId="{BB5F1BE3-B26A-4509-B92B-307B4B229518}" srcOrd="0" destOrd="0" presId="urn:microsoft.com/office/officeart/2005/8/layout/orgChart1"/>
    <dgm:cxn modelId="{07282E18-B7B4-482B-9C5D-39FBABB15EE2}" type="presParOf" srcId="{866C713A-1678-4C90-A894-44DFD6924DCF}" destId="{6F57BDDB-CCEA-4E96-856E-84A36F7721D2}" srcOrd="1" destOrd="0" presId="urn:microsoft.com/office/officeart/2005/8/layout/orgChart1"/>
    <dgm:cxn modelId="{66BF0C3C-91E2-495E-92F6-AE4B4C2CFC29}" type="presParOf" srcId="{6F57BDDB-CCEA-4E96-856E-84A36F7721D2}" destId="{0DA8486B-4C1F-4817-9D33-F083E9B7A8A7}" srcOrd="0" destOrd="0" presId="urn:microsoft.com/office/officeart/2005/8/layout/orgChart1"/>
    <dgm:cxn modelId="{63B19912-7040-42B1-983F-C28166D48435}" type="presParOf" srcId="{0DA8486B-4C1F-4817-9D33-F083E9B7A8A7}" destId="{A384A728-D15B-4EFC-9690-90D90AC42B59}" srcOrd="0" destOrd="0" presId="urn:microsoft.com/office/officeart/2005/8/layout/orgChart1"/>
    <dgm:cxn modelId="{8431DBA4-17F5-4413-B9A7-CBAD51D75C10}" type="presParOf" srcId="{0DA8486B-4C1F-4817-9D33-F083E9B7A8A7}" destId="{351676BC-0BB6-4630-AC0A-938BC687094D}" srcOrd="1" destOrd="0" presId="urn:microsoft.com/office/officeart/2005/8/layout/orgChart1"/>
    <dgm:cxn modelId="{50CDBD0A-A2C3-4BAB-8B23-40FCF293E47B}" type="presParOf" srcId="{6F57BDDB-CCEA-4E96-856E-84A36F7721D2}" destId="{3C5DA337-A661-4E00-B193-2456BB97745A}" srcOrd="1" destOrd="0" presId="urn:microsoft.com/office/officeart/2005/8/layout/orgChart1"/>
    <dgm:cxn modelId="{77815522-DD4E-41CF-825B-46CC79DE5C83}" type="presParOf" srcId="{6F57BDDB-CCEA-4E96-856E-84A36F7721D2}" destId="{4429BF5A-EAE7-4EAF-9657-AF8F4C684155}" srcOrd="2" destOrd="0" presId="urn:microsoft.com/office/officeart/2005/8/layout/orgChart1"/>
    <dgm:cxn modelId="{DC7C21A6-5D25-44E2-96C1-8EA675069323}" type="presParOf" srcId="{CCF2EE73-218F-49A9-8468-B25B0B2427FE}" destId="{C12AAD6A-C72A-4E9C-A08A-02F9192AE553}" srcOrd="2" destOrd="0" presId="urn:microsoft.com/office/officeart/2005/8/layout/orgChart1"/>
    <dgm:cxn modelId="{9A0DFE9D-C327-4316-8AD9-F46BEEFF522B}" type="presParOf" srcId="{C12AAD6A-C72A-4E9C-A08A-02F9192AE553}" destId="{095E2D54-4A67-4C67-BA4E-4274660A9820}" srcOrd="0" destOrd="0" presId="urn:microsoft.com/office/officeart/2005/8/layout/orgChart1"/>
    <dgm:cxn modelId="{33948AC1-AB6C-427A-9FAB-778CA39F2964}" type="presParOf" srcId="{C12AAD6A-C72A-4E9C-A08A-02F9192AE553}" destId="{14AB7CD4-36AA-4C31-8065-C3CDA341549B}" srcOrd="1" destOrd="0" presId="urn:microsoft.com/office/officeart/2005/8/layout/orgChart1"/>
    <dgm:cxn modelId="{E25C90AC-35D2-44E6-ACC6-D9317A346418}" type="presParOf" srcId="{14AB7CD4-36AA-4C31-8065-C3CDA341549B}" destId="{9256E807-CF3B-434A-9E1A-2D8FB3D93968}" srcOrd="0" destOrd="0" presId="urn:microsoft.com/office/officeart/2005/8/layout/orgChart1"/>
    <dgm:cxn modelId="{6CC0A8B5-2188-4686-A36D-D7C6D7F0810B}" type="presParOf" srcId="{9256E807-CF3B-434A-9E1A-2D8FB3D93968}" destId="{37C81835-EEB8-4AF8-B7A7-C030684DDE8E}" srcOrd="0" destOrd="0" presId="urn:microsoft.com/office/officeart/2005/8/layout/orgChart1"/>
    <dgm:cxn modelId="{3A305CB9-05AB-4D8F-8634-084E50C81D3C}" type="presParOf" srcId="{9256E807-CF3B-434A-9E1A-2D8FB3D93968}" destId="{60DB2148-1B57-40FB-A5B4-76BE7CEBDF10}" srcOrd="1" destOrd="0" presId="urn:microsoft.com/office/officeart/2005/8/layout/orgChart1"/>
    <dgm:cxn modelId="{B89F7AAD-8121-4E2C-AE86-76DB335B93D6}" type="presParOf" srcId="{14AB7CD4-36AA-4C31-8065-C3CDA341549B}" destId="{4C0B00C1-9BFB-460A-A495-FE15C8B12546}" srcOrd="1" destOrd="0" presId="urn:microsoft.com/office/officeart/2005/8/layout/orgChart1"/>
    <dgm:cxn modelId="{1771BDEC-A4D0-4F6F-9D9B-54E298B01993}" type="presParOf" srcId="{4C0B00C1-9BFB-460A-A495-FE15C8B12546}" destId="{B6F2161E-DC2E-43F3-A5F9-E899899A3A82}" srcOrd="0" destOrd="0" presId="urn:microsoft.com/office/officeart/2005/8/layout/orgChart1"/>
    <dgm:cxn modelId="{8E9775A3-4400-456D-91AF-C683028EE572}" type="presParOf" srcId="{4C0B00C1-9BFB-460A-A495-FE15C8B12546}" destId="{F695FF78-5FE8-4C55-8130-820382FD50B4}" srcOrd="1" destOrd="0" presId="urn:microsoft.com/office/officeart/2005/8/layout/orgChart1"/>
    <dgm:cxn modelId="{9AD18D3A-D748-4100-8CE6-B9A7080E0BEA}" type="presParOf" srcId="{F695FF78-5FE8-4C55-8130-820382FD50B4}" destId="{A9B60E4F-E64E-4E1F-8994-8E042939B35D}" srcOrd="0" destOrd="0" presId="urn:microsoft.com/office/officeart/2005/8/layout/orgChart1"/>
    <dgm:cxn modelId="{DA5EB546-9CF4-48F5-848D-3F649E634A2A}" type="presParOf" srcId="{A9B60E4F-E64E-4E1F-8994-8E042939B35D}" destId="{A346FBEF-C4B2-48F9-99A2-0339FDE36FA6}" srcOrd="0" destOrd="0" presId="urn:microsoft.com/office/officeart/2005/8/layout/orgChart1"/>
    <dgm:cxn modelId="{6E89B532-B58D-4904-A07D-347CE7A390F1}" type="presParOf" srcId="{A9B60E4F-E64E-4E1F-8994-8E042939B35D}" destId="{49A3FC24-60F4-4F6F-9C46-1A92C06CB69D}" srcOrd="1" destOrd="0" presId="urn:microsoft.com/office/officeart/2005/8/layout/orgChart1"/>
    <dgm:cxn modelId="{F0A2EE63-CD91-4F6E-BBE1-4709A88F6F8F}" type="presParOf" srcId="{F695FF78-5FE8-4C55-8130-820382FD50B4}" destId="{857AC19B-9404-4113-A51A-E6FD66C789DE}" srcOrd="1" destOrd="0" presId="urn:microsoft.com/office/officeart/2005/8/layout/orgChart1"/>
    <dgm:cxn modelId="{A00844DA-B41D-4FC0-A589-0AABB65363E7}" type="presParOf" srcId="{F695FF78-5FE8-4C55-8130-820382FD50B4}" destId="{1AD0AB06-0F78-4474-A33F-4A850083F14B}" srcOrd="2" destOrd="0" presId="urn:microsoft.com/office/officeart/2005/8/layout/orgChart1"/>
    <dgm:cxn modelId="{28432134-CB79-490E-BAAA-9ED9A241EF2A}" type="presParOf" srcId="{14AB7CD4-36AA-4C31-8065-C3CDA341549B}" destId="{BD55D38E-0102-4985-B67E-E82B5DA5EACF}" srcOrd="2" destOrd="0" presId="urn:microsoft.com/office/officeart/2005/8/layout/orgChart1"/>
    <dgm:cxn modelId="{6CE4655E-673F-4831-A95B-8B8B77D05743}" type="presParOf" srcId="{C12AAD6A-C72A-4E9C-A08A-02F9192AE553}" destId="{A039EA50-8B8D-4BCE-AABB-366E6B6DD30B}" srcOrd="2" destOrd="0" presId="urn:microsoft.com/office/officeart/2005/8/layout/orgChart1"/>
    <dgm:cxn modelId="{1BC07FC5-DDD7-4B61-AEFB-4F91CF87C91B}" type="presParOf" srcId="{C12AAD6A-C72A-4E9C-A08A-02F9192AE553}" destId="{183A5CCC-A44D-4917-B865-6B21E900FBD3}" srcOrd="3" destOrd="0" presId="urn:microsoft.com/office/officeart/2005/8/layout/orgChart1"/>
    <dgm:cxn modelId="{7C371E98-FC66-4C0D-B50C-4017D0936D91}" type="presParOf" srcId="{183A5CCC-A44D-4917-B865-6B21E900FBD3}" destId="{9140E70C-5A5E-4200-A6A6-754F0207C1F9}" srcOrd="0" destOrd="0" presId="urn:microsoft.com/office/officeart/2005/8/layout/orgChart1"/>
    <dgm:cxn modelId="{CF03F5A8-CC74-469C-910C-C945CCFDA5D2}" type="presParOf" srcId="{9140E70C-5A5E-4200-A6A6-754F0207C1F9}" destId="{C5F1AF4F-04EB-4658-8700-3A76ABC9FD33}" srcOrd="0" destOrd="0" presId="urn:microsoft.com/office/officeart/2005/8/layout/orgChart1"/>
    <dgm:cxn modelId="{21D98162-BC33-41F2-9893-4DE81BE89BBD}" type="presParOf" srcId="{9140E70C-5A5E-4200-A6A6-754F0207C1F9}" destId="{85390328-C6A1-4AC1-AD1B-6D0A1716FFA3}" srcOrd="1" destOrd="0" presId="urn:microsoft.com/office/officeart/2005/8/layout/orgChart1"/>
    <dgm:cxn modelId="{379440CC-B964-4DE2-9CA6-B691A657E870}" type="presParOf" srcId="{183A5CCC-A44D-4917-B865-6B21E900FBD3}" destId="{2FCA9BC4-6D83-4BDE-8EB2-251BBBDCD837}" srcOrd="1" destOrd="0" presId="urn:microsoft.com/office/officeart/2005/8/layout/orgChart1"/>
    <dgm:cxn modelId="{68C4F2D1-CBF1-4028-94B7-53F24836954D}" type="presParOf" srcId="{2FCA9BC4-6D83-4BDE-8EB2-251BBBDCD837}" destId="{DFE50439-5CA4-4257-952B-4192DFE4CAEB}" srcOrd="0" destOrd="0" presId="urn:microsoft.com/office/officeart/2005/8/layout/orgChart1"/>
    <dgm:cxn modelId="{EA71EFA6-F857-423F-9BAD-62900944ADCA}" type="presParOf" srcId="{2FCA9BC4-6D83-4BDE-8EB2-251BBBDCD837}" destId="{6691171A-2B97-4666-B605-1DC7D5A9BB3A}" srcOrd="1" destOrd="0" presId="urn:microsoft.com/office/officeart/2005/8/layout/orgChart1"/>
    <dgm:cxn modelId="{70C6C9B4-F0DD-4F3C-AB69-962E3C226912}" type="presParOf" srcId="{6691171A-2B97-4666-B605-1DC7D5A9BB3A}" destId="{DCF72BC1-A0C2-4010-8B1E-9472CA1B6CBA}" srcOrd="0" destOrd="0" presId="urn:microsoft.com/office/officeart/2005/8/layout/orgChart1"/>
    <dgm:cxn modelId="{3CC966C8-4073-46A5-AC31-ED096C289679}" type="presParOf" srcId="{DCF72BC1-A0C2-4010-8B1E-9472CA1B6CBA}" destId="{51D34D56-31FA-4266-AEDB-D37849137BDF}" srcOrd="0" destOrd="0" presId="urn:microsoft.com/office/officeart/2005/8/layout/orgChart1"/>
    <dgm:cxn modelId="{ABF24878-EF77-4472-84AE-2EC43AD1AFB1}" type="presParOf" srcId="{DCF72BC1-A0C2-4010-8B1E-9472CA1B6CBA}" destId="{3A2FB135-02AE-4F9A-8A2D-F714345559D8}" srcOrd="1" destOrd="0" presId="urn:microsoft.com/office/officeart/2005/8/layout/orgChart1"/>
    <dgm:cxn modelId="{64849DDD-95C4-45E8-99DA-0FF436372EBB}" type="presParOf" srcId="{6691171A-2B97-4666-B605-1DC7D5A9BB3A}" destId="{692BBE36-2C53-442D-8CAA-6F367C29438B}" srcOrd="1" destOrd="0" presId="urn:microsoft.com/office/officeart/2005/8/layout/orgChart1"/>
    <dgm:cxn modelId="{E9BD4819-2DBF-4041-B942-F6C9A7BFE639}" type="presParOf" srcId="{6691171A-2B97-4666-B605-1DC7D5A9BB3A}" destId="{E228DC6A-8D7F-41B3-887D-D850479ACF07}" srcOrd="2" destOrd="0" presId="urn:microsoft.com/office/officeart/2005/8/layout/orgChart1"/>
    <dgm:cxn modelId="{E84543AC-28CD-4396-BC3C-3359D4A83DC9}" type="presParOf" srcId="{183A5CCC-A44D-4917-B865-6B21E900FBD3}" destId="{FFCD4540-6A8F-484E-B6EA-4D240CCE2512}" srcOrd="2" destOrd="0" presId="urn:microsoft.com/office/officeart/2005/8/layout/orgChart1"/>
    <dgm:cxn modelId="{F03F432E-4FFF-4E05-90DF-A14E5A418575}" type="presParOf" srcId="{C12AAD6A-C72A-4E9C-A08A-02F9192AE553}" destId="{E5CD02AB-B93B-45FD-9739-0D0E1E3379AC}" srcOrd="4" destOrd="0" presId="urn:microsoft.com/office/officeart/2005/8/layout/orgChart1"/>
    <dgm:cxn modelId="{D321AF62-D584-4194-91AC-9644C9836167}" type="presParOf" srcId="{C12AAD6A-C72A-4E9C-A08A-02F9192AE553}" destId="{0A6DDC3A-438F-4B54-8961-89FE72E1B2F9}" srcOrd="5" destOrd="0" presId="urn:microsoft.com/office/officeart/2005/8/layout/orgChart1"/>
    <dgm:cxn modelId="{C8D75E44-CEF0-47B9-9D5C-1315C5FB6855}" type="presParOf" srcId="{0A6DDC3A-438F-4B54-8961-89FE72E1B2F9}" destId="{B3CCDD8D-F9EA-48AF-8498-0B2DF4B6EA4B}" srcOrd="0" destOrd="0" presId="urn:microsoft.com/office/officeart/2005/8/layout/orgChart1"/>
    <dgm:cxn modelId="{0C082581-7BDA-4F15-84E7-5D9E24FCFFF3}" type="presParOf" srcId="{B3CCDD8D-F9EA-48AF-8498-0B2DF4B6EA4B}" destId="{E8AC55CB-2990-4C87-9BDA-69DA95989545}" srcOrd="0" destOrd="0" presId="urn:microsoft.com/office/officeart/2005/8/layout/orgChart1"/>
    <dgm:cxn modelId="{FEE758D2-DBC8-4679-ABEE-78D8AB1660D3}" type="presParOf" srcId="{B3CCDD8D-F9EA-48AF-8498-0B2DF4B6EA4B}" destId="{72BAFDB1-B1B6-44EC-8055-733E05276DE1}" srcOrd="1" destOrd="0" presId="urn:microsoft.com/office/officeart/2005/8/layout/orgChart1"/>
    <dgm:cxn modelId="{8C9E2E40-292B-4E80-A6DB-19CB2A584CF8}" type="presParOf" srcId="{0A6DDC3A-438F-4B54-8961-89FE72E1B2F9}" destId="{573209F1-8A0B-4D87-8F46-8FB094CA3B91}" srcOrd="1" destOrd="0" presId="urn:microsoft.com/office/officeart/2005/8/layout/orgChart1"/>
    <dgm:cxn modelId="{8DD6EF4C-1BFD-493C-9A86-D64C78E27DEA}" type="presParOf" srcId="{573209F1-8A0B-4D87-8F46-8FB094CA3B91}" destId="{0054E131-151A-4ADB-B3EB-A023C0624E61}" srcOrd="0" destOrd="0" presId="urn:microsoft.com/office/officeart/2005/8/layout/orgChart1"/>
    <dgm:cxn modelId="{5CE5576C-6E43-42FF-9A62-3BD7DADE7598}" type="presParOf" srcId="{573209F1-8A0B-4D87-8F46-8FB094CA3B91}" destId="{5253A7EA-1EF3-46A8-A168-2B2CF0EFBAB0}" srcOrd="1" destOrd="0" presId="urn:microsoft.com/office/officeart/2005/8/layout/orgChart1"/>
    <dgm:cxn modelId="{59E988CA-2B01-478A-A27A-8DD75861221E}" type="presParOf" srcId="{5253A7EA-1EF3-46A8-A168-2B2CF0EFBAB0}" destId="{B50DBBD3-8059-42B4-AFE4-D951B33769B4}" srcOrd="0" destOrd="0" presId="urn:microsoft.com/office/officeart/2005/8/layout/orgChart1"/>
    <dgm:cxn modelId="{5CC83021-A80D-450A-BBAD-F957F8C8014F}" type="presParOf" srcId="{B50DBBD3-8059-42B4-AFE4-D951B33769B4}" destId="{AB696653-AD2A-4C15-A56A-7C8328B0F34E}" srcOrd="0" destOrd="0" presId="urn:microsoft.com/office/officeart/2005/8/layout/orgChart1"/>
    <dgm:cxn modelId="{2B111C74-092A-40E7-AFC2-E15A0C671357}" type="presParOf" srcId="{B50DBBD3-8059-42B4-AFE4-D951B33769B4}" destId="{F7B976B0-716D-4A12-839F-ADF199679358}" srcOrd="1" destOrd="0" presId="urn:microsoft.com/office/officeart/2005/8/layout/orgChart1"/>
    <dgm:cxn modelId="{E45D06B5-487A-47DE-89C6-A948D6CC54A4}" type="presParOf" srcId="{5253A7EA-1EF3-46A8-A168-2B2CF0EFBAB0}" destId="{096E2F38-CDF5-445A-A023-4948C82BF9EA}" srcOrd="1" destOrd="0" presId="urn:microsoft.com/office/officeart/2005/8/layout/orgChart1"/>
    <dgm:cxn modelId="{E62BFAD6-C75D-4C49-AF83-2477FB9DEE3D}" type="presParOf" srcId="{5253A7EA-1EF3-46A8-A168-2B2CF0EFBAB0}" destId="{2E4BB370-8064-4790-A05D-000ED8372A04}" srcOrd="2" destOrd="0" presId="urn:microsoft.com/office/officeart/2005/8/layout/orgChart1"/>
    <dgm:cxn modelId="{A1442CA7-A5D0-4290-BD67-A0B484C1AA5B}" type="presParOf" srcId="{0A6DDC3A-438F-4B54-8961-89FE72E1B2F9}" destId="{7468FE54-27FF-49F3-B83B-F053921C196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4FD6319C-CE48-4A03-A0BA-C09846739195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7EBBEF0-820B-437C-8023-21A5E05703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chemeClr val="tx1"/>
              </a:solidFill>
              <a:latin typeface="+mn-lt"/>
            </a:rPr>
            <a:t>Comisionados en Tránsito</a:t>
          </a:r>
        </a:p>
      </dgm:t>
    </dgm:pt>
    <dgm:pt modelId="{E78A56FC-82BC-495F-9A2B-70BBDEBBAB19}" type="par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chemeClr val="tx1"/>
            </a:solidFill>
            <a:latin typeface="+mn-lt"/>
          </a:endParaRPr>
        </a:p>
      </dgm:t>
    </dgm:pt>
    <dgm:pt modelId="{428B74D8-4691-40A4-BA51-16A4424F8F04}" type="sib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chemeClr val="tx1"/>
            </a:solidFill>
            <a:latin typeface="+mn-lt"/>
          </a:endParaRPr>
        </a:p>
      </dgm:t>
    </dgm:pt>
    <dgm:pt modelId="{72D29DA8-7EE4-4418-9F80-E00B7486EA20}">
      <dgm:prSet phldrT="[Texto]" custT="1"/>
      <dgm:spPr/>
      <dgm:t>
        <a:bodyPr/>
        <a:lstStyle/>
        <a:p>
          <a:r>
            <a:rPr lang="es-ES" sz="1200" dirty="0" smtClean="0"/>
            <a:t>Guardias Auxiliares</a:t>
          </a:r>
        </a:p>
      </dgm:t>
    </dgm:pt>
    <dgm:pt modelId="{10465FBC-E4AD-4187-A8FC-47515E8D75BE}" type="parTrans" cxnId="{2DDF66CF-1E92-44B0-A053-AA97A9D40B9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chemeClr val="tx1"/>
            </a:solidFill>
            <a:latin typeface="+mn-lt"/>
          </a:endParaRPr>
        </a:p>
      </dgm:t>
    </dgm:pt>
    <dgm:pt modelId="{47698BCB-A07D-441F-8619-2F09E7975348}" type="sibTrans" cxnId="{2DDF66CF-1E92-44B0-A053-AA97A9D40B9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chemeClr val="tx1"/>
            </a:solidFill>
            <a:latin typeface="+mn-lt"/>
          </a:endParaRPr>
        </a:p>
      </dgm:t>
    </dgm:pt>
    <dgm:pt modelId="{5DB05B8B-4A5A-458E-98F4-158BFA2355F3}" type="pres">
      <dgm:prSet presAssocID="{4FD6319C-CE48-4A03-A0BA-C09846739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37B666E-B1F4-498F-B2B2-5CE6947B8CB7}" type="pres">
      <dgm:prSet presAssocID="{87EBBEF0-820B-437C-8023-21A5E0570390}" presName="hierRoot1" presStyleCnt="0">
        <dgm:presLayoutVars>
          <dgm:hierBranch val="init"/>
        </dgm:presLayoutVars>
      </dgm:prSet>
      <dgm:spPr/>
    </dgm:pt>
    <dgm:pt modelId="{CF1967DC-D176-4356-A879-A45684B4A2DC}" type="pres">
      <dgm:prSet presAssocID="{87EBBEF0-820B-437C-8023-21A5E0570390}" presName="rootComposite1" presStyleCnt="0"/>
      <dgm:spPr/>
    </dgm:pt>
    <dgm:pt modelId="{4F0BD13E-A4B2-4E6C-99A4-69A6C117360F}" type="pres">
      <dgm:prSet presAssocID="{87EBBEF0-820B-437C-8023-21A5E0570390}" presName="rootText1" presStyleLbl="node0" presStyleIdx="0" presStyleCnt="1" custScaleX="27505" custScaleY="29607" custLinFactNeighborY="10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7895C8-3F5B-48F0-8F87-BCEBFDA91718}" type="pres">
      <dgm:prSet presAssocID="{87EBBEF0-820B-437C-8023-21A5E057039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F00024-DDE6-4C4B-9533-D92F2C98CBB2}" type="pres">
      <dgm:prSet presAssocID="{87EBBEF0-820B-437C-8023-21A5E0570390}" presName="hierChild2" presStyleCnt="0"/>
      <dgm:spPr/>
    </dgm:pt>
    <dgm:pt modelId="{BA2E807E-F06A-48E4-8784-084676B02C1E}" type="pres">
      <dgm:prSet presAssocID="{10465FBC-E4AD-4187-A8FC-47515E8D75BE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6FE9916-DBD8-4586-94A8-B0A408FE00CD}" type="pres">
      <dgm:prSet presAssocID="{72D29DA8-7EE4-4418-9F80-E00B7486EA20}" presName="hierRoot2" presStyleCnt="0">
        <dgm:presLayoutVars>
          <dgm:hierBranch val="init"/>
        </dgm:presLayoutVars>
      </dgm:prSet>
      <dgm:spPr/>
    </dgm:pt>
    <dgm:pt modelId="{035683B8-E883-4FD9-8EBC-E8042A1F7C37}" type="pres">
      <dgm:prSet presAssocID="{72D29DA8-7EE4-4418-9F80-E00B7486EA20}" presName="rootComposite" presStyleCnt="0"/>
      <dgm:spPr/>
    </dgm:pt>
    <dgm:pt modelId="{AF983A62-B290-4904-A97F-0CE1C305BF74}" type="pres">
      <dgm:prSet presAssocID="{72D29DA8-7EE4-4418-9F80-E00B7486EA20}" presName="rootText" presStyleLbl="node2" presStyleIdx="0" presStyleCnt="1" custScaleX="31762" custScaleY="39709" custLinFactNeighborY="-102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031F01-5C3D-4A13-8C73-C1335D7DD21D}" type="pres">
      <dgm:prSet presAssocID="{72D29DA8-7EE4-4418-9F80-E00B7486EA20}" presName="rootConnector" presStyleLbl="node2" presStyleIdx="0" presStyleCnt="1"/>
      <dgm:spPr/>
      <dgm:t>
        <a:bodyPr/>
        <a:lstStyle/>
        <a:p>
          <a:endParaRPr lang="es-ES"/>
        </a:p>
      </dgm:t>
    </dgm:pt>
    <dgm:pt modelId="{90E21B60-EF6C-4A72-8A85-2D9C21B22902}" type="pres">
      <dgm:prSet presAssocID="{72D29DA8-7EE4-4418-9F80-E00B7486EA20}" presName="hierChild4" presStyleCnt="0"/>
      <dgm:spPr/>
    </dgm:pt>
    <dgm:pt modelId="{5BA4DDC8-A4A7-47B5-90C8-DD98469AF811}" type="pres">
      <dgm:prSet presAssocID="{72D29DA8-7EE4-4418-9F80-E00B7486EA20}" presName="hierChild5" presStyleCnt="0"/>
      <dgm:spPr/>
    </dgm:pt>
    <dgm:pt modelId="{866A0297-157D-432A-8324-2CBF90A176A9}" type="pres">
      <dgm:prSet presAssocID="{87EBBEF0-820B-437C-8023-21A5E0570390}" presName="hierChild3" presStyleCnt="0"/>
      <dgm:spPr/>
    </dgm:pt>
  </dgm:ptLst>
  <dgm:cxnLst>
    <dgm:cxn modelId="{7A54AE57-CF9C-4A0F-A20E-F9780C1FD3D7}" type="presOf" srcId="{72D29DA8-7EE4-4418-9F80-E00B7486EA20}" destId="{AF983A62-B290-4904-A97F-0CE1C305BF74}" srcOrd="0" destOrd="0" presId="urn:microsoft.com/office/officeart/2005/8/layout/orgChart1"/>
    <dgm:cxn modelId="{FE7B90F4-0424-40E8-980F-4A6612DCE411}" type="presOf" srcId="{10465FBC-E4AD-4187-A8FC-47515E8D75BE}" destId="{BA2E807E-F06A-48E4-8784-084676B02C1E}" srcOrd="0" destOrd="0" presId="urn:microsoft.com/office/officeart/2005/8/layout/orgChart1"/>
    <dgm:cxn modelId="{546BF28D-5904-4DDF-9C21-15FA71AB4635}" srcId="{4FD6319C-CE48-4A03-A0BA-C09846739195}" destId="{87EBBEF0-820B-437C-8023-21A5E0570390}" srcOrd="0" destOrd="0" parTransId="{E78A56FC-82BC-495F-9A2B-70BBDEBBAB19}" sibTransId="{428B74D8-4691-40A4-BA51-16A4424F8F04}"/>
    <dgm:cxn modelId="{50374188-602F-456D-AFC0-BC15C45202AB}" type="presOf" srcId="{72D29DA8-7EE4-4418-9F80-E00B7486EA20}" destId="{9C031F01-5C3D-4A13-8C73-C1335D7DD21D}" srcOrd="1" destOrd="0" presId="urn:microsoft.com/office/officeart/2005/8/layout/orgChart1"/>
    <dgm:cxn modelId="{AFCD7769-DFFB-4BD5-AFAB-0B3D5500EB24}" type="presOf" srcId="{87EBBEF0-820B-437C-8023-21A5E0570390}" destId="{4F0BD13E-A4B2-4E6C-99A4-69A6C117360F}" srcOrd="0" destOrd="0" presId="urn:microsoft.com/office/officeart/2005/8/layout/orgChart1"/>
    <dgm:cxn modelId="{A70E8007-8C1D-4B95-A006-320131347E0A}" type="presOf" srcId="{87EBBEF0-820B-437C-8023-21A5E0570390}" destId="{577895C8-3F5B-48F0-8F87-BCEBFDA91718}" srcOrd="1" destOrd="0" presId="urn:microsoft.com/office/officeart/2005/8/layout/orgChart1"/>
    <dgm:cxn modelId="{2DDF66CF-1E92-44B0-A053-AA97A9D40B96}" srcId="{87EBBEF0-820B-437C-8023-21A5E0570390}" destId="{72D29DA8-7EE4-4418-9F80-E00B7486EA20}" srcOrd="0" destOrd="0" parTransId="{10465FBC-E4AD-4187-A8FC-47515E8D75BE}" sibTransId="{47698BCB-A07D-441F-8619-2F09E7975348}"/>
    <dgm:cxn modelId="{F081BA61-2CCA-4BC7-964D-37C9D04AA3A1}" type="presOf" srcId="{4FD6319C-CE48-4A03-A0BA-C09846739195}" destId="{5DB05B8B-4A5A-458E-98F4-158BFA2355F3}" srcOrd="0" destOrd="0" presId="urn:microsoft.com/office/officeart/2005/8/layout/orgChart1"/>
    <dgm:cxn modelId="{5D200690-02D1-47DF-A209-348CB58BC341}" type="presParOf" srcId="{5DB05B8B-4A5A-458E-98F4-158BFA2355F3}" destId="{037B666E-B1F4-498F-B2B2-5CE6947B8CB7}" srcOrd="0" destOrd="0" presId="urn:microsoft.com/office/officeart/2005/8/layout/orgChart1"/>
    <dgm:cxn modelId="{1B5FD237-5839-4CD5-B2F1-D39F6A202153}" type="presParOf" srcId="{037B666E-B1F4-498F-B2B2-5CE6947B8CB7}" destId="{CF1967DC-D176-4356-A879-A45684B4A2DC}" srcOrd="0" destOrd="0" presId="urn:microsoft.com/office/officeart/2005/8/layout/orgChart1"/>
    <dgm:cxn modelId="{E4367C1E-5BC7-42EF-9A67-BB164C074583}" type="presParOf" srcId="{CF1967DC-D176-4356-A879-A45684B4A2DC}" destId="{4F0BD13E-A4B2-4E6C-99A4-69A6C117360F}" srcOrd="0" destOrd="0" presId="urn:microsoft.com/office/officeart/2005/8/layout/orgChart1"/>
    <dgm:cxn modelId="{E76B0B5C-25F6-42C4-A58F-437940162BA4}" type="presParOf" srcId="{CF1967DC-D176-4356-A879-A45684B4A2DC}" destId="{577895C8-3F5B-48F0-8F87-BCEBFDA91718}" srcOrd="1" destOrd="0" presId="urn:microsoft.com/office/officeart/2005/8/layout/orgChart1"/>
    <dgm:cxn modelId="{7F81AA7C-AC3B-449B-9D6B-886742FC2E51}" type="presParOf" srcId="{037B666E-B1F4-498F-B2B2-5CE6947B8CB7}" destId="{8FF00024-DDE6-4C4B-9533-D92F2C98CBB2}" srcOrd="1" destOrd="0" presId="urn:microsoft.com/office/officeart/2005/8/layout/orgChart1"/>
    <dgm:cxn modelId="{D82FA02E-7A8C-4870-9893-EAFFA0F58E3D}" type="presParOf" srcId="{8FF00024-DDE6-4C4B-9533-D92F2C98CBB2}" destId="{BA2E807E-F06A-48E4-8784-084676B02C1E}" srcOrd="0" destOrd="0" presId="urn:microsoft.com/office/officeart/2005/8/layout/orgChart1"/>
    <dgm:cxn modelId="{7D97240F-600F-45A8-A4CB-43AAEB306D36}" type="presParOf" srcId="{8FF00024-DDE6-4C4B-9533-D92F2C98CBB2}" destId="{86FE9916-DBD8-4586-94A8-B0A408FE00CD}" srcOrd="1" destOrd="0" presId="urn:microsoft.com/office/officeart/2005/8/layout/orgChart1"/>
    <dgm:cxn modelId="{F9668F4E-F464-4A35-9404-0A243DB84649}" type="presParOf" srcId="{86FE9916-DBD8-4586-94A8-B0A408FE00CD}" destId="{035683B8-E883-4FD9-8EBC-E8042A1F7C37}" srcOrd="0" destOrd="0" presId="urn:microsoft.com/office/officeart/2005/8/layout/orgChart1"/>
    <dgm:cxn modelId="{86E46CFD-AB5C-4C08-9FA5-998A9715CD81}" type="presParOf" srcId="{035683B8-E883-4FD9-8EBC-E8042A1F7C37}" destId="{AF983A62-B290-4904-A97F-0CE1C305BF74}" srcOrd="0" destOrd="0" presId="urn:microsoft.com/office/officeart/2005/8/layout/orgChart1"/>
    <dgm:cxn modelId="{149224A6-DCF4-4BB9-A649-57E06838AC6B}" type="presParOf" srcId="{035683B8-E883-4FD9-8EBC-E8042A1F7C37}" destId="{9C031F01-5C3D-4A13-8C73-C1335D7DD21D}" srcOrd="1" destOrd="0" presId="urn:microsoft.com/office/officeart/2005/8/layout/orgChart1"/>
    <dgm:cxn modelId="{6FEDEC13-3598-4341-8D52-1FC737B5240E}" type="presParOf" srcId="{86FE9916-DBD8-4586-94A8-B0A408FE00CD}" destId="{90E21B60-EF6C-4A72-8A85-2D9C21B22902}" srcOrd="1" destOrd="0" presId="urn:microsoft.com/office/officeart/2005/8/layout/orgChart1"/>
    <dgm:cxn modelId="{67AF1348-C3A3-4C3E-B0C8-61DB4232BB4A}" type="presParOf" srcId="{86FE9916-DBD8-4586-94A8-B0A408FE00CD}" destId="{5BA4DDC8-A4A7-47B5-90C8-DD98469AF811}" srcOrd="2" destOrd="0" presId="urn:microsoft.com/office/officeart/2005/8/layout/orgChart1"/>
    <dgm:cxn modelId="{98E35B7F-16A8-4BE3-9653-D2563754F832}" type="presParOf" srcId="{037B666E-B1F4-498F-B2B2-5CE6947B8CB7}" destId="{866A0297-157D-432A-8324-2CBF90A176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4FD6319C-CE48-4A03-A0BA-C09846739195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7EBBEF0-820B-437C-8023-21A5E05703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chemeClr val="tx1"/>
              </a:solidFill>
              <a:latin typeface="+mn-lt"/>
            </a:rPr>
            <a:t>Comisionados en </a:t>
          </a:r>
          <a:br>
            <a:rPr lang="es-ES" sz="1200" b="0" dirty="0" smtClean="0">
              <a:solidFill>
                <a:schemeClr val="tx1"/>
              </a:solidFill>
              <a:latin typeface="+mn-lt"/>
            </a:rPr>
          </a:br>
          <a:r>
            <a:rPr lang="es-ES" sz="1200" b="0" dirty="0" smtClean="0">
              <a:solidFill>
                <a:schemeClr val="tx1"/>
              </a:solidFill>
              <a:latin typeface="+mn-lt"/>
            </a:rPr>
            <a:t>Academia de Monterrey</a:t>
          </a:r>
        </a:p>
      </dgm:t>
    </dgm:pt>
    <dgm:pt modelId="{E78A56FC-82BC-495F-9A2B-70BBDEBBAB19}" type="par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chemeClr val="tx1"/>
            </a:solidFill>
            <a:latin typeface="+mn-lt"/>
          </a:endParaRPr>
        </a:p>
      </dgm:t>
    </dgm:pt>
    <dgm:pt modelId="{428B74D8-4691-40A4-BA51-16A4424F8F04}" type="sib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chemeClr val="tx1"/>
            </a:solidFill>
            <a:latin typeface="+mn-lt"/>
          </a:endParaRPr>
        </a:p>
      </dgm:t>
    </dgm:pt>
    <dgm:pt modelId="{72D29DA8-7EE4-4418-9F80-E00B7486EA2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chemeClr val="tx1"/>
              </a:solidFill>
              <a:latin typeface="+mn-lt"/>
            </a:rPr>
            <a:t>Guardias Auxiliares</a:t>
          </a:r>
        </a:p>
      </dgm:t>
    </dgm:pt>
    <dgm:pt modelId="{10465FBC-E4AD-4187-A8FC-47515E8D75BE}" type="parTrans" cxnId="{2DDF66CF-1E92-44B0-A053-AA97A9D40B9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chemeClr val="tx1"/>
            </a:solidFill>
            <a:latin typeface="+mn-lt"/>
          </a:endParaRPr>
        </a:p>
      </dgm:t>
    </dgm:pt>
    <dgm:pt modelId="{47698BCB-A07D-441F-8619-2F09E7975348}" type="sibTrans" cxnId="{2DDF66CF-1E92-44B0-A053-AA97A9D40B9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chemeClr val="tx1"/>
            </a:solidFill>
            <a:latin typeface="+mn-lt"/>
          </a:endParaRPr>
        </a:p>
      </dgm:t>
    </dgm:pt>
    <dgm:pt modelId="{5DB05B8B-4A5A-458E-98F4-158BFA2355F3}" type="pres">
      <dgm:prSet presAssocID="{4FD6319C-CE48-4A03-A0BA-C09846739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37B666E-B1F4-498F-B2B2-5CE6947B8CB7}" type="pres">
      <dgm:prSet presAssocID="{87EBBEF0-820B-437C-8023-21A5E0570390}" presName="hierRoot1" presStyleCnt="0">
        <dgm:presLayoutVars>
          <dgm:hierBranch val="init"/>
        </dgm:presLayoutVars>
      </dgm:prSet>
      <dgm:spPr/>
    </dgm:pt>
    <dgm:pt modelId="{CF1967DC-D176-4356-A879-A45684B4A2DC}" type="pres">
      <dgm:prSet presAssocID="{87EBBEF0-820B-437C-8023-21A5E0570390}" presName="rootComposite1" presStyleCnt="0"/>
      <dgm:spPr/>
    </dgm:pt>
    <dgm:pt modelId="{4F0BD13E-A4B2-4E6C-99A4-69A6C117360F}" type="pres">
      <dgm:prSet presAssocID="{87EBBEF0-820B-437C-8023-21A5E0570390}" presName="rootText1" presStyleLbl="node0" presStyleIdx="0" presStyleCnt="1" custScaleX="39476" custScaleY="42842" custLinFactNeighborY="78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7895C8-3F5B-48F0-8F87-BCEBFDA91718}" type="pres">
      <dgm:prSet presAssocID="{87EBBEF0-820B-437C-8023-21A5E057039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F00024-DDE6-4C4B-9533-D92F2C98CBB2}" type="pres">
      <dgm:prSet presAssocID="{87EBBEF0-820B-437C-8023-21A5E0570390}" presName="hierChild2" presStyleCnt="0"/>
      <dgm:spPr/>
    </dgm:pt>
    <dgm:pt modelId="{BA2E807E-F06A-48E4-8784-084676B02C1E}" type="pres">
      <dgm:prSet presAssocID="{10465FBC-E4AD-4187-A8FC-47515E8D75BE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6FE9916-DBD8-4586-94A8-B0A408FE00CD}" type="pres">
      <dgm:prSet presAssocID="{72D29DA8-7EE4-4418-9F80-E00B7486EA20}" presName="hierRoot2" presStyleCnt="0">
        <dgm:presLayoutVars>
          <dgm:hierBranch val="init"/>
        </dgm:presLayoutVars>
      </dgm:prSet>
      <dgm:spPr/>
    </dgm:pt>
    <dgm:pt modelId="{035683B8-E883-4FD9-8EBC-E8042A1F7C37}" type="pres">
      <dgm:prSet presAssocID="{72D29DA8-7EE4-4418-9F80-E00B7486EA20}" presName="rootComposite" presStyleCnt="0"/>
      <dgm:spPr/>
    </dgm:pt>
    <dgm:pt modelId="{AF983A62-B290-4904-A97F-0CE1C305BF74}" type="pres">
      <dgm:prSet presAssocID="{72D29DA8-7EE4-4418-9F80-E00B7486EA20}" presName="rootText" presStyleLbl="node2" presStyleIdx="0" presStyleCnt="1" custScaleX="32970" custScaleY="41184" custLinFactNeighborY="-122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031F01-5C3D-4A13-8C73-C1335D7DD21D}" type="pres">
      <dgm:prSet presAssocID="{72D29DA8-7EE4-4418-9F80-E00B7486EA20}" presName="rootConnector" presStyleLbl="node2" presStyleIdx="0" presStyleCnt="1"/>
      <dgm:spPr/>
      <dgm:t>
        <a:bodyPr/>
        <a:lstStyle/>
        <a:p>
          <a:endParaRPr lang="es-ES"/>
        </a:p>
      </dgm:t>
    </dgm:pt>
    <dgm:pt modelId="{90E21B60-EF6C-4A72-8A85-2D9C21B22902}" type="pres">
      <dgm:prSet presAssocID="{72D29DA8-7EE4-4418-9F80-E00B7486EA20}" presName="hierChild4" presStyleCnt="0"/>
      <dgm:spPr/>
    </dgm:pt>
    <dgm:pt modelId="{5BA4DDC8-A4A7-47B5-90C8-DD98469AF811}" type="pres">
      <dgm:prSet presAssocID="{72D29DA8-7EE4-4418-9F80-E00B7486EA20}" presName="hierChild5" presStyleCnt="0"/>
      <dgm:spPr/>
    </dgm:pt>
    <dgm:pt modelId="{866A0297-157D-432A-8324-2CBF90A176A9}" type="pres">
      <dgm:prSet presAssocID="{87EBBEF0-820B-437C-8023-21A5E0570390}" presName="hierChild3" presStyleCnt="0"/>
      <dgm:spPr/>
    </dgm:pt>
  </dgm:ptLst>
  <dgm:cxnLst>
    <dgm:cxn modelId="{2CAEE11C-EAB6-4174-BCE9-480BDD4BBC3B}" type="presOf" srcId="{10465FBC-E4AD-4187-A8FC-47515E8D75BE}" destId="{BA2E807E-F06A-48E4-8784-084676B02C1E}" srcOrd="0" destOrd="0" presId="urn:microsoft.com/office/officeart/2005/8/layout/orgChart1"/>
    <dgm:cxn modelId="{F4A8E194-7040-4054-A607-86B006C56D32}" type="presOf" srcId="{72D29DA8-7EE4-4418-9F80-E00B7486EA20}" destId="{AF983A62-B290-4904-A97F-0CE1C305BF74}" srcOrd="0" destOrd="0" presId="urn:microsoft.com/office/officeart/2005/8/layout/orgChart1"/>
    <dgm:cxn modelId="{546BF28D-5904-4DDF-9C21-15FA71AB4635}" srcId="{4FD6319C-CE48-4A03-A0BA-C09846739195}" destId="{87EBBEF0-820B-437C-8023-21A5E0570390}" srcOrd="0" destOrd="0" parTransId="{E78A56FC-82BC-495F-9A2B-70BBDEBBAB19}" sibTransId="{428B74D8-4691-40A4-BA51-16A4424F8F04}"/>
    <dgm:cxn modelId="{2C182355-7E6B-4B6B-8A06-A1407D191AC3}" type="presOf" srcId="{72D29DA8-7EE4-4418-9F80-E00B7486EA20}" destId="{9C031F01-5C3D-4A13-8C73-C1335D7DD21D}" srcOrd="1" destOrd="0" presId="urn:microsoft.com/office/officeart/2005/8/layout/orgChart1"/>
    <dgm:cxn modelId="{2DDF66CF-1E92-44B0-A053-AA97A9D40B96}" srcId="{87EBBEF0-820B-437C-8023-21A5E0570390}" destId="{72D29DA8-7EE4-4418-9F80-E00B7486EA20}" srcOrd="0" destOrd="0" parTransId="{10465FBC-E4AD-4187-A8FC-47515E8D75BE}" sibTransId="{47698BCB-A07D-441F-8619-2F09E7975348}"/>
    <dgm:cxn modelId="{FBD72AE1-334C-4F38-BC91-F19A59B70C71}" type="presOf" srcId="{87EBBEF0-820B-437C-8023-21A5E0570390}" destId="{577895C8-3F5B-48F0-8F87-BCEBFDA91718}" srcOrd="1" destOrd="0" presId="urn:microsoft.com/office/officeart/2005/8/layout/orgChart1"/>
    <dgm:cxn modelId="{91FD9708-182A-4907-8E02-0B277CE6D131}" type="presOf" srcId="{87EBBEF0-820B-437C-8023-21A5E0570390}" destId="{4F0BD13E-A4B2-4E6C-99A4-69A6C117360F}" srcOrd="0" destOrd="0" presId="urn:microsoft.com/office/officeart/2005/8/layout/orgChart1"/>
    <dgm:cxn modelId="{5E88D1C1-62CE-4108-8668-2914E43162D6}" type="presOf" srcId="{4FD6319C-CE48-4A03-A0BA-C09846739195}" destId="{5DB05B8B-4A5A-458E-98F4-158BFA2355F3}" srcOrd="0" destOrd="0" presId="urn:microsoft.com/office/officeart/2005/8/layout/orgChart1"/>
    <dgm:cxn modelId="{E8A28DAF-5270-4B77-B118-141E0A8E1965}" type="presParOf" srcId="{5DB05B8B-4A5A-458E-98F4-158BFA2355F3}" destId="{037B666E-B1F4-498F-B2B2-5CE6947B8CB7}" srcOrd="0" destOrd="0" presId="urn:microsoft.com/office/officeart/2005/8/layout/orgChart1"/>
    <dgm:cxn modelId="{0ACD171B-AA3E-43F2-BC80-9C973FD21EB5}" type="presParOf" srcId="{037B666E-B1F4-498F-B2B2-5CE6947B8CB7}" destId="{CF1967DC-D176-4356-A879-A45684B4A2DC}" srcOrd="0" destOrd="0" presId="urn:microsoft.com/office/officeart/2005/8/layout/orgChart1"/>
    <dgm:cxn modelId="{E2AB3739-C2D3-4E45-B6E4-B7BD9E13D650}" type="presParOf" srcId="{CF1967DC-D176-4356-A879-A45684B4A2DC}" destId="{4F0BD13E-A4B2-4E6C-99A4-69A6C117360F}" srcOrd="0" destOrd="0" presId="urn:microsoft.com/office/officeart/2005/8/layout/orgChart1"/>
    <dgm:cxn modelId="{C443ADBF-769F-4FD4-848D-7F05E6E93A4C}" type="presParOf" srcId="{CF1967DC-D176-4356-A879-A45684B4A2DC}" destId="{577895C8-3F5B-48F0-8F87-BCEBFDA91718}" srcOrd="1" destOrd="0" presId="urn:microsoft.com/office/officeart/2005/8/layout/orgChart1"/>
    <dgm:cxn modelId="{2C186380-CD57-4959-9286-0630F8B8DFB9}" type="presParOf" srcId="{037B666E-B1F4-498F-B2B2-5CE6947B8CB7}" destId="{8FF00024-DDE6-4C4B-9533-D92F2C98CBB2}" srcOrd="1" destOrd="0" presId="urn:microsoft.com/office/officeart/2005/8/layout/orgChart1"/>
    <dgm:cxn modelId="{541ED350-FD3A-47DC-A260-152EA6F57FC6}" type="presParOf" srcId="{8FF00024-DDE6-4C4B-9533-D92F2C98CBB2}" destId="{BA2E807E-F06A-48E4-8784-084676B02C1E}" srcOrd="0" destOrd="0" presId="urn:microsoft.com/office/officeart/2005/8/layout/orgChart1"/>
    <dgm:cxn modelId="{70989EE5-58D2-41B5-B7AA-B480B7624B8F}" type="presParOf" srcId="{8FF00024-DDE6-4C4B-9533-D92F2C98CBB2}" destId="{86FE9916-DBD8-4586-94A8-B0A408FE00CD}" srcOrd="1" destOrd="0" presId="urn:microsoft.com/office/officeart/2005/8/layout/orgChart1"/>
    <dgm:cxn modelId="{E36DADC8-9830-47E7-A336-1F289B594230}" type="presParOf" srcId="{86FE9916-DBD8-4586-94A8-B0A408FE00CD}" destId="{035683B8-E883-4FD9-8EBC-E8042A1F7C37}" srcOrd="0" destOrd="0" presId="urn:microsoft.com/office/officeart/2005/8/layout/orgChart1"/>
    <dgm:cxn modelId="{1CFEFA88-E20D-4B0A-A58F-FC768AAFCD7C}" type="presParOf" srcId="{035683B8-E883-4FD9-8EBC-E8042A1F7C37}" destId="{AF983A62-B290-4904-A97F-0CE1C305BF74}" srcOrd="0" destOrd="0" presId="urn:microsoft.com/office/officeart/2005/8/layout/orgChart1"/>
    <dgm:cxn modelId="{E5E7C427-43AB-4DC6-993B-0C9E632B91CF}" type="presParOf" srcId="{035683B8-E883-4FD9-8EBC-E8042A1F7C37}" destId="{9C031F01-5C3D-4A13-8C73-C1335D7DD21D}" srcOrd="1" destOrd="0" presId="urn:microsoft.com/office/officeart/2005/8/layout/orgChart1"/>
    <dgm:cxn modelId="{A03441AC-32E6-4469-BE56-8608EB48E762}" type="presParOf" srcId="{86FE9916-DBD8-4586-94A8-B0A408FE00CD}" destId="{90E21B60-EF6C-4A72-8A85-2D9C21B22902}" srcOrd="1" destOrd="0" presId="urn:microsoft.com/office/officeart/2005/8/layout/orgChart1"/>
    <dgm:cxn modelId="{32E1F881-ADFF-456D-BAE9-71EBFBDD8358}" type="presParOf" srcId="{86FE9916-DBD8-4586-94A8-B0A408FE00CD}" destId="{5BA4DDC8-A4A7-47B5-90C8-DD98469AF811}" srcOrd="2" destOrd="0" presId="urn:microsoft.com/office/officeart/2005/8/layout/orgChart1"/>
    <dgm:cxn modelId="{5EE2993A-6516-45C2-8B76-8B81AECF5B08}" type="presParOf" srcId="{037B666E-B1F4-498F-B2B2-5CE6947B8CB7}" destId="{866A0297-157D-432A-8324-2CBF90A176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4FD6319C-CE48-4A03-A0BA-C09846739195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7EBBEF0-820B-437C-8023-21A5E05703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  <a:latin typeface="+mn-lt"/>
            </a:rPr>
            <a:t>Cadetes de Guardia Auxiliar</a:t>
          </a:r>
        </a:p>
      </dgm:t>
    </dgm:pt>
    <dgm:pt modelId="{E78A56FC-82BC-495F-9A2B-70BBDEBBAB19}" type="par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28B74D8-4691-40A4-BA51-16A4424F8F04}" type="sibTrans" cxnId="{546BF28D-5904-4DDF-9C21-15FA71AB46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2D29DA8-7EE4-4418-9F80-E00B7486EA2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  <a:latin typeface="+mn-lt"/>
            </a:rPr>
            <a:t>Cadete de Guardia Auxiliar</a:t>
          </a:r>
          <a:endParaRPr lang="es-MX" sz="1200" b="1" strike="noStrike" dirty="0" smtClean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10465FBC-E4AD-4187-A8FC-47515E8D75BE}" type="parTrans" cxnId="{2DDF66CF-1E92-44B0-A053-AA97A9D40B9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7698BCB-A07D-441F-8619-2F09E7975348}" type="sibTrans" cxnId="{2DDF66CF-1E92-44B0-A053-AA97A9D40B9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DB05B8B-4A5A-458E-98F4-158BFA2355F3}" type="pres">
      <dgm:prSet presAssocID="{4FD6319C-CE48-4A03-A0BA-C09846739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37B666E-B1F4-498F-B2B2-5CE6947B8CB7}" type="pres">
      <dgm:prSet presAssocID="{87EBBEF0-820B-437C-8023-21A5E0570390}" presName="hierRoot1" presStyleCnt="0">
        <dgm:presLayoutVars>
          <dgm:hierBranch val="init"/>
        </dgm:presLayoutVars>
      </dgm:prSet>
      <dgm:spPr/>
    </dgm:pt>
    <dgm:pt modelId="{CF1967DC-D176-4356-A879-A45684B4A2DC}" type="pres">
      <dgm:prSet presAssocID="{87EBBEF0-820B-437C-8023-21A5E0570390}" presName="rootComposite1" presStyleCnt="0"/>
      <dgm:spPr/>
    </dgm:pt>
    <dgm:pt modelId="{4F0BD13E-A4B2-4E6C-99A4-69A6C117360F}" type="pres">
      <dgm:prSet presAssocID="{87EBBEF0-820B-437C-8023-21A5E0570390}" presName="rootText1" presStyleLbl="node0" presStyleIdx="0" presStyleCnt="1" custScaleX="33111" custScaleY="36519" custLinFactNeighborY="112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7895C8-3F5B-48F0-8F87-BCEBFDA91718}" type="pres">
      <dgm:prSet presAssocID="{87EBBEF0-820B-437C-8023-21A5E057039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FF00024-DDE6-4C4B-9533-D92F2C98CBB2}" type="pres">
      <dgm:prSet presAssocID="{87EBBEF0-820B-437C-8023-21A5E0570390}" presName="hierChild2" presStyleCnt="0"/>
      <dgm:spPr/>
    </dgm:pt>
    <dgm:pt modelId="{BA2E807E-F06A-48E4-8784-084676B02C1E}" type="pres">
      <dgm:prSet presAssocID="{10465FBC-E4AD-4187-A8FC-47515E8D75BE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6FE9916-DBD8-4586-94A8-B0A408FE00CD}" type="pres">
      <dgm:prSet presAssocID="{72D29DA8-7EE4-4418-9F80-E00B7486EA20}" presName="hierRoot2" presStyleCnt="0">
        <dgm:presLayoutVars>
          <dgm:hierBranch val="init"/>
        </dgm:presLayoutVars>
      </dgm:prSet>
      <dgm:spPr/>
    </dgm:pt>
    <dgm:pt modelId="{035683B8-E883-4FD9-8EBC-E8042A1F7C37}" type="pres">
      <dgm:prSet presAssocID="{72D29DA8-7EE4-4418-9F80-E00B7486EA20}" presName="rootComposite" presStyleCnt="0"/>
      <dgm:spPr/>
    </dgm:pt>
    <dgm:pt modelId="{AF983A62-B290-4904-A97F-0CE1C305BF74}" type="pres">
      <dgm:prSet presAssocID="{72D29DA8-7EE4-4418-9F80-E00B7486EA20}" presName="rootText" presStyleLbl="node2" presStyleIdx="0" presStyleCnt="1" custScaleX="38416" custScaleY="53148" custLinFactNeighborY="-94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031F01-5C3D-4A13-8C73-C1335D7DD21D}" type="pres">
      <dgm:prSet presAssocID="{72D29DA8-7EE4-4418-9F80-E00B7486EA20}" presName="rootConnector" presStyleLbl="node2" presStyleIdx="0" presStyleCnt="1"/>
      <dgm:spPr/>
      <dgm:t>
        <a:bodyPr/>
        <a:lstStyle/>
        <a:p>
          <a:endParaRPr lang="es-ES"/>
        </a:p>
      </dgm:t>
    </dgm:pt>
    <dgm:pt modelId="{90E21B60-EF6C-4A72-8A85-2D9C21B22902}" type="pres">
      <dgm:prSet presAssocID="{72D29DA8-7EE4-4418-9F80-E00B7486EA20}" presName="hierChild4" presStyleCnt="0"/>
      <dgm:spPr/>
    </dgm:pt>
    <dgm:pt modelId="{5BA4DDC8-A4A7-47B5-90C8-DD98469AF811}" type="pres">
      <dgm:prSet presAssocID="{72D29DA8-7EE4-4418-9F80-E00B7486EA20}" presName="hierChild5" presStyleCnt="0"/>
      <dgm:spPr/>
    </dgm:pt>
    <dgm:pt modelId="{866A0297-157D-432A-8324-2CBF90A176A9}" type="pres">
      <dgm:prSet presAssocID="{87EBBEF0-820B-437C-8023-21A5E0570390}" presName="hierChild3" presStyleCnt="0"/>
      <dgm:spPr/>
    </dgm:pt>
  </dgm:ptLst>
  <dgm:cxnLst>
    <dgm:cxn modelId="{D11FD2AB-0335-440E-BDB9-8D70C29C3740}" type="presOf" srcId="{10465FBC-E4AD-4187-A8FC-47515E8D75BE}" destId="{BA2E807E-F06A-48E4-8784-084676B02C1E}" srcOrd="0" destOrd="0" presId="urn:microsoft.com/office/officeart/2005/8/layout/orgChart1"/>
    <dgm:cxn modelId="{76131EA5-9503-449C-90C5-68F470AB4451}" type="presOf" srcId="{87EBBEF0-820B-437C-8023-21A5E0570390}" destId="{577895C8-3F5B-48F0-8F87-BCEBFDA91718}" srcOrd="1" destOrd="0" presId="urn:microsoft.com/office/officeart/2005/8/layout/orgChart1"/>
    <dgm:cxn modelId="{546BF28D-5904-4DDF-9C21-15FA71AB4635}" srcId="{4FD6319C-CE48-4A03-A0BA-C09846739195}" destId="{87EBBEF0-820B-437C-8023-21A5E0570390}" srcOrd="0" destOrd="0" parTransId="{E78A56FC-82BC-495F-9A2B-70BBDEBBAB19}" sibTransId="{428B74D8-4691-40A4-BA51-16A4424F8F04}"/>
    <dgm:cxn modelId="{A081B546-2533-4025-A8B5-17708A54D3BF}" type="presOf" srcId="{72D29DA8-7EE4-4418-9F80-E00B7486EA20}" destId="{AF983A62-B290-4904-A97F-0CE1C305BF74}" srcOrd="0" destOrd="0" presId="urn:microsoft.com/office/officeart/2005/8/layout/orgChart1"/>
    <dgm:cxn modelId="{2DDF66CF-1E92-44B0-A053-AA97A9D40B96}" srcId="{87EBBEF0-820B-437C-8023-21A5E0570390}" destId="{72D29DA8-7EE4-4418-9F80-E00B7486EA20}" srcOrd="0" destOrd="0" parTransId="{10465FBC-E4AD-4187-A8FC-47515E8D75BE}" sibTransId="{47698BCB-A07D-441F-8619-2F09E7975348}"/>
    <dgm:cxn modelId="{66AA796A-B58D-4575-BAA6-826157380BA1}" type="presOf" srcId="{4FD6319C-CE48-4A03-A0BA-C09846739195}" destId="{5DB05B8B-4A5A-458E-98F4-158BFA2355F3}" srcOrd="0" destOrd="0" presId="urn:microsoft.com/office/officeart/2005/8/layout/orgChart1"/>
    <dgm:cxn modelId="{B154C078-3F60-46F6-B9E7-4FBC9F8A313F}" type="presOf" srcId="{72D29DA8-7EE4-4418-9F80-E00B7486EA20}" destId="{9C031F01-5C3D-4A13-8C73-C1335D7DD21D}" srcOrd="1" destOrd="0" presId="urn:microsoft.com/office/officeart/2005/8/layout/orgChart1"/>
    <dgm:cxn modelId="{A47F9BC8-91FC-41BC-B077-C4B2540696FD}" type="presOf" srcId="{87EBBEF0-820B-437C-8023-21A5E0570390}" destId="{4F0BD13E-A4B2-4E6C-99A4-69A6C117360F}" srcOrd="0" destOrd="0" presId="urn:microsoft.com/office/officeart/2005/8/layout/orgChart1"/>
    <dgm:cxn modelId="{42F94DCB-B49E-4C2E-8968-D6E627F1A2D4}" type="presParOf" srcId="{5DB05B8B-4A5A-458E-98F4-158BFA2355F3}" destId="{037B666E-B1F4-498F-B2B2-5CE6947B8CB7}" srcOrd="0" destOrd="0" presId="urn:microsoft.com/office/officeart/2005/8/layout/orgChart1"/>
    <dgm:cxn modelId="{A93B5E0C-7DB0-4A04-9E49-A74E8EF674B2}" type="presParOf" srcId="{037B666E-B1F4-498F-B2B2-5CE6947B8CB7}" destId="{CF1967DC-D176-4356-A879-A45684B4A2DC}" srcOrd="0" destOrd="0" presId="urn:microsoft.com/office/officeart/2005/8/layout/orgChart1"/>
    <dgm:cxn modelId="{851E69F4-A99D-411E-A12E-4A6977F26504}" type="presParOf" srcId="{CF1967DC-D176-4356-A879-A45684B4A2DC}" destId="{4F0BD13E-A4B2-4E6C-99A4-69A6C117360F}" srcOrd="0" destOrd="0" presId="urn:microsoft.com/office/officeart/2005/8/layout/orgChart1"/>
    <dgm:cxn modelId="{AB8A88C6-357D-4F94-B0C2-50930268C96F}" type="presParOf" srcId="{CF1967DC-D176-4356-A879-A45684B4A2DC}" destId="{577895C8-3F5B-48F0-8F87-BCEBFDA91718}" srcOrd="1" destOrd="0" presId="urn:microsoft.com/office/officeart/2005/8/layout/orgChart1"/>
    <dgm:cxn modelId="{1CF457B1-CF3E-4170-A22B-22B6690B4B49}" type="presParOf" srcId="{037B666E-B1F4-498F-B2B2-5CE6947B8CB7}" destId="{8FF00024-DDE6-4C4B-9533-D92F2C98CBB2}" srcOrd="1" destOrd="0" presId="urn:microsoft.com/office/officeart/2005/8/layout/orgChart1"/>
    <dgm:cxn modelId="{45D83E8D-F58A-4C98-B4D0-296F9E30DB5F}" type="presParOf" srcId="{8FF00024-DDE6-4C4B-9533-D92F2C98CBB2}" destId="{BA2E807E-F06A-48E4-8784-084676B02C1E}" srcOrd="0" destOrd="0" presId="urn:microsoft.com/office/officeart/2005/8/layout/orgChart1"/>
    <dgm:cxn modelId="{6E4895C3-8DC3-4CE2-BB32-5AFDB8B2956D}" type="presParOf" srcId="{8FF00024-DDE6-4C4B-9533-D92F2C98CBB2}" destId="{86FE9916-DBD8-4586-94A8-B0A408FE00CD}" srcOrd="1" destOrd="0" presId="urn:microsoft.com/office/officeart/2005/8/layout/orgChart1"/>
    <dgm:cxn modelId="{59A0407D-3572-49F0-A2DE-5084984FD844}" type="presParOf" srcId="{86FE9916-DBD8-4586-94A8-B0A408FE00CD}" destId="{035683B8-E883-4FD9-8EBC-E8042A1F7C37}" srcOrd="0" destOrd="0" presId="urn:microsoft.com/office/officeart/2005/8/layout/orgChart1"/>
    <dgm:cxn modelId="{C8E25979-F3BA-4164-AD5D-FDBD2D551D70}" type="presParOf" srcId="{035683B8-E883-4FD9-8EBC-E8042A1F7C37}" destId="{AF983A62-B290-4904-A97F-0CE1C305BF74}" srcOrd="0" destOrd="0" presId="urn:microsoft.com/office/officeart/2005/8/layout/orgChart1"/>
    <dgm:cxn modelId="{B3F4EAE1-AF76-4416-B667-074A558BB8AF}" type="presParOf" srcId="{035683B8-E883-4FD9-8EBC-E8042A1F7C37}" destId="{9C031F01-5C3D-4A13-8C73-C1335D7DD21D}" srcOrd="1" destOrd="0" presId="urn:microsoft.com/office/officeart/2005/8/layout/orgChart1"/>
    <dgm:cxn modelId="{E56C982D-C2A6-419D-A3F1-F65090E46FAE}" type="presParOf" srcId="{86FE9916-DBD8-4586-94A8-B0A408FE00CD}" destId="{90E21B60-EF6C-4A72-8A85-2D9C21B22902}" srcOrd="1" destOrd="0" presId="urn:microsoft.com/office/officeart/2005/8/layout/orgChart1"/>
    <dgm:cxn modelId="{4C1F94D0-469A-42CD-A495-5286357E2488}" type="presParOf" srcId="{86FE9916-DBD8-4586-94A8-B0A408FE00CD}" destId="{5BA4DDC8-A4A7-47B5-90C8-DD98469AF811}" srcOrd="2" destOrd="0" presId="urn:microsoft.com/office/officeart/2005/8/layout/orgChart1"/>
    <dgm:cxn modelId="{87E8D0E8-F754-4C19-B2BC-D7D4DC046FEE}" type="presParOf" srcId="{037B666E-B1F4-498F-B2B2-5CE6947B8CB7}" destId="{866A0297-157D-432A-8324-2CBF90A176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EA86D9-E10A-468F-88B6-193E743F42A5}">
      <dsp:nvSpPr>
        <dsp:cNvPr id="0" name=""/>
        <dsp:cNvSpPr/>
      </dsp:nvSpPr>
      <dsp:spPr>
        <a:xfrm>
          <a:off x="4140459" y="1064089"/>
          <a:ext cx="3174467" cy="412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992"/>
              </a:lnTo>
              <a:lnTo>
                <a:pt x="3174467" y="292992"/>
              </a:lnTo>
              <a:lnTo>
                <a:pt x="3174467" y="4120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F07AD6-9E58-49F7-A7DD-83330FC24834}">
      <dsp:nvSpPr>
        <dsp:cNvPr id="0" name=""/>
        <dsp:cNvSpPr/>
      </dsp:nvSpPr>
      <dsp:spPr>
        <a:xfrm>
          <a:off x="4447298" y="2327363"/>
          <a:ext cx="186219" cy="2695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384"/>
              </a:lnTo>
              <a:lnTo>
                <a:pt x="186219" y="26953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CD174-625D-4041-8EE4-A0FE4919AA28}">
      <dsp:nvSpPr>
        <dsp:cNvPr id="0" name=""/>
        <dsp:cNvSpPr/>
      </dsp:nvSpPr>
      <dsp:spPr>
        <a:xfrm>
          <a:off x="4447298" y="2327363"/>
          <a:ext cx="186219" cy="1691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1508"/>
              </a:lnTo>
              <a:lnTo>
                <a:pt x="186219" y="16915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1FBF7-6CDD-4C48-85E9-8DE4EC585A57}">
      <dsp:nvSpPr>
        <dsp:cNvPr id="0" name=""/>
        <dsp:cNvSpPr/>
      </dsp:nvSpPr>
      <dsp:spPr>
        <a:xfrm>
          <a:off x="4447298" y="2327363"/>
          <a:ext cx="186219" cy="668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579"/>
              </a:lnTo>
              <a:lnTo>
                <a:pt x="186219" y="66857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3A877-EC61-41F7-A03D-CB3268407125}">
      <dsp:nvSpPr>
        <dsp:cNvPr id="0" name=""/>
        <dsp:cNvSpPr/>
      </dsp:nvSpPr>
      <dsp:spPr>
        <a:xfrm>
          <a:off x="4140459" y="1064089"/>
          <a:ext cx="1058155" cy="412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992"/>
              </a:lnTo>
              <a:lnTo>
                <a:pt x="1058155" y="292992"/>
              </a:lnTo>
              <a:lnTo>
                <a:pt x="1058155" y="4120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547D79-CD0B-479D-89D7-BFAF1D00F56C}">
      <dsp:nvSpPr>
        <dsp:cNvPr id="0" name=""/>
        <dsp:cNvSpPr/>
      </dsp:nvSpPr>
      <dsp:spPr>
        <a:xfrm>
          <a:off x="2330986" y="2327363"/>
          <a:ext cx="172935" cy="1686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6283"/>
              </a:lnTo>
              <a:lnTo>
                <a:pt x="172935" y="16862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8C966-7D56-4F65-857F-1D71CD7B69C2}">
      <dsp:nvSpPr>
        <dsp:cNvPr id="0" name=""/>
        <dsp:cNvSpPr/>
      </dsp:nvSpPr>
      <dsp:spPr>
        <a:xfrm>
          <a:off x="2330986" y="2327363"/>
          <a:ext cx="172935" cy="668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579"/>
              </a:lnTo>
              <a:lnTo>
                <a:pt x="172935" y="66857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74521-AD10-48C7-9F84-79B2124A99E7}">
      <dsp:nvSpPr>
        <dsp:cNvPr id="0" name=""/>
        <dsp:cNvSpPr/>
      </dsp:nvSpPr>
      <dsp:spPr>
        <a:xfrm>
          <a:off x="3082304" y="1064089"/>
          <a:ext cx="1058155" cy="412001"/>
        </a:xfrm>
        <a:custGeom>
          <a:avLst/>
          <a:gdLst/>
          <a:ahLst/>
          <a:cxnLst/>
          <a:rect l="0" t="0" r="0" b="0"/>
          <a:pathLst>
            <a:path>
              <a:moveTo>
                <a:pt x="1058155" y="0"/>
              </a:moveTo>
              <a:lnTo>
                <a:pt x="1058155" y="292992"/>
              </a:lnTo>
              <a:lnTo>
                <a:pt x="0" y="292992"/>
              </a:lnTo>
              <a:lnTo>
                <a:pt x="0" y="4120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C00BB8-CD62-40A2-A6BB-18C4B5054FD4}">
      <dsp:nvSpPr>
        <dsp:cNvPr id="0" name=""/>
        <dsp:cNvSpPr/>
      </dsp:nvSpPr>
      <dsp:spPr>
        <a:xfrm>
          <a:off x="214675" y="2327363"/>
          <a:ext cx="159334" cy="2695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384"/>
              </a:lnTo>
              <a:lnTo>
                <a:pt x="159334" y="26953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A7E034-7B53-4B1C-A60F-2D332ABCA156}">
      <dsp:nvSpPr>
        <dsp:cNvPr id="0" name=""/>
        <dsp:cNvSpPr/>
      </dsp:nvSpPr>
      <dsp:spPr>
        <a:xfrm>
          <a:off x="214675" y="2327363"/>
          <a:ext cx="159334" cy="1691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1508"/>
              </a:lnTo>
              <a:lnTo>
                <a:pt x="159334" y="16915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A711E9-4DE1-4C5C-929E-E961B8A8665E}">
      <dsp:nvSpPr>
        <dsp:cNvPr id="0" name=""/>
        <dsp:cNvSpPr/>
      </dsp:nvSpPr>
      <dsp:spPr>
        <a:xfrm>
          <a:off x="214675" y="2327363"/>
          <a:ext cx="159334" cy="668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579"/>
              </a:lnTo>
              <a:lnTo>
                <a:pt x="159334" y="66857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D3FB29-D2B4-48A2-9571-45873C00D465}">
      <dsp:nvSpPr>
        <dsp:cNvPr id="0" name=""/>
        <dsp:cNvSpPr/>
      </dsp:nvSpPr>
      <dsp:spPr>
        <a:xfrm>
          <a:off x="965992" y="1064089"/>
          <a:ext cx="3174467" cy="412001"/>
        </a:xfrm>
        <a:custGeom>
          <a:avLst/>
          <a:gdLst/>
          <a:ahLst/>
          <a:cxnLst/>
          <a:rect l="0" t="0" r="0" b="0"/>
          <a:pathLst>
            <a:path>
              <a:moveTo>
                <a:pt x="3174467" y="0"/>
              </a:moveTo>
              <a:lnTo>
                <a:pt x="3174467" y="292992"/>
              </a:lnTo>
              <a:lnTo>
                <a:pt x="0" y="292992"/>
              </a:lnTo>
              <a:lnTo>
                <a:pt x="0" y="4120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259B9-DFAB-4766-87C3-0FA60AA8C82D}">
      <dsp:nvSpPr>
        <dsp:cNvPr id="0" name=""/>
        <dsp:cNvSpPr/>
      </dsp:nvSpPr>
      <dsp:spPr>
        <a:xfrm>
          <a:off x="2863554" y="0"/>
          <a:ext cx="2553811" cy="106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s-MX" altLang="es-MX" sz="1200" b="0" kern="1200" dirty="0" smtClean="0">
              <a:latin typeface="+mn-lt"/>
            </a:rPr>
            <a:t>Secretario(a) de </a:t>
          </a:r>
          <a:br>
            <a:rPr kumimoji="1" lang="es-MX" altLang="es-MX" sz="1200" b="0" kern="1200" dirty="0" smtClean="0">
              <a:latin typeface="+mn-lt"/>
            </a:rPr>
          </a:br>
          <a:r>
            <a:rPr kumimoji="1" lang="es-MX" altLang="es-MX" sz="1200" b="0" kern="1200" dirty="0" smtClean="0">
              <a:latin typeface="+mn-lt"/>
            </a:rPr>
            <a:t>Desarrollo Urbano Sostenible</a:t>
          </a:r>
        </a:p>
      </dsp:txBody>
      <dsp:txXfrm>
        <a:off x="2863554" y="0"/>
        <a:ext cx="2553811" cy="1064089"/>
      </dsp:txXfrm>
    </dsp:sp>
    <dsp:sp modelId="{69D469C1-05A6-4442-8149-76CDBD8F0C1E}">
      <dsp:nvSpPr>
        <dsp:cNvPr id="0" name=""/>
        <dsp:cNvSpPr/>
      </dsp:nvSpPr>
      <dsp:spPr>
        <a:xfrm>
          <a:off x="26845" y="1476090"/>
          <a:ext cx="1878293" cy="85127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General para un Desarrollo Integrado, Compacto y Eficiente</a:t>
          </a:r>
        </a:p>
      </dsp:txBody>
      <dsp:txXfrm>
        <a:off x="26845" y="1476090"/>
        <a:ext cx="1878293" cy="851272"/>
      </dsp:txXfrm>
    </dsp:sp>
    <dsp:sp modelId="{C1C22075-161B-4CA3-8ADA-58355642C693}">
      <dsp:nvSpPr>
        <dsp:cNvPr id="0" name=""/>
        <dsp:cNvSpPr/>
      </dsp:nvSpPr>
      <dsp:spPr>
        <a:xfrm>
          <a:off x="374009" y="2565381"/>
          <a:ext cx="1619998" cy="861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para la Integración de Distritos, Sub-centros y Nuevos Desarrollos</a:t>
          </a:r>
          <a:endParaRPr lang="es-ES" sz="1200" kern="1200" dirty="0"/>
        </a:p>
      </dsp:txBody>
      <dsp:txXfrm>
        <a:off x="374009" y="2565381"/>
        <a:ext cx="1619998" cy="861121"/>
      </dsp:txXfrm>
    </dsp:sp>
    <dsp:sp modelId="{30E31A03-1D64-408C-812D-B4134AC52378}">
      <dsp:nvSpPr>
        <dsp:cNvPr id="0" name=""/>
        <dsp:cNvSpPr/>
      </dsp:nvSpPr>
      <dsp:spPr>
        <a:xfrm>
          <a:off x="374009" y="3588310"/>
          <a:ext cx="1619998" cy="861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Proyectos Técnicos</a:t>
          </a:r>
        </a:p>
      </dsp:txBody>
      <dsp:txXfrm>
        <a:off x="374009" y="3588310"/>
        <a:ext cx="1619998" cy="861121"/>
      </dsp:txXfrm>
    </dsp:sp>
    <dsp:sp modelId="{65B9BB0A-BE2F-4E93-95F0-1207F140A10A}">
      <dsp:nvSpPr>
        <dsp:cNvPr id="0" name=""/>
        <dsp:cNvSpPr/>
      </dsp:nvSpPr>
      <dsp:spPr>
        <a:xfrm>
          <a:off x="374009" y="4592187"/>
          <a:ext cx="1619998" cy="861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para un Desarrollo Compacto</a:t>
          </a:r>
        </a:p>
      </dsp:txBody>
      <dsp:txXfrm>
        <a:off x="374009" y="4592187"/>
        <a:ext cx="1619998" cy="861121"/>
      </dsp:txXfrm>
    </dsp:sp>
    <dsp:sp modelId="{893B7413-85DE-4CA1-A64B-B8C455525492}">
      <dsp:nvSpPr>
        <dsp:cNvPr id="0" name=""/>
        <dsp:cNvSpPr/>
      </dsp:nvSpPr>
      <dsp:spPr>
        <a:xfrm>
          <a:off x="2143157" y="1476090"/>
          <a:ext cx="1878293" cy="85127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</a:t>
          </a:r>
          <a:r>
            <a:rPr lang="es-ES" sz="1200" b="0" kern="1200" dirty="0" smtClean="0">
              <a:solidFill>
                <a:schemeClr val="tx1"/>
              </a:solidFill>
            </a:rPr>
            <a:t>General de </a:t>
          </a:r>
          <a:r>
            <a:rPr lang="es-ES" sz="1200" kern="1200" dirty="0" smtClean="0"/>
            <a:t>Movilidad y Espacio Público</a:t>
          </a:r>
        </a:p>
      </dsp:txBody>
      <dsp:txXfrm>
        <a:off x="2143157" y="1476090"/>
        <a:ext cx="1878293" cy="851272"/>
      </dsp:txXfrm>
    </dsp:sp>
    <dsp:sp modelId="{AFAE3D16-FB7C-4D9C-A57E-7D3DC34DD312}">
      <dsp:nvSpPr>
        <dsp:cNvPr id="0" name=""/>
        <dsp:cNvSpPr/>
      </dsp:nvSpPr>
      <dsp:spPr>
        <a:xfrm>
          <a:off x="2503922" y="2565381"/>
          <a:ext cx="1619998" cy="861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para una Movilidad Sostenible</a:t>
          </a:r>
          <a:endParaRPr lang="es-ES" sz="1200" kern="1200" dirty="0"/>
        </a:p>
      </dsp:txBody>
      <dsp:txXfrm>
        <a:off x="2503922" y="2565381"/>
        <a:ext cx="1619998" cy="861121"/>
      </dsp:txXfrm>
    </dsp:sp>
    <dsp:sp modelId="{551E4ECD-5171-4DFB-A842-E1A578E32176}">
      <dsp:nvSpPr>
        <dsp:cNvPr id="0" name=""/>
        <dsp:cNvSpPr/>
      </dsp:nvSpPr>
      <dsp:spPr>
        <a:xfrm>
          <a:off x="2503922" y="3583085"/>
          <a:ext cx="1619998" cy="861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Seguridad Vial</a:t>
          </a:r>
        </a:p>
      </dsp:txBody>
      <dsp:txXfrm>
        <a:off x="2503922" y="3583085"/>
        <a:ext cx="1619998" cy="861121"/>
      </dsp:txXfrm>
    </dsp:sp>
    <dsp:sp modelId="{D81B373D-789C-4618-9E98-52019E1B4E01}">
      <dsp:nvSpPr>
        <dsp:cNvPr id="0" name=""/>
        <dsp:cNvSpPr/>
      </dsp:nvSpPr>
      <dsp:spPr>
        <a:xfrm>
          <a:off x="4259469" y="1476090"/>
          <a:ext cx="1878293" cy="85127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General para un Desarrollo Verde</a:t>
          </a:r>
        </a:p>
      </dsp:txBody>
      <dsp:txXfrm>
        <a:off x="4259469" y="1476090"/>
        <a:ext cx="1878293" cy="851272"/>
      </dsp:txXfrm>
    </dsp:sp>
    <dsp:sp modelId="{485F6748-73E5-4948-B42B-15902E4BCCCB}">
      <dsp:nvSpPr>
        <dsp:cNvPr id="0" name=""/>
        <dsp:cNvSpPr/>
      </dsp:nvSpPr>
      <dsp:spPr>
        <a:xfrm>
          <a:off x="4633517" y="2565381"/>
          <a:ext cx="1619998" cy="861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Atención </a:t>
          </a:r>
          <a:br>
            <a:rPr lang="es-ES" sz="1200" kern="1200" dirty="0" smtClean="0"/>
          </a:br>
          <a:r>
            <a:rPr lang="es-ES" sz="1200" kern="1200" dirty="0" smtClean="0"/>
            <a:t>al Cambio Climático</a:t>
          </a:r>
          <a:endParaRPr lang="es-ES" sz="1200" kern="1200" dirty="0"/>
        </a:p>
      </dsp:txBody>
      <dsp:txXfrm>
        <a:off x="4633517" y="2565381"/>
        <a:ext cx="1619998" cy="861121"/>
      </dsp:txXfrm>
    </dsp:sp>
    <dsp:sp modelId="{BFF54F04-FD9F-4015-9C58-5533ECA67709}">
      <dsp:nvSpPr>
        <dsp:cNvPr id="0" name=""/>
        <dsp:cNvSpPr/>
      </dsp:nvSpPr>
      <dsp:spPr>
        <a:xfrm>
          <a:off x="4633517" y="3588310"/>
          <a:ext cx="1619998" cy="861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para una Ciudad Verde</a:t>
          </a:r>
          <a:endParaRPr lang="es-ES" sz="1200" kern="1200" dirty="0"/>
        </a:p>
      </dsp:txBody>
      <dsp:txXfrm>
        <a:off x="4633517" y="3588310"/>
        <a:ext cx="1619998" cy="861121"/>
      </dsp:txXfrm>
    </dsp:sp>
    <dsp:sp modelId="{A1419635-013C-4E1F-943F-6C7532C0581D}">
      <dsp:nvSpPr>
        <dsp:cNvPr id="0" name=""/>
        <dsp:cNvSpPr/>
      </dsp:nvSpPr>
      <dsp:spPr>
        <a:xfrm>
          <a:off x="4633517" y="4592187"/>
          <a:ext cx="1619998" cy="861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Eficiencia Energética</a:t>
          </a:r>
          <a:endParaRPr lang="es-ES" sz="1200" kern="1200" dirty="0"/>
        </a:p>
      </dsp:txBody>
      <dsp:txXfrm>
        <a:off x="4633517" y="4592187"/>
        <a:ext cx="1619998" cy="861121"/>
      </dsp:txXfrm>
    </dsp:sp>
    <dsp:sp modelId="{565E4AD7-F6BD-4E51-9E69-789BBA60C672}">
      <dsp:nvSpPr>
        <dsp:cNvPr id="0" name=""/>
        <dsp:cNvSpPr/>
      </dsp:nvSpPr>
      <dsp:spPr>
        <a:xfrm>
          <a:off x="6375780" y="1476090"/>
          <a:ext cx="1878293" cy="85127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Enlace Municipal</a:t>
          </a:r>
        </a:p>
      </dsp:txBody>
      <dsp:txXfrm>
        <a:off x="6375780" y="1476090"/>
        <a:ext cx="1878293" cy="8512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CA40E-7D49-4EED-8632-3EF84E767F69}">
      <dsp:nvSpPr>
        <dsp:cNvPr id="0" name=""/>
        <dsp:cNvSpPr/>
      </dsp:nvSpPr>
      <dsp:spPr>
        <a:xfrm>
          <a:off x="4234615" y="1380315"/>
          <a:ext cx="329962" cy="2154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4308"/>
              </a:lnTo>
              <a:lnTo>
                <a:pt x="329962" y="21543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00F7D5-4017-4742-B68F-140772FF2B60}">
      <dsp:nvSpPr>
        <dsp:cNvPr id="0" name=""/>
        <dsp:cNvSpPr/>
      </dsp:nvSpPr>
      <dsp:spPr>
        <a:xfrm>
          <a:off x="4234615" y="1380315"/>
          <a:ext cx="329962" cy="907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7145"/>
              </a:lnTo>
              <a:lnTo>
                <a:pt x="329962" y="90714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538142-CB9B-4F9D-A55E-B49A742649B6}">
      <dsp:nvSpPr>
        <dsp:cNvPr id="0" name=""/>
        <dsp:cNvSpPr/>
      </dsp:nvSpPr>
      <dsp:spPr>
        <a:xfrm>
          <a:off x="3905986" y="1380315"/>
          <a:ext cx="328629" cy="2155252"/>
        </a:xfrm>
        <a:custGeom>
          <a:avLst/>
          <a:gdLst/>
          <a:ahLst/>
          <a:cxnLst/>
          <a:rect l="0" t="0" r="0" b="0"/>
          <a:pathLst>
            <a:path>
              <a:moveTo>
                <a:pt x="328629" y="0"/>
              </a:moveTo>
              <a:lnTo>
                <a:pt x="328629" y="2155252"/>
              </a:lnTo>
              <a:lnTo>
                <a:pt x="0" y="215525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C578F-2CBD-4732-B051-1714FCD532F2}">
      <dsp:nvSpPr>
        <dsp:cNvPr id="0" name=""/>
        <dsp:cNvSpPr/>
      </dsp:nvSpPr>
      <dsp:spPr>
        <a:xfrm>
          <a:off x="3905986" y="1380315"/>
          <a:ext cx="328629" cy="909526"/>
        </a:xfrm>
        <a:custGeom>
          <a:avLst/>
          <a:gdLst/>
          <a:ahLst/>
          <a:cxnLst/>
          <a:rect l="0" t="0" r="0" b="0"/>
          <a:pathLst>
            <a:path>
              <a:moveTo>
                <a:pt x="328629" y="0"/>
              </a:moveTo>
              <a:lnTo>
                <a:pt x="328629" y="909526"/>
              </a:lnTo>
              <a:lnTo>
                <a:pt x="0" y="9095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11120-4FA3-4ACA-B123-65D34378A4A6}">
      <dsp:nvSpPr>
        <dsp:cNvPr id="0" name=""/>
        <dsp:cNvSpPr/>
      </dsp:nvSpPr>
      <dsp:spPr>
        <a:xfrm>
          <a:off x="4234615" y="1380315"/>
          <a:ext cx="3287572" cy="3113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1443"/>
              </a:lnTo>
              <a:lnTo>
                <a:pt x="3287572" y="2931443"/>
              </a:lnTo>
              <a:lnTo>
                <a:pt x="3287572" y="311324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9FF4E6-15F5-414B-87BD-7A19D51ECCE8}">
      <dsp:nvSpPr>
        <dsp:cNvPr id="0" name=""/>
        <dsp:cNvSpPr/>
      </dsp:nvSpPr>
      <dsp:spPr>
        <a:xfrm>
          <a:off x="4234615" y="1380315"/>
          <a:ext cx="1087073" cy="3113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1443"/>
              </a:lnTo>
              <a:lnTo>
                <a:pt x="1087073" y="2931443"/>
              </a:lnTo>
              <a:lnTo>
                <a:pt x="1087073" y="311324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EDC5D-101F-46ED-B48C-8A4E17424597}">
      <dsp:nvSpPr>
        <dsp:cNvPr id="0" name=""/>
        <dsp:cNvSpPr/>
      </dsp:nvSpPr>
      <dsp:spPr>
        <a:xfrm>
          <a:off x="3128894" y="1380315"/>
          <a:ext cx="1105721" cy="3113245"/>
        </a:xfrm>
        <a:custGeom>
          <a:avLst/>
          <a:gdLst/>
          <a:ahLst/>
          <a:cxnLst/>
          <a:rect l="0" t="0" r="0" b="0"/>
          <a:pathLst>
            <a:path>
              <a:moveTo>
                <a:pt x="1105721" y="0"/>
              </a:moveTo>
              <a:lnTo>
                <a:pt x="1105721" y="2931443"/>
              </a:lnTo>
              <a:lnTo>
                <a:pt x="0" y="2931443"/>
              </a:lnTo>
              <a:lnTo>
                <a:pt x="0" y="311324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97A1F-84EF-4AC6-ACFF-1900846686BA}">
      <dsp:nvSpPr>
        <dsp:cNvPr id="0" name=""/>
        <dsp:cNvSpPr/>
      </dsp:nvSpPr>
      <dsp:spPr>
        <a:xfrm>
          <a:off x="951665" y="1380315"/>
          <a:ext cx="3282950" cy="3113245"/>
        </a:xfrm>
        <a:custGeom>
          <a:avLst/>
          <a:gdLst/>
          <a:ahLst/>
          <a:cxnLst/>
          <a:rect l="0" t="0" r="0" b="0"/>
          <a:pathLst>
            <a:path>
              <a:moveTo>
                <a:pt x="3282950" y="0"/>
              </a:moveTo>
              <a:lnTo>
                <a:pt x="3282950" y="2931443"/>
              </a:lnTo>
              <a:lnTo>
                <a:pt x="0" y="2931443"/>
              </a:lnTo>
              <a:lnTo>
                <a:pt x="0" y="311324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69D42-CCEF-4C6E-9786-2F477A7BABB7}">
      <dsp:nvSpPr>
        <dsp:cNvPr id="0" name=""/>
        <dsp:cNvSpPr/>
      </dsp:nvSpPr>
      <dsp:spPr>
        <a:xfrm>
          <a:off x="2958113" y="54795"/>
          <a:ext cx="2553005" cy="13255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Secretario(a) de Desarrollo </a:t>
          </a:r>
          <a:b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Urbano Sostenible</a:t>
          </a:r>
        </a:p>
      </dsp:txBody>
      <dsp:txXfrm>
        <a:off x="2958113" y="54795"/>
        <a:ext cx="2553005" cy="1325520"/>
      </dsp:txXfrm>
    </dsp:sp>
    <dsp:sp modelId="{9645BDE5-6386-43EC-849A-B37F9B838E7D}">
      <dsp:nvSpPr>
        <dsp:cNvPr id="0" name=""/>
        <dsp:cNvSpPr/>
      </dsp:nvSpPr>
      <dsp:spPr>
        <a:xfrm>
          <a:off x="33218" y="4493561"/>
          <a:ext cx="1836895" cy="919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Coordinador(a) </a:t>
          </a:r>
          <a:b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Jurídico(a)</a:t>
          </a:r>
        </a:p>
      </dsp:txBody>
      <dsp:txXfrm>
        <a:off x="33218" y="4493561"/>
        <a:ext cx="1836895" cy="919962"/>
      </dsp:txXfrm>
    </dsp:sp>
    <dsp:sp modelId="{D8477403-3617-496C-855F-AF9CA299CE58}">
      <dsp:nvSpPr>
        <dsp:cNvPr id="0" name=""/>
        <dsp:cNvSpPr/>
      </dsp:nvSpPr>
      <dsp:spPr>
        <a:xfrm>
          <a:off x="2210447" y="4493561"/>
          <a:ext cx="1836895" cy="919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Coordinador(a) de </a:t>
          </a:r>
          <a:b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Acuerdos</a:t>
          </a:r>
        </a:p>
      </dsp:txBody>
      <dsp:txXfrm>
        <a:off x="2210447" y="4493561"/>
        <a:ext cx="1836895" cy="919962"/>
      </dsp:txXfrm>
    </dsp:sp>
    <dsp:sp modelId="{ADEF2189-35EB-4CEF-8B68-271CB8E9AD8F}">
      <dsp:nvSpPr>
        <dsp:cNvPr id="0" name=""/>
        <dsp:cNvSpPr/>
      </dsp:nvSpPr>
      <dsp:spPr>
        <a:xfrm>
          <a:off x="4403241" y="4493561"/>
          <a:ext cx="1836895" cy="919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Abogados(as)</a:t>
          </a:r>
          <a:endParaRPr lang="es-ES" sz="1200" kern="1200" dirty="0"/>
        </a:p>
      </dsp:txBody>
      <dsp:txXfrm>
        <a:off x="4403241" y="4493561"/>
        <a:ext cx="1836895" cy="919962"/>
      </dsp:txXfrm>
    </dsp:sp>
    <dsp:sp modelId="{2A3ADA6A-A62F-4482-AA75-195279A1921A}">
      <dsp:nvSpPr>
        <dsp:cNvPr id="0" name=""/>
        <dsp:cNvSpPr/>
      </dsp:nvSpPr>
      <dsp:spPr>
        <a:xfrm>
          <a:off x="6603741" y="4493561"/>
          <a:ext cx="1836895" cy="919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Dictaminadores(as) de </a:t>
          </a:r>
          <a:br>
            <a:rPr lang="es-ES" sz="1200" kern="1200" dirty="0" smtClean="0"/>
          </a:br>
          <a:r>
            <a:rPr lang="es-ES" sz="1200" kern="1200" dirty="0" smtClean="0"/>
            <a:t>Alto Impacto</a:t>
          </a:r>
          <a:endParaRPr lang="es-ES" sz="1200" kern="1200" dirty="0"/>
        </a:p>
      </dsp:txBody>
      <dsp:txXfrm>
        <a:off x="6603741" y="4493561"/>
        <a:ext cx="1836895" cy="919962"/>
      </dsp:txXfrm>
    </dsp:sp>
    <dsp:sp modelId="{689A560C-E3D8-404B-97B8-8A0B0FA7A322}">
      <dsp:nvSpPr>
        <dsp:cNvPr id="0" name=""/>
        <dsp:cNvSpPr/>
      </dsp:nvSpPr>
      <dsp:spPr>
        <a:xfrm>
          <a:off x="2076761" y="1779241"/>
          <a:ext cx="1829224" cy="10212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Chofer</a:t>
          </a:r>
        </a:p>
      </dsp:txBody>
      <dsp:txXfrm>
        <a:off x="2076761" y="1779241"/>
        <a:ext cx="1829224" cy="1021200"/>
      </dsp:txXfrm>
    </dsp:sp>
    <dsp:sp modelId="{BC13BD1F-5797-481A-92E9-1F8BA4BCB8F8}">
      <dsp:nvSpPr>
        <dsp:cNvPr id="0" name=""/>
        <dsp:cNvSpPr/>
      </dsp:nvSpPr>
      <dsp:spPr>
        <a:xfrm>
          <a:off x="2076761" y="3024967"/>
          <a:ext cx="1829224" cy="10212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  <a:b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endParaRPr lang="es-MX" sz="1200" b="1" kern="1200" dirty="0" smtClean="0"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Asesores(as)</a:t>
          </a:r>
          <a:endParaRPr lang="es-MX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076761" y="3024967"/>
        <a:ext cx="1829224" cy="1021200"/>
      </dsp:txXfrm>
    </dsp:sp>
    <dsp:sp modelId="{7D81E743-0B36-4991-A097-025FAB84278A}">
      <dsp:nvSpPr>
        <dsp:cNvPr id="0" name=""/>
        <dsp:cNvSpPr/>
      </dsp:nvSpPr>
      <dsp:spPr>
        <a:xfrm>
          <a:off x="4564578" y="1776860"/>
          <a:ext cx="1829224" cy="10212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sp:txBody>
      <dsp:txXfrm>
        <a:off x="4564578" y="1776860"/>
        <a:ext cx="1829224" cy="1021200"/>
      </dsp:txXfrm>
    </dsp:sp>
    <dsp:sp modelId="{5FEF8523-B233-4EDB-AB23-9B4D59718B22}">
      <dsp:nvSpPr>
        <dsp:cNvPr id="0" name=""/>
        <dsp:cNvSpPr/>
      </dsp:nvSpPr>
      <dsp:spPr>
        <a:xfrm>
          <a:off x="4564578" y="3024024"/>
          <a:ext cx="1829224" cy="10212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Coordinador(a) de Oficina</a:t>
          </a:r>
        </a:p>
      </dsp:txBody>
      <dsp:txXfrm>
        <a:off x="4564578" y="3024024"/>
        <a:ext cx="1829224" cy="10212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9CE5B-CA55-4326-9896-BC5B840BD793}">
      <dsp:nvSpPr>
        <dsp:cNvPr id="0" name=""/>
        <dsp:cNvSpPr/>
      </dsp:nvSpPr>
      <dsp:spPr>
        <a:xfrm>
          <a:off x="2457485" y="1776295"/>
          <a:ext cx="166519" cy="2515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5365"/>
              </a:lnTo>
              <a:lnTo>
                <a:pt x="166519" y="25153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00F7D5-4017-4742-B68F-140772FF2B60}">
      <dsp:nvSpPr>
        <dsp:cNvPr id="0" name=""/>
        <dsp:cNvSpPr/>
      </dsp:nvSpPr>
      <dsp:spPr>
        <a:xfrm>
          <a:off x="2457485" y="1776295"/>
          <a:ext cx="166704" cy="1043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297"/>
              </a:lnTo>
              <a:lnTo>
                <a:pt x="166704" y="104329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538142-CB9B-4F9D-A55E-B49A742649B6}">
      <dsp:nvSpPr>
        <dsp:cNvPr id="0" name=""/>
        <dsp:cNvSpPr/>
      </dsp:nvSpPr>
      <dsp:spPr>
        <a:xfrm>
          <a:off x="2264757" y="1776295"/>
          <a:ext cx="192728" cy="2515365"/>
        </a:xfrm>
        <a:custGeom>
          <a:avLst/>
          <a:gdLst/>
          <a:ahLst/>
          <a:cxnLst/>
          <a:rect l="0" t="0" r="0" b="0"/>
          <a:pathLst>
            <a:path>
              <a:moveTo>
                <a:pt x="192728" y="0"/>
              </a:moveTo>
              <a:lnTo>
                <a:pt x="192728" y="2515365"/>
              </a:lnTo>
              <a:lnTo>
                <a:pt x="0" y="25153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C578F-2CBD-4732-B051-1714FCD532F2}">
      <dsp:nvSpPr>
        <dsp:cNvPr id="0" name=""/>
        <dsp:cNvSpPr/>
      </dsp:nvSpPr>
      <dsp:spPr>
        <a:xfrm>
          <a:off x="2264757" y="1776295"/>
          <a:ext cx="192728" cy="1042963"/>
        </a:xfrm>
        <a:custGeom>
          <a:avLst/>
          <a:gdLst/>
          <a:ahLst/>
          <a:cxnLst/>
          <a:rect l="0" t="0" r="0" b="0"/>
          <a:pathLst>
            <a:path>
              <a:moveTo>
                <a:pt x="192728" y="0"/>
              </a:moveTo>
              <a:lnTo>
                <a:pt x="192728" y="1042963"/>
              </a:lnTo>
              <a:lnTo>
                <a:pt x="0" y="10429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69D42-CCEF-4C6E-9786-2F477A7BABB7}">
      <dsp:nvSpPr>
        <dsp:cNvPr id="0" name=""/>
        <dsp:cNvSpPr/>
      </dsp:nvSpPr>
      <dsp:spPr>
        <a:xfrm>
          <a:off x="1139796" y="333780"/>
          <a:ext cx="2635377" cy="144251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Secretario(a) de Desarrollo </a:t>
          </a:r>
          <a:b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Urbano Sostenible</a:t>
          </a:r>
        </a:p>
      </dsp:txBody>
      <dsp:txXfrm>
        <a:off x="1139796" y="333780"/>
        <a:ext cx="2635377" cy="1442514"/>
      </dsp:txXfrm>
    </dsp:sp>
    <dsp:sp modelId="{689A560C-E3D8-404B-97B8-8A0B0FA7A322}">
      <dsp:nvSpPr>
        <dsp:cNvPr id="0" name=""/>
        <dsp:cNvSpPr/>
      </dsp:nvSpPr>
      <dsp:spPr>
        <a:xfrm>
          <a:off x="0" y="2252257"/>
          <a:ext cx="2264757" cy="1134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Jefe(a) de Programación</a:t>
          </a:r>
          <a:endParaRPr lang="es-MX" sz="12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252257"/>
        <a:ext cx="2264757" cy="1134003"/>
      </dsp:txXfrm>
    </dsp:sp>
    <dsp:sp modelId="{BC13BD1F-5797-481A-92E9-1F8BA4BCB8F8}">
      <dsp:nvSpPr>
        <dsp:cNvPr id="0" name=""/>
        <dsp:cNvSpPr/>
      </dsp:nvSpPr>
      <dsp:spPr>
        <a:xfrm>
          <a:off x="0" y="3724659"/>
          <a:ext cx="2264757" cy="1134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Telefonista</a:t>
          </a:r>
        </a:p>
      </dsp:txBody>
      <dsp:txXfrm>
        <a:off x="0" y="3724659"/>
        <a:ext cx="2264757" cy="1134003"/>
      </dsp:txXfrm>
    </dsp:sp>
    <dsp:sp modelId="{7D81E743-0B36-4991-A097-025FAB84278A}">
      <dsp:nvSpPr>
        <dsp:cNvPr id="0" name=""/>
        <dsp:cNvSpPr/>
      </dsp:nvSpPr>
      <dsp:spPr>
        <a:xfrm>
          <a:off x="2624190" y="2252590"/>
          <a:ext cx="2264757" cy="1134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sp:txBody>
      <dsp:txXfrm>
        <a:off x="2624190" y="2252590"/>
        <a:ext cx="2264757" cy="1134003"/>
      </dsp:txXfrm>
    </dsp:sp>
    <dsp:sp modelId="{5ECFAF74-C07C-4DC9-BAD4-7C3B22064658}">
      <dsp:nvSpPr>
        <dsp:cNvPr id="0" name=""/>
        <dsp:cNvSpPr/>
      </dsp:nvSpPr>
      <dsp:spPr>
        <a:xfrm>
          <a:off x="2624004" y="3724659"/>
          <a:ext cx="2264757" cy="1134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 de Operaciones</a:t>
          </a:r>
        </a:p>
      </dsp:txBody>
      <dsp:txXfrm>
        <a:off x="2624004" y="3724659"/>
        <a:ext cx="2264757" cy="11340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9554A-175F-4810-AFE6-2DE0827FC018}">
      <dsp:nvSpPr>
        <dsp:cNvPr id="0" name=""/>
        <dsp:cNvSpPr/>
      </dsp:nvSpPr>
      <dsp:spPr>
        <a:xfrm>
          <a:off x="3931349" y="1177060"/>
          <a:ext cx="355191" cy="481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939"/>
              </a:lnTo>
              <a:lnTo>
                <a:pt x="355191" y="4819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B67880-9EE3-47E6-8872-102C104CA324}">
      <dsp:nvSpPr>
        <dsp:cNvPr id="0" name=""/>
        <dsp:cNvSpPr/>
      </dsp:nvSpPr>
      <dsp:spPr>
        <a:xfrm>
          <a:off x="7052131" y="2884195"/>
          <a:ext cx="91440" cy="184066"/>
        </a:xfrm>
        <a:custGeom>
          <a:avLst/>
          <a:gdLst/>
          <a:ahLst/>
          <a:cxnLst/>
          <a:rect l="0" t="0" r="0" b="0"/>
          <a:pathLst>
            <a:path>
              <a:moveTo>
                <a:pt x="59050" y="0"/>
              </a:moveTo>
              <a:lnTo>
                <a:pt x="59050" y="14196"/>
              </a:lnTo>
              <a:lnTo>
                <a:pt x="45720" y="14196"/>
              </a:lnTo>
              <a:lnTo>
                <a:pt x="45720" y="18406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9EA09D-B97C-4FAB-88EF-238FA81A8A71}">
      <dsp:nvSpPr>
        <dsp:cNvPr id="0" name=""/>
        <dsp:cNvSpPr/>
      </dsp:nvSpPr>
      <dsp:spPr>
        <a:xfrm>
          <a:off x="3931349" y="1177060"/>
          <a:ext cx="3179833" cy="1275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5267"/>
              </a:lnTo>
              <a:lnTo>
                <a:pt x="3179833" y="1105267"/>
              </a:lnTo>
              <a:lnTo>
                <a:pt x="3179833" y="12751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F7C2E9-5962-43D4-9787-32A92A1CB9F8}">
      <dsp:nvSpPr>
        <dsp:cNvPr id="0" name=""/>
        <dsp:cNvSpPr/>
      </dsp:nvSpPr>
      <dsp:spPr>
        <a:xfrm>
          <a:off x="3931349" y="1177060"/>
          <a:ext cx="1631631" cy="1275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5340"/>
              </a:lnTo>
              <a:lnTo>
                <a:pt x="1631631" y="1105340"/>
              </a:lnTo>
              <a:lnTo>
                <a:pt x="1631631" y="12752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D0B94-7348-49F4-B4D5-D867344D9491}">
      <dsp:nvSpPr>
        <dsp:cNvPr id="0" name=""/>
        <dsp:cNvSpPr/>
      </dsp:nvSpPr>
      <dsp:spPr>
        <a:xfrm>
          <a:off x="3895206" y="2888539"/>
          <a:ext cx="91440" cy="1457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8664" y="0"/>
              </a:lnTo>
              <a:lnTo>
                <a:pt x="48664" y="14577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74F99-0C56-4957-9D15-59A612117ADA}">
      <dsp:nvSpPr>
        <dsp:cNvPr id="0" name=""/>
        <dsp:cNvSpPr/>
      </dsp:nvSpPr>
      <dsp:spPr>
        <a:xfrm>
          <a:off x="3885629" y="1177060"/>
          <a:ext cx="91440" cy="12794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9611"/>
              </a:lnTo>
              <a:lnTo>
                <a:pt x="55297" y="1109611"/>
              </a:lnTo>
              <a:lnTo>
                <a:pt x="55297" y="12794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ABC98-A695-45DD-9627-DEC7978C11AF}">
      <dsp:nvSpPr>
        <dsp:cNvPr id="0" name=""/>
        <dsp:cNvSpPr/>
      </dsp:nvSpPr>
      <dsp:spPr>
        <a:xfrm>
          <a:off x="2372260" y="1177060"/>
          <a:ext cx="1559089" cy="1282353"/>
        </a:xfrm>
        <a:custGeom>
          <a:avLst/>
          <a:gdLst/>
          <a:ahLst/>
          <a:cxnLst/>
          <a:rect l="0" t="0" r="0" b="0"/>
          <a:pathLst>
            <a:path>
              <a:moveTo>
                <a:pt x="1559089" y="0"/>
              </a:moveTo>
              <a:lnTo>
                <a:pt x="1559089" y="1112482"/>
              </a:lnTo>
              <a:lnTo>
                <a:pt x="0" y="1112482"/>
              </a:lnTo>
              <a:lnTo>
                <a:pt x="0" y="12823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5EA50-7E92-4E22-A41E-AE205844DC79}">
      <dsp:nvSpPr>
        <dsp:cNvPr id="0" name=""/>
        <dsp:cNvSpPr/>
      </dsp:nvSpPr>
      <dsp:spPr>
        <a:xfrm>
          <a:off x="814416" y="1177060"/>
          <a:ext cx="3116932" cy="1283850"/>
        </a:xfrm>
        <a:custGeom>
          <a:avLst/>
          <a:gdLst/>
          <a:ahLst/>
          <a:cxnLst/>
          <a:rect l="0" t="0" r="0" b="0"/>
          <a:pathLst>
            <a:path>
              <a:moveTo>
                <a:pt x="3116932" y="0"/>
              </a:moveTo>
              <a:lnTo>
                <a:pt x="3116932" y="1113979"/>
              </a:lnTo>
              <a:lnTo>
                <a:pt x="0" y="1113979"/>
              </a:lnTo>
              <a:lnTo>
                <a:pt x="0" y="12838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E8AA43-7F7B-420F-9344-E11C5D688EF0}">
      <dsp:nvSpPr>
        <dsp:cNvPr id="0" name=""/>
        <dsp:cNvSpPr/>
      </dsp:nvSpPr>
      <dsp:spPr>
        <a:xfrm>
          <a:off x="2779351" y="25062"/>
          <a:ext cx="2303996" cy="11519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Coordinador(a) Jurídico(a)</a:t>
          </a:r>
        </a:p>
      </dsp:txBody>
      <dsp:txXfrm>
        <a:off x="2779351" y="25062"/>
        <a:ext cx="2303996" cy="1151998"/>
      </dsp:txXfrm>
    </dsp:sp>
    <dsp:sp modelId="{8BFC5A1E-F83C-4DE8-9898-C749E91708D7}">
      <dsp:nvSpPr>
        <dsp:cNvPr id="0" name=""/>
        <dsp:cNvSpPr/>
      </dsp:nvSpPr>
      <dsp:spPr>
        <a:xfrm>
          <a:off x="162089" y="2460910"/>
          <a:ext cx="1304655" cy="102891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Analistas Jurídicos(as)</a:t>
          </a:r>
        </a:p>
      </dsp:txBody>
      <dsp:txXfrm>
        <a:off x="162089" y="2460910"/>
        <a:ext cx="1304655" cy="1028914"/>
      </dsp:txXfrm>
    </dsp:sp>
    <dsp:sp modelId="{9C5F69B6-358C-47A2-BD35-8D146CC70A80}">
      <dsp:nvSpPr>
        <dsp:cNvPr id="0" name=""/>
        <dsp:cNvSpPr/>
      </dsp:nvSpPr>
      <dsp:spPr>
        <a:xfrm>
          <a:off x="1719932" y="2459413"/>
          <a:ext cx="1304655" cy="10296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Analista</a:t>
          </a:r>
        </a:p>
      </dsp:txBody>
      <dsp:txXfrm>
        <a:off x="1719932" y="2459413"/>
        <a:ext cx="1304655" cy="1029602"/>
      </dsp:txXfrm>
    </dsp:sp>
    <dsp:sp modelId="{2F055DC6-D7CA-4C97-A8EA-2008BB912051}">
      <dsp:nvSpPr>
        <dsp:cNvPr id="0" name=""/>
        <dsp:cNvSpPr/>
      </dsp:nvSpPr>
      <dsp:spPr>
        <a:xfrm>
          <a:off x="3288599" y="2456542"/>
          <a:ext cx="1304655" cy="431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Archivo</a:t>
          </a:r>
        </a:p>
      </dsp:txBody>
      <dsp:txXfrm>
        <a:off x="3288599" y="2456542"/>
        <a:ext cx="1304655" cy="431997"/>
      </dsp:txXfrm>
    </dsp:sp>
    <dsp:sp modelId="{ADF541A4-3C23-4011-9423-1ACCD5B620F0}">
      <dsp:nvSpPr>
        <dsp:cNvPr id="0" name=""/>
        <dsp:cNvSpPr/>
      </dsp:nvSpPr>
      <dsp:spPr>
        <a:xfrm>
          <a:off x="3291543" y="3034312"/>
          <a:ext cx="1304655" cy="936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Auxiliares</a:t>
          </a:r>
        </a:p>
      </dsp:txBody>
      <dsp:txXfrm>
        <a:off x="3291543" y="3034312"/>
        <a:ext cx="1304655" cy="936003"/>
      </dsp:txXfrm>
    </dsp:sp>
    <dsp:sp modelId="{5D26A345-726F-4D80-AA12-19666B396CF6}">
      <dsp:nvSpPr>
        <dsp:cNvPr id="0" name=""/>
        <dsp:cNvSpPr/>
      </dsp:nvSpPr>
      <dsp:spPr>
        <a:xfrm>
          <a:off x="4910653" y="2452271"/>
          <a:ext cx="1304655" cy="15309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Abogados(as)</a:t>
          </a:r>
        </a:p>
      </dsp:txBody>
      <dsp:txXfrm>
        <a:off x="4910653" y="2452271"/>
        <a:ext cx="1304655" cy="1530987"/>
      </dsp:txXfrm>
    </dsp:sp>
    <dsp:sp modelId="{67078927-5AE6-4F29-A6BC-BBC0637E02D3}">
      <dsp:nvSpPr>
        <dsp:cNvPr id="0" name=""/>
        <dsp:cNvSpPr/>
      </dsp:nvSpPr>
      <dsp:spPr>
        <a:xfrm>
          <a:off x="6458854" y="2452198"/>
          <a:ext cx="1304655" cy="431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Denuncias</a:t>
          </a:r>
          <a:endParaRPr lang="es-ES" sz="1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458854" y="2452198"/>
        <a:ext cx="1304655" cy="431997"/>
      </dsp:txXfrm>
    </dsp:sp>
    <dsp:sp modelId="{D371DD8F-2F98-496E-AFD6-AC8162D1CB5D}">
      <dsp:nvSpPr>
        <dsp:cNvPr id="0" name=""/>
        <dsp:cNvSpPr/>
      </dsp:nvSpPr>
      <dsp:spPr>
        <a:xfrm>
          <a:off x="6445524" y="3068262"/>
          <a:ext cx="1304655" cy="89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sp:txBody>
      <dsp:txXfrm>
        <a:off x="6445524" y="3068262"/>
        <a:ext cx="1304655" cy="899999"/>
      </dsp:txXfrm>
    </dsp:sp>
    <dsp:sp modelId="{3BA128A9-CADC-41B3-840A-AD5405014FBB}">
      <dsp:nvSpPr>
        <dsp:cNvPr id="0" name=""/>
        <dsp:cNvSpPr/>
      </dsp:nvSpPr>
      <dsp:spPr>
        <a:xfrm>
          <a:off x="4286540" y="1371000"/>
          <a:ext cx="1224007" cy="575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Secretaria(o) </a:t>
          </a:r>
        </a:p>
      </dsp:txBody>
      <dsp:txXfrm>
        <a:off x="4286540" y="1371000"/>
        <a:ext cx="1224007" cy="5759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5EA50-7E92-4E22-A41E-AE205844DC79}">
      <dsp:nvSpPr>
        <dsp:cNvPr id="0" name=""/>
        <dsp:cNvSpPr/>
      </dsp:nvSpPr>
      <dsp:spPr>
        <a:xfrm>
          <a:off x="1982594" y="1445737"/>
          <a:ext cx="91440" cy="6866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66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E8AA43-7F7B-420F-9344-E11C5D688EF0}">
      <dsp:nvSpPr>
        <dsp:cNvPr id="0" name=""/>
        <dsp:cNvSpPr/>
      </dsp:nvSpPr>
      <dsp:spPr>
        <a:xfrm>
          <a:off x="728170" y="453"/>
          <a:ext cx="2600288" cy="144528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Jefe(a) de Programación</a:t>
          </a:r>
        </a:p>
      </dsp:txBody>
      <dsp:txXfrm>
        <a:off x="728170" y="453"/>
        <a:ext cx="2600288" cy="1445283"/>
      </dsp:txXfrm>
    </dsp:sp>
    <dsp:sp modelId="{8BFC5A1E-F83C-4DE8-9898-C749E91708D7}">
      <dsp:nvSpPr>
        <dsp:cNvPr id="0" name=""/>
        <dsp:cNvSpPr/>
      </dsp:nvSpPr>
      <dsp:spPr>
        <a:xfrm>
          <a:off x="969732" y="2132384"/>
          <a:ext cx="2117163" cy="126576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Programador(a)</a:t>
          </a:r>
        </a:p>
      </dsp:txBody>
      <dsp:txXfrm>
        <a:off x="969732" y="2132384"/>
        <a:ext cx="2117163" cy="12657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464E6-1B0E-43A5-A08A-CE2C424F9BB1}">
      <dsp:nvSpPr>
        <dsp:cNvPr id="0" name=""/>
        <dsp:cNvSpPr/>
      </dsp:nvSpPr>
      <dsp:spPr>
        <a:xfrm>
          <a:off x="2930442" y="1485821"/>
          <a:ext cx="182967" cy="839004"/>
        </a:xfrm>
        <a:custGeom>
          <a:avLst/>
          <a:gdLst/>
          <a:ahLst/>
          <a:cxnLst/>
          <a:rect l="0" t="0" r="0" b="0"/>
          <a:pathLst>
            <a:path>
              <a:moveTo>
                <a:pt x="182967" y="0"/>
              </a:moveTo>
              <a:lnTo>
                <a:pt x="182967" y="839004"/>
              </a:lnTo>
              <a:lnTo>
                <a:pt x="0" y="8390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4448B4-4DF1-4E86-8183-E62DAA008022}">
      <dsp:nvSpPr>
        <dsp:cNvPr id="0" name=""/>
        <dsp:cNvSpPr/>
      </dsp:nvSpPr>
      <dsp:spPr>
        <a:xfrm>
          <a:off x="3113410" y="1485821"/>
          <a:ext cx="1191888" cy="16780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040"/>
              </a:lnTo>
              <a:lnTo>
                <a:pt x="1191888" y="1495040"/>
              </a:lnTo>
              <a:lnTo>
                <a:pt x="1191888" y="16780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2F2548-435E-43E2-AEE7-76A1B98731B3}">
      <dsp:nvSpPr>
        <dsp:cNvPr id="0" name=""/>
        <dsp:cNvSpPr/>
      </dsp:nvSpPr>
      <dsp:spPr>
        <a:xfrm>
          <a:off x="1921521" y="1485821"/>
          <a:ext cx="1191888" cy="1678008"/>
        </a:xfrm>
        <a:custGeom>
          <a:avLst/>
          <a:gdLst/>
          <a:ahLst/>
          <a:cxnLst/>
          <a:rect l="0" t="0" r="0" b="0"/>
          <a:pathLst>
            <a:path>
              <a:moveTo>
                <a:pt x="1191888" y="0"/>
              </a:moveTo>
              <a:lnTo>
                <a:pt x="1191888" y="1495040"/>
              </a:lnTo>
              <a:lnTo>
                <a:pt x="0" y="1495040"/>
              </a:lnTo>
              <a:lnTo>
                <a:pt x="0" y="16780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69D42-CCEF-4C6E-9786-2F477A7BABB7}">
      <dsp:nvSpPr>
        <dsp:cNvPr id="0" name=""/>
        <dsp:cNvSpPr/>
      </dsp:nvSpPr>
      <dsp:spPr>
        <a:xfrm>
          <a:off x="1733718" y="0"/>
          <a:ext cx="2759383" cy="14858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</a:t>
          </a: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(a)</a:t>
          </a: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General para </a:t>
          </a:r>
          <a:b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un Desarrollo Integrado, </a:t>
          </a:r>
          <a:b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Compacto y Eficiente</a:t>
          </a:r>
        </a:p>
      </dsp:txBody>
      <dsp:txXfrm>
        <a:off x="1733718" y="0"/>
        <a:ext cx="2759383" cy="1485821"/>
      </dsp:txXfrm>
    </dsp:sp>
    <dsp:sp modelId="{C0D57A22-A3ED-4767-B9C2-468D04D934A6}">
      <dsp:nvSpPr>
        <dsp:cNvPr id="0" name=""/>
        <dsp:cNvSpPr/>
      </dsp:nvSpPr>
      <dsp:spPr>
        <a:xfrm>
          <a:off x="912601" y="3163830"/>
          <a:ext cx="2017840" cy="1059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Coordinador(a) de Normatividad</a:t>
          </a:r>
        </a:p>
      </dsp:txBody>
      <dsp:txXfrm>
        <a:off x="912601" y="3163830"/>
        <a:ext cx="2017840" cy="1059837"/>
      </dsp:txXfrm>
    </dsp:sp>
    <dsp:sp modelId="{C4E85252-4FF4-4D5E-A1E7-B970F93C6CF8}">
      <dsp:nvSpPr>
        <dsp:cNvPr id="0" name=""/>
        <dsp:cNvSpPr/>
      </dsp:nvSpPr>
      <dsp:spPr>
        <a:xfrm>
          <a:off x="3296377" y="3163830"/>
          <a:ext cx="2017840" cy="1059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Jefe(a) de Oficina</a:t>
          </a:r>
        </a:p>
      </dsp:txBody>
      <dsp:txXfrm>
        <a:off x="3296377" y="3163830"/>
        <a:ext cx="2017840" cy="1059837"/>
      </dsp:txXfrm>
    </dsp:sp>
    <dsp:sp modelId="{3E9D6347-BF7F-42B0-8FA1-993974177200}">
      <dsp:nvSpPr>
        <dsp:cNvPr id="0" name=""/>
        <dsp:cNvSpPr/>
      </dsp:nvSpPr>
      <dsp:spPr>
        <a:xfrm>
          <a:off x="1187890" y="1853788"/>
          <a:ext cx="1742551" cy="9420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Secretarias(os)</a:t>
          </a:r>
        </a:p>
      </dsp:txBody>
      <dsp:txXfrm>
        <a:off x="1187890" y="1853788"/>
        <a:ext cx="1742551" cy="9420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C7A3B-05E9-4710-A369-5F176CF00A8F}">
      <dsp:nvSpPr>
        <dsp:cNvPr id="0" name=""/>
        <dsp:cNvSpPr/>
      </dsp:nvSpPr>
      <dsp:spPr>
        <a:xfrm>
          <a:off x="2128202" y="1553303"/>
          <a:ext cx="195020" cy="687536"/>
        </a:xfrm>
        <a:custGeom>
          <a:avLst/>
          <a:gdLst/>
          <a:ahLst/>
          <a:cxnLst/>
          <a:rect l="0" t="0" r="0" b="0"/>
          <a:pathLst>
            <a:path>
              <a:moveTo>
                <a:pt x="195020" y="0"/>
              </a:moveTo>
              <a:lnTo>
                <a:pt x="195020" y="687536"/>
              </a:lnTo>
              <a:lnTo>
                <a:pt x="0" y="6875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0EE1A-0AF1-4E09-B95C-EB307B01D202}">
      <dsp:nvSpPr>
        <dsp:cNvPr id="0" name=""/>
        <dsp:cNvSpPr/>
      </dsp:nvSpPr>
      <dsp:spPr>
        <a:xfrm>
          <a:off x="2277502" y="3825345"/>
          <a:ext cx="91440" cy="2462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623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59F5FD-BB84-4251-8B27-648A3EF08C66}">
      <dsp:nvSpPr>
        <dsp:cNvPr id="0" name=""/>
        <dsp:cNvSpPr/>
      </dsp:nvSpPr>
      <dsp:spPr>
        <a:xfrm>
          <a:off x="2277502" y="1553303"/>
          <a:ext cx="91440" cy="13638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388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69D42-CCEF-4C6E-9786-2F477A7BABB7}">
      <dsp:nvSpPr>
        <dsp:cNvPr id="0" name=""/>
        <dsp:cNvSpPr/>
      </dsp:nvSpPr>
      <dsp:spPr>
        <a:xfrm>
          <a:off x="928453" y="98263"/>
          <a:ext cx="2789537" cy="14550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</a:t>
          </a: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(a)</a:t>
          </a: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para la Integración de </a:t>
          </a:r>
          <a:b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Distritos, Sub-centros y Nuevos </a:t>
          </a:r>
          <a:b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Desarrollos</a:t>
          </a:r>
        </a:p>
      </dsp:txBody>
      <dsp:txXfrm>
        <a:off x="928453" y="98263"/>
        <a:ext cx="2789537" cy="1455039"/>
      </dsp:txXfrm>
    </dsp:sp>
    <dsp:sp modelId="{352A5DF4-16F7-4621-A830-8DA0BB0DE286}">
      <dsp:nvSpPr>
        <dsp:cNvPr id="0" name=""/>
        <dsp:cNvSpPr/>
      </dsp:nvSpPr>
      <dsp:spPr>
        <a:xfrm>
          <a:off x="1420146" y="2917192"/>
          <a:ext cx="1806153" cy="9081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</a:t>
          </a:r>
          <a:b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Fraccionamientos</a:t>
          </a:r>
        </a:p>
      </dsp:txBody>
      <dsp:txXfrm>
        <a:off x="1420146" y="2917192"/>
        <a:ext cx="1806153" cy="908153"/>
      </dsp:txXfrm>
    </dsp:sp>
    <dsp:sp modelId="{8DFDC981-E4AA-4A7F-8C54-60E0AFD67C16}">
      <dsp:nvSpPr>
        <dsp:cNvPr id="0" name=""/>
        <dsp:cNvSpPr/>
      </dsp:nvSpPr>
      <dsp:spPr>
        <a:xfrm>
          <a:off x="1339537" y="4071583"/>
          <a:ext cx="1967371" cy="10618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Dictaminadores(as)</a:t>
          </a:r>
        </a:p>
      </dsp:txBody>
      <dsp:txXfrm>
        <a:off x="1339537" y="4071583"/>
        <a:ext cx="1967371" cy="1061831"/>
      </dsp:txXfrm>
    </dsp:sp>
    <dsp:sp modelId="{028BB469-B053-4DF0-BFBE-9881A7CBF724}">
      <dsp:nvSpPr>
        <dsp:cNvPr id="0" name=""/>
        <dsp:cNvSpPr/>
      </dsp:nvSpPr>
      <dsp:spPr>
        <a:xfrm>
          <a:off x="614848" y="1844843"/>
          <a:ext cx="1513353" cy="7919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sp:txBody>
      <dsp:txXfrm>
        <a:off x="614848" y="1844843"/>
        <a:ext cx="1513353" cy="79199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AE07E-FA3F-4268-8C32-8871D0DBC87A}">
      <dsp:nvSpPr>
        <dsp:cNvPr id="0" name=""/>
        <dsp:cNvSpPr/>
      </dsp:nvSpPr>
      <dsp:spPr>
        <a:xfrm>
          <a:off x="4301417" y="1468169"/>
          <a:ext cx="195945" cy="846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6721"/>
              </a:lnTo>
              <a:lnTo>
                <a:pt x="195945" y="8467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00F7D5-4017-4742-B68F-140772FF2B60}">
      <dsp:nvSpPr>
        <dsp:cNvPr id="0" name=""/>
        <dsp:cNvSpPr/>
      </dsp:nvSpPr>
      <dsp:spPr>
        <a:xfrm>
          <a:off x="4083222" y="1468169"/>
          <a:ext cx="218194" cy="846721"/>
        </a:xfrm>
        <a:custGeom>
          <a:avLst/>
          <a:gdLst/>
          <a:ahLst/>
          <a:cxnLst/>
          <a:rect l="0" t="0" r="0" b="0"/>
          <a:pathLst>
            <a:path>
              <a:moveTo>
                <a:pt x="218194" y="0"/>
              </a:moveTo>
              <a:lnTo>
                <a:pt x="218194" y="846721"/>
              </a:lnTo>
              <a:lnTo>
                <a:pt x="0" y="8467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492647-D543-4800-881E-E06D6635F91C}">
      <dsp:nvSpPr>
        <dsp:cNvPr id="0" name=""/>
        <dsp:cNvSpPr/>
      </dsp:nvSpPr>
      <dsp:spPr>
        <a:xfrm>
          <a:off x="4301417" y="1468169"/>
          <a:ext cx="3580538" cy="1809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4642"/>
              </a:lnTo>
              <a:lnTo>
                <a:pt x="3580538" y="1654642"/>
              </a:lnTo>
              <a:lnTo>
                <a:pt x="3580538" y="1809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048CD5-F393-4F94-9FCB-73DE8CFD2D08}">
      <dsp:nvSpPr>
        <dsp:cNvPr id="0" name=""/>
        <dsp:cNvSpPr/>
      </dsp:nvSpPr>
      <dsp:spPr>
        <a:xfrm>
          <a:off x="4301417" y="1468169"/>
          <a:ext cx="1794718" cy="1809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4642"/>
              </a:lnTo>
              <a:lnTo>
                <a:pt x="1794718" y="1654642"/>
              </a:lnTo>
              <a:lnTo>
                <a:pt x="1794718" y="1809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1E717-7272-46F9-8FDB-CF2B581C2406}">
      <dsp:nvSpPr>
        <dsp:cNvPr id="0" name=""/>
        <dsp:cNvSpPr/>
      </dsp:nvSpPr>
      <dsp:spPr>
        <a:xfrm>
          <a:off x="4255697" y="1468169"/>
          <a:ext cx="91440" cy="18096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54642"/>
              </a:lnTo>
              <a:lnTo>
                <a:pt x="54619" y="1654642"/>
              </a:lnTo>
              <a:lnTo>
                <a:pt x="54619" y="1809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A0FEC-8370-4301-BF6C-4B4B0231FCB2}">
      <dsp:nvSpPr>
        <dsp:cNvPr id="0" name=""/>
        <dsp:cNvSpPr/>
      </dsp:nvSpPr>
      <dsp:spPr>
        <a:xfrm>
          <a:off x="2524497" y="1468169"/>
          <a:ext cx="1776919" cy="1809610"/>
        </a:xfrm>
        <a:custGeom>
          <a:avLst/>
          <a:gdLst/>
          <a:ahLst/>
          <a:cxnLst/>
          <a:rect l="0" t="0" r="0" b="0"/>
          <a:pathLst>
            <a:path>
              <a:moveTo>
                <a:pt x="1776919" y="0"/>
              </a:moveTo>
              <a:lnTo>
                <a:pt x="1776919" y="1654642"/>
              </a:lnTo>
              <a:lnTo>
                <a:pt x="0" y="1654642"/>
              </a:lnTo>
              <a:lnTo>
                <a:pt x="0" y="1809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0C180-5531-4B19-A7A7-F6E7317E17EB}">
      <dsp:nvSpPr>
        <dsp:cNvPr id="0" name=""/>
        <dsp:cNvSpPr/>
      </dsp:nvSpPr>
      <dsp:spPr>
        <a:xfrm>
          <a:off x="738678" y="1468169"/>
          <a:ext cx="3562738" cy="1809610"/>
        </a:xfrm>
        <a:custGeom>
          <a:avLst/>
          <a:gdLst/>
          <a:ahLst/>
          <a:cxnLst/>
          <a:rect l="0" t="0" r="0" b="0"/>
          <a:pathLst>
            <a:path>
              <a:moveTo>
                <a:pt x="3562738" y="0"/>
              </a:moveTo>
              <a:lnTo>
                <a:pt x="3562738" y="1654642"/>
              </a:lnTo>
              <a:lnTo>
                <a:pt x="0" y="1654642"/>
              </a:lnTo>
              <a:lnTo>
                <a:pt x="0" y="18096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69D42-CCEF-4C6E-9786-2F477A7BABB7}">
      <dsp:nvSpPr>
        <dsp:cNvPr id="0" name=""/>
        <dsp:cNvSpPr/>
      </dsp:nvSpPr>
      <dsp:spPr>
        <a:xfrm>
          <a:off x="3149416" y="280171"/>
          <a:ext cx="2304002" cy="1187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Director(a) de Proyectos </a:t>
          </a:r>
          <a:b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Técnicos</a:t>
          </a:r>
        </a:p>
      </dsp:txBody>
      <dsp:txXfrm>
        <a:off x="3149416" y="280171"/>
        <a:ext cx="2304002" cy="1187997"/>
      </dsp:txXfrm>
    </dsp:sp>
    <dsp:sp modelId="{C962D37E-02FB-495C-8F62-76FFADFBEEF9}">
      <dsp:nvSpPr>
        <dsp:cNvPr id="0" name=""/>
        <dsp:cNvSpPr/>
      </dsp:nvSpPr>
      <dsp:spPr>
        <a:xfrm>
          <a:off x="736" y="3277780"/>
          <a:ext cx="1475883" cy="82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</a:t>
          </a:r>
        </a:p>
      </dsp:txBody>
      <dsp:txXfrm>
        <a:off x="736" y="3277780"/>
        <a:ext cx="1475883" cy="828000"/>
      </dsp:txXfrm>
    </dsp:sp>
    <dsp:sp modelId="{66FA043E-5354-41F8-AAA0-5859FBE80C86}">
      <dsp:nvSpPr>
        <dsp:cNvPr id="0" name=""/>
        <dsp:cNvSpPr/>
      </dsp:nvSpPr>
      <dsp:spPr>
        <a:xfrm>
          <a:off x="1786555" y="3277780"/>
          <a:ext cx="1475883" cy="82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</a:t>
          </a:r>
        </a:p>
      </dsp:txBody>
      <dsp:txXfrm>
        <a:off x="1786555" y="3277780"/>
        <a:ext cx="1475883" cy="828000"/>
      </dsp:txXfrm>
    </dsp:sp>
    <dsp:sp modelId="{B9F5E03E-2913-41E2-A5B4-256D74BFFA73}">
      <dsp:nvSpPr>
        <dsp:cNvPr id="0" name=""/>
        <dsp:cNvSpPr/>
      </dsp:nvSpPr>
      <dsp:spPr>
        <a:xfrm>
          <a:off x="3572375" y="3277780"/>
          <a:ext cx="1475883" cy="82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</a:t>
          </a:r>
        </a:p>
      </dsp:txBody>
      <dsp:txXfrm>
        <a:off x="3572375" y="3277780"/>
        <a:ext cx="1475883" cy="828000"/>
      </dsp:txXfrm>
    </dsp:sp>
    <dsp:sp modelId="{D7F456D8-8095-4E42-923E-9FEED06FD3BB}">
      <dsp:nvSpPr>
        <dsp:cNvPr id="0" name=""/>
        <dsp:cNvSpPr/>
      </dsp:nvSpPr>
      <dsp:spPr>
        <a:xfrm>
          <a:off x="5358194" y="3277780"/>
          <a:ext cx="1475883" cy="82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</a:t>
          </a:r>
        </a:p>
      </dsp:txBody>
      <dsp:txXfrm>
        <a:off x="5358194" y="3277780"/>
        <a:ext cx="1475883" cy="828000"/>
      </dsp:txXfrm>
    </dsp:sp>
    <dsp:sp modelId="{D343B8E1-D1F8-427B-BBC4-8A81EF1BD908}">
      <dsp:nvSpPr>
        <dsp:cNvPr id="0" name=""/>
        <dsp:cNvSpPr/>
      </dsp:nvSpPr>
      <dsp:spPr>
        <a:xfrm>
          <a:off x="7144013" y="3277780"/>
          <a:ext cx="1475883" cy="82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sp:txBody>
      <dsp:txXfrm>
        <a:off x="7144013" y="3277780"/>
        <a:ext cx="1475883" cy="828000"/>
      </dsp:txXfrm>
    </dsp:sp>
    <dsp:sp modelId="{7D81E743-0B36-4991-A097-025FAB84278A}">
      <dsp:nvSpPr>
        <dsp:cNvPr id="0" name=""/>
        <dsp:cNvSpPr/>
      </dsp:nvSpPr>
      <dsp:spPr>
        <a:xfrm>
          <a:off x="2679229" y="1900891"/>
          <a:ext cx="1403993" cy="82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sp:txBody>
      <dsp:txXfrm>
        <a:off x="2679229" y="1900891"/>
        <a:ext cx="1403993" cy="828000"/>
      </dsp:txXfrm>
    </dsp:sp>
    <dsp:sp modelId="{6D97D47B-1B49-4461-AA4B-FC9D18DEE8CD}">
      <dsp:nvSpPr>
        <dsp:cNvPr id="0" name=""/>
        <dsp:cNvSpPr/>
      </dsp:nvSpPr>
      <dsp:spPr>
        <a:xfrm>
          <a:off x="4497363" y="1900891"/>
          <a:ext cx="1403993" cy="82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Jefe(a) de Proyectos</a:t>
          </a:r>
        </a:p>
      </dsp:txBody>
      <dsp:txXfrm>
        <a:off x="4497363" y="1900891"/>
        <a:ext cx="1403993" cy="828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4A3DC-8E22-4249-A971-A52753AAC8E5}">
      <dsp:nvSpPr>
        <dsp:cNvPr id="0" name=""/>
        <dsp:cNvSpPr/>
      </dsp:nvSpPr>
      <dsp:spPr>
        <a:xfrm>
          <a:off x="3848668" y="1158273"/>
          <a:ext cx="312367" cy="862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2871"/>
              </a:lnTo>
              <a:lnTo>
                <a:pt x="312367" y="8628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90702-DC44-4403-BBCC-9424634D68CE}">
      <dsp:nvSpPr>
        <dsp:cNvPr id="0" name=""/>
        <dsp:cNvSpPr/>
      </dsp:nvSpPr>
      <dsp:spPr>
        <a:xfrm>
          <a:off x="3569069" y="1158273"/>
          <a:ext cx="279599" cy="862871"/>
        </a:xfrm>
        <a:custGeom>
          <a:avLst/>
          <a:gdLst/>
          <a:ahLst/>
          <a:cxnLst/>
          <a:rect l="0" t="0" r="0" b="0"/>
          <a:pathLst>
            <a:path>
              <a:moveTo>
                <a:pt x="279599" y="0"/>
              </a:moveTo>
              <a:lnTo>
                <a:pt x="279599" y="862871"/>
              </a:lnTo>
              <a:lnTo>
                <a:pt x="0" y="8628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88E928-5C98-4BE4-8EEE-E8A4C00BC2F6}">
      <dsp:nvSpPr>
        <dsp:cNvPr id="0" name=""/>
        <dsp:cNvSpPr/>
      </dsp:nvSpPr>
      <dsp:spPr>
        <a:xfrm>
          <a:off x="3848668" y="1158273"/>
          <a:ext cx="3010994" cy="1945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0367"/>
              </a:lnTo>
              <a:lnTo>
                <a:pt x="3010994" y="1770367"/>
              </a:lnTo>
              <a:lnTo>
                <a:pt x="3010994" y="19452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10730A-B1E0-4E0C-B23E-DFAB0DDA34ED}">
      <dsp:nvSpPr>
        <dsp:cNvPr id="0" name=""/>
        <dsp:cNvSpPr/>
      </dsp:nvSpPr>
      <dsp:spPr>
        <a:xfrm>
          <a:off x="3848668" y="1158273"/>
          <a:ext cx="995776" cy="1945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0367"/>
              </a:lnTo>
              <a:lnTo>
                <a:pt x="995776" y="1770367"/>
              </a:lnTo>
              <a:lnTo>
                <a:pt x="995776" y="19452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D785DF-EF76-4D27-AEFB-DA9DD55C1A29}">
      <dsp:nvSpPr>
        <dsp:cNvPr id="0" name=""/>
        <dsp:cNvSpPr/>
      </dsp:nvSpPr>
      <dsp:spPr>
        <a:xfrm>
          <a:off x="2841400" y="1158273"/>
          <a:ext cx="1007267" cy="1945241"/>
        </a:xfrm>
        <a:custGeom>
          <a:avLst/>
          <a:gdLst/>
          <a:ahLst/>
          <a:cxnLst/>
          <a:rect l="0" t="0" r="0" b="0"/>
          <a:pathLst>
            <a:path>
              <a:moveTo>
                <a:pt x="1007267" y="0"/>
              </a:moveTo>
              <a:lnTo>
                <a:pt x="1007267" y="1770367"/>
              </a:lnTo>
              <a:lnTo>
                <a:pt x="0" y="1770367"/>
              </a:lnTo>
              <a:lnTo>
                <a:pt x="0" y="19452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7ABBF-033A-4DBF-8ABD-8BAC48028798}">
      <dsp:nvSpPr>
        <dsp:cNvPr id="0" name=""/>
        <dsp:cNvSpPr/>
      </dsp:nvSpPr>
      <dsp:spPr>
        <a:xfrm>
          <a:off x="825840" y="1158273"/>
          <a:ext cx="3022827" cy="1945241"/>
        </a:xfrm>
        <a:custGeom>
          <a:avLst/>
          <a:gdLst/>
          <a:ahLst/>
          <a:cxnLst/>
          <a:rect l="0" t="0" r="0" b="0"/>
          <a:pathLst>
            <a:path>
              <a:moveTo>
                <a:pt x="3022827" y="0"/>
              </a:moveTo>
              <a:lnTo>
                <a:pt x="3022827" y="1770367"/>
              </a:lnTo>
              <a:lnTo>
                <a:pt x="0" y="1770367"/>
              </a:lnTo>
              <a:lnTo>
                <a:pt x="0" y="19452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2836487" y="122034"/>
          <a:ext cx="2024362" cy="10362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Director(a) para un Desarrollo Compacto</a:t>
          </a:r>
        </a:p>
      </dsp:txBody>
      <dsp:txXfrm>
        <a:off x="2836487" y="122034"/>
        <a:ext cx="2024362" cy="1036238"/>
      </dsp:txXfrm>
    </dsp:sp>
    <dsp:sp modelId="{9DF0B0FE-8D8F-4BD4-911A-719A27BDAF8E}">
      <dsp:nvSpPr>
        <dsp:cNvPr id="0" name=""/>
        <dsp:cNvSpPr/>
      </dsp:nvSpPr>
      <dsp:spPr>
        <a:xfrm>
          <a:off x="4938" y="3103515"/>
          <a:ext cx="1641803" cy="8327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Supervisor(a) de Área </a:t>
          </a:r>
          <a:b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 Ventanilla</a:t>
          </a:r>
        </a:p>
      </dsp:txBody>
      <dsp:txXfrm>
        <a:off x="4938" y="3103515"/>
        <a:ext cx="1641803" cy="832734"/>
      </dsp:txXfrm>
    </dsp:sp>
    <dsp:sp modelId="{C1B5B9DE-1D73-4C5F-9BD6-913743C0C0EE}">
      <dsp:nvSpPr>
        <dsp:cNvPr id="0" name=""/>
        <dsp:cNvSpPr/>
      </dsp:nvSpPr>
      <dsp:spPr>
        <a:xfrm>
          <a:off x="2008665" y="3103515"/>
          <a:ext cx="1665469" cy="8327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Casa </a:t>
          </a:r>
          <a:b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Habitación 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008665" y="3103515"/>
        <a:ext cx="1665469" cy="832734"/>
      </dsp:txXfrm>
    </dsp:sp>
    <dsp:sp modelId="{7A83B99F-6D57-4F93-A991-EB7F391DDB8D}">
      <dsp:nvSpPr>
        <dsp:cNvPr id="0" name=""/>
        <dsp:cNvSpPr/>
      </dsp:nvSpPr>
      <dsp:spPr>
        <a:xfrm>
          <a:off x="4011709" y="3103515"/>
          <a:ext cx="1665469" cy="8327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Coordinador</a:t>
          </a: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(a)</a:t>
          </a: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de Industria </a:t>
          </a:r>
          <a:b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y Multifamiliar</a:t>
          </a:r>
        </a:p>
      </dsp:txBody>
      <dsp:txXfrm>
        <a:off x="4011709" y="3103515"/>
        <a:ext cx="1665469" cy="832734"/>
      </dsp:txXfrm>
    </dsp:sp>
    <dsp:sp modelId="{047E8B89-0B54-4CF4-9FA5-C616C6F9474D}">
      <dsp:nvSpPr>
        <dsp:cNvPr id="0" name=""/>
        <dsp:cNvSpPr/>
      </dsp:nvSpPr>
      <dsp:spPr>
        <a:xfrm>
          <a:off x="6026928" y="3103515"/>
          <a:ext cx="1665469" cy="8327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Comercio Multifamiliar</a:t>
          </a:r>
        </a:p>
      </dsp:txBody>
      <dsp:txXfrm>
        <a:off x="6026928" y="3103515"/>
        <a:ext cx="1665469" cy="832734"/>
      </dsp:txXfrm>
    </dsp:sp>
    <dsp:sp modelId="{D50E1F7C-9CAA-4B9C-8A4B-9CCDD9A4BED4}">
      <dsp:nvSpPr>
        <dsp:cNvPr id="0" name=""/>
        <dsp:cNvSpPr/>
      </dsp:nvSpPr>
      <dsp:spPr>
        <a:xfrm>
          <a:off x="2251632" y="1651619"/>
          <a:ext cx="1317436" cy="7390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Auxiliares</a:t>
          </a:r>
        </a:p>
      </dsp:txBody>
      <dsp:txXfrm>
        <a:off x="2251632" y="1651619"/>
        <a:ext cx="1317436" cy="739052"/>
      </dsp:txXfrm>
    </dsp:sp>
    <dsp:sp modelId="{72D900CB-EBFF-4F31-903B-D4A0A5359658}">
      <dsp:nvSpPr>
        <dsp:cNvPr id="0" name=""/>
        <dsp:cNvSpPr/>
      </dsp:nvSpPr>
      <dsp:spPr>
        <a:xfrm>
          <a:off x="4161035" y="1651619"/>
          <a:ext cx="1317436" cy="7390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sp:txBody>
      <dsp:txXfrm>
        <a:off x="4161035" y="1651619"/>
        <a:ext cx="1317436" cy="73905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A8996-057B-40C0-AF2D-CC9A76894B5A}">
      <dsp:nvSpPr>
        <dsp:cNvPr id="0" name=""/>
        <dsp:cNvSpPr/>
      </dsp:nvSpPr>
      <dsp:spPr>
        <a:xfrm>
          <a:off x="1563775" y="1856404"/>
          <a:ext cx="385758" cy="618381"/>
        </a:xfrm>
        <a:custGeom>
          <a:avLst/>
          <a:gdLst/>
          <a:ahLst/>
          <a:cxnLst/>
          <a:rect l="0" t="0" r="0" b="0"/>
          <a:pathLst>
            <a:path>
              <a:moveTo>
                <a:pt x="385758" y="0"/>
              </a:moveTo>
              <a:lnTo>
                <a:pt x="385758" y="618381"/>
              </a:lnTo>
              <a:lnTo>
                <a:pt x="0" y="618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D74A9E-8623-4471-872D-184E604B70A2}">
      <dsp:nvSpPr>
        <dsp:cNvPr id="0" name=""/>
        <dsp:cNvSpPr/>
      </dsp:nvSpPr>
      <dsp:spPr>
        <a:xfrm>
          <a:off x="1902746" y="1856404"/>
          <a:ext cx="91440" cy="1267299"/>
        </a:xfrm>
        <a:custGeom>
          <a:avLst/>
          <a:gdLst/>
          <a:ahLst/>
          <a:cxnLst/>
          <a:rect l="0" t="0" r="0" b="0"/>
          <a:pathLst>
            <a:path>
              <a:moveTo>
                <a:pt x="46788" y="0"/>
              </a:moveTo>
              <a:lnTo>
                <a:pt x="46788" y="979603"/>
              </a:lnTo>
              <a:lnTo>
                <a:pt x="45720" y="979603"/>
              </a:lnTo>
              <a:lnTo>
                <a:pt x="45720" y="12672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BC6FD6-0533-4D5B-8351-8FE2A8860C57}">
      <dsp:nvSpPr>
        <dsp:cNvPr id="0" name=""/>
        <dsp:cNvSpPr/>
      </dsp:nvSpPr>
      <dsp:spPr>
        <a:xfrm>
          <a:off x="815287" y="641177"/>
          <a:ext cx="2268493" cy="12152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Supervisor(a) de Área de </a:t>
          </a:r>
          <a:b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Ventanilla</a:t>
          </a:r>
        </a:p>
      </dsp:txBody>
      <dsp:txXfrm>
        <a:off x="815287" y="641177"/>
        <a:ext cx="2268493" cy="1215226"/>
      </dsp:txXfrm>
    </dsp:sp>
    <dsp:sp modelId="{9A3BB033-73D8-45D0-91E5-8DAD6B636354}">
      <dsp:nvSpPr>
        <dsp:cNvPr id="0" name=""/>
        <dsp:cNvSpPr/>
      </dsp:nvSpPr>
      <dsp:spPr>
        <a:xfrm>
          <a:off x="839276" y="3123703"/>
          <a:ext cx="2218379" cy="1177168"/>
        </a:xfrm>
        <a:prstGeom prst="rect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sp:txBody>
      <dsp:txXfrm>
        <a:off x="839276" y="3123703"/>
        <a:ext cx="2218379" cy="1177168"/>
      </dsp:txXfrm>
    </dsp:sp>
    <dsp:sp modelId="{246B575F-1666-496F-8214-1F5026206B77}">
      <dsp:nvSpPr>
        <dsp:cNvPr id="0" name=""/>
        <dsp:cNvSpPr/>
      </dsp:nvSpPr>
      <dsp:spPr>
        <a:xfrm>
          <a:off x="411568" y="2208221"/>
          <a:ext cx="1152207" cy="53312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sp:txBody>
      <dsp:txXfrm>
        <a:off x="411568" y="2208221"/>
        <a:ext cx="1152207" cy="53312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850B9-71B3-4505-A94E-EFE60CA97398}">
      <dsp:nvSpPr>
        <dsp:cNvPr id="0" name=""/>
        <dsp:cNvSpPr/>
      </dsp:nvSpPr>
      <dsp:spPr>
        <a:xfrm>
          <a:off x="2274095" y="1574850"/>
          <a:ext cx="1280040" cy="733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661"/>
              </a:lnTo>
              <a:lnTo>
                <a:pt x="1280040" y="447661"/>
              </a:lnTo>
              <a:lnTo>
                <a:pt x="1280040" y="7336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4C104C-6170-46CD-82CC-5045FB53F1C3}">
      <dsp:nvSpPr>
        <dsp:cNvPr id="0" name=""/>
        <dsp:cNvSpPr/>
      </dsp:nvSpPr>
      <dsp:spPr>
        <a:xfrm>
          <a:off x="995841" y="1574850"/>
          <a:ext cx="1278253" cy="733602"/>
        </a:xfrm>
        <a:custGeom>
          <a:avLst/>
          <a:gdLst/>
          <a:ahLst/>
          <a:cxnLst/>
          <a:rect l="0" t="0" r="0" b="0"/>
          <a:pathLst>
            <a:path>
              <a:moveTo>
                <a:pt x="1278253" y="0"/>
              </a:moveTo>
              <a:lnTo>
                <a:pt x="1278253" y="447661"/>
              </a:lnTo>
              <a:lnTo>
                <a:pt x="0" y="447661"/>
              </a:lnTo>
              <a:lnTo>
                <a:pt x="0" y="7336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9832F8-DA55-433F-A801-27285EDED029}">
      <dsp:nvSpPr>
        <dsp:cNvPr id="0" name=""/>
        <dsp:cNvSpPr/>
      </dsp:nvSpPr>
      <dsp:spPr>
        <a:xfrm>
          <a:off x="1073958" y="246122"/>
          <a:ext cx="2400273" cy="13287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Casa Habitación  </a:t>
          </a:r>
        </a:p>
      </dsp:txBody>
      <dsp:txXfrm>
        <a:off x="1073958" y="246122"/>
        <a:ext cx="2400273" cy="1328728"/>
      </dsp:txXfrm>
    </dsp:sp>
    <dsp:sp modelId="{A7483BAF-EA80-4F9A-8B18-6C5B70D18988}">
      <dsp:nvSpPr>
        <dsp:cNvPr id="0" name=""/>
        <dsp:cNvSpPr/>
      </dsp:nvSpPr>
      <dsp:spPr>
        <a:xfrm>
          <a:off x="1787" y="2308453"/>
          <a:ext cx="1988109" cy="102869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sp:txBody>
      <dsp:txXfrm>
        <a:off x="1787" y="2308453"/>
        <a:ext cx="1988109" cy="1028694"/>
      </dsp:txXfrm>
    </dsp:sp>
    <dsp:sp modelId="{950C165C-9DAC-4B95-9DDF-3D2D3AA5EE6C}">
      <dsp:nvSpPr>
        <dsp:cNvPr id="0" name=""/>
        <dsp:cNvSpPr/>
      </dsp:nvSpPr>
      <dsp:spPr>
        <a:xfrm>
          <a:off x="2560080" y="2308453"/>
          <a:ext cx="1988109" cy="102869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sp:txBody>
      <dsp:txXfrm>
        <a:off x="2560080" y="2308453"/>
        <a:ext cx="1988109" cy="102869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AA6C2-AD06-4443-8716-63A2A52749E6}">
      <dsp:nvSpPr>
        <dsp:cNvPr id="0" name=""/>
        <dsp:cNvSpPr/>
      </dsp:nvSpPr>
      <dsp:spPr>
        <a:xfrm>
          <a:off x="1451855" y="3055749"/>
          <a:ext cx="91440" cy="3240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5215"/>
              </a:lnTo>
              <a:lnTo>
                <a:pt x="48162" y="125215"/>
              </a:lnTo>
              <a:lnTo>
                <a:pt x="48162" y="32400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17C3DE-8C5C-477F-81B3-649E896A60FE}">
      <dsp:nvSpPr>
        <dsp:cNvPr id="0" name=""/>
        <dsp:cNvSpPr/>
      </dsp:nvSpPr>
      <dsp:spPr>
        <a:xfrm>
          <a:off x="1451855" y="1643430"/>
          <a:ext cx="91440" cy="368319"/>
        </a:xfrm>
        <a:custGeom>
          <a:avLst/>
          <a:gdLst/>
          <a:ahLst/>
          <a:cxnLst/>
          <a:rect l="0" t="0" r="0" b="0"/>
          <a:pathLst>
            <a:path>
              <a:moveTo>
                <a:pt x="46414" y="0"/>
              </a:moveTo>
              <a:lnTo>
                <a:pt x="46414" y="169535"/>
              </a:lnTo>
              <a:lnTo>
                <a:pt x="45720" y="169535"/>
              </a:lnTo>
              <a:lnTo>
                <a:pt x="45720" y="3683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75066-2785-4388-BDA9-BF8FBDCF948B}">
      <dsp:nvSpPr>
        <dsp:cNvPr id="0" name=""/>
        <dsp:cNvSpPr/>
      </dsp:nvSpPr>
      <dsp:spPr>
        <a:xfrm>
          <a:off x="0" y="275430"/>
          <a:ext cx="2996540" cy="1367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Coordinador</a:t>
          </a: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(a)</a:t>
          </a: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de Industria y Multifamiliar</a:t>
          </a:r>
        </a:p>
      </dsp:txBody>
      <dsp:txXfrm>
        <a:off x="0" y="275430"/>
        <a:ext cx="2996540" cy="1367999"/>
      </dsp:txXfrm>
    </dsp:sp>
    <dsp:sp modelId="{044A8455-B063-4C83-90A6-69CB7F27F4A4}">
      <dsp:nvSpPr>
        <dsp:cNvPr id="0" name=""/>
        <dsp:cNvSpPr/>
      </dsp:nvSpPr>
      <dsp:spPr>
        <a:xfrm>
          <a:off x="363573" y="2011750"/>
          <a:ext cx="2268003" cy="1043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MX" sz="1200" b="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Uso de Suelo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MX" sz="12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63573" y="2011750"/>
        <a:ext cx="2268003" cy="1043999"/>
      </dsp:txXfrm>
    </dsp:sp>
    <dsp:sp modelId="{492D0DA0-18E3-41AC-A621-5BAA8C1F1CA8}">
      <dsp:nvSpPr>
        <dsp:cNvPr id="0" name=""/>
        <dsp:cNvSpPr/>
      </dsp:nvSpPr>
      <dsp:spPr>
        <a:xfrm>
          <a:off x="546020" y="3379750"/>
          <a:ext cx="1907994" cy="9720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Dictaminadores(as)</a:t>
          </a:r>
        </a:p>
      </dsp:txBody>
      <dsp:txXfrm>
        <a:off x="546020" y="3379750"/>
        <a:ext cx="1907994" cy="97200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D25D9-BE89-4094-A253-7D5D42AB53B0}">
      <dsp:nvSpPr>
        <dsp:cNvPr id="0" name=""/>
        <dsp:cNvSpPr/>
      </dsp:nvSpPr>
      <dsp:spPr>
        <a:xfrm>
          <a:off x="2978567" y="1131521"/>
          <a:ext cx="225234" cy="1539896"/>
        </a:xfrm>
        <a:custGeom>
          <a:avLst/>
          <a:gdLst/>
          <a:ahLst/>
          <a:cxnLst/>
          <a:rect l="0" t="0" r="0" b="0"/>
          <a:pathLst>
            <a:path>
              <a:moveTo>
                <a:pt x="225234" y="0"/>
              </a:moveTo>
              <a:lnTo>
                <a:pt x="225234" y="1539896"/>
              </a:lnTo>
              <a:lnTo>
                <a:pt x="0" y="15398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C315-1C40-4295-BB65-7975EE4A2741}">
      <dsp:nvSpPr>
        <dsp:cNvPr id="0" name=""/>
        <dsp:cNvSpPr/>
      </dsp:nvSpPr>
      <dsp:spPr>
        <a:xfrm>
          <a:off x="3203801" y="1131521"/>
          <a:ext cx="272975" cy="640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0646"/>
              </a:lnTo>
              <a:lnTo>
                <a:pt x="272975" y="64064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903431-31B4-485A-8577-E0334FE63462}">
      <dsp:nvSpPr>
        <dsp:cNvPr id="0" name=""/>
        <dsp:cNvSpPr/>
      </dsp:nvSpPr>
      <dsp:spPr>
        <a:xfrm>
          <a:off x="2978567" y="1131521"/>
          <a:ext cx="225234" cy="640646"/>
        </a:xfrm>
        <a:custGeom>
          <a:avLst/>
          <a:gdLst/>
          <a:ahLst/>
          <a:cxnLst/>
          <a:rect l="0" t="0" r="0" b="0"/>
          <a:pathLst>
            <a:path>
              <a:moveTo>
                <a:pt x="225234" y="0"/>
              </a:moveTo>
              <a:lnTo>
                <a:pt x="225234" y="640646"/>
              </a:lnTo>
              <a:lnTo>
                <a:pt x="0" y="64064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A9F80-9EBE-4C50-9B38-59FF1F112EA1}">
      <dsp:nvSpPr>
        <dsp:cNvPr id="0" name=""/>
        <dsp:cNvSpPr/>
      </dsp:nvSpPr>
      <dsp:spPr>
        <a:xfrm>
          <a:off x="3201882" y="4134913"/>
          <a:ext cx="1745668" cy="503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666"/>
              </a:lnTo>
              <a:lnTo>
                <a:pt x="1745668" y="340666"/>
              </a:lnTo>
              <a:lnTo>
                <a:pt x="1745668" y="5031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68BF2-6C68-4719-B0C9-3C1DB8CDDC39}">
      <dsp:nvSpPr>
        <dsp:cNvPr id="0" name=""/>
        <dsp:cNvSpPr/>
      </dsp:nvSpPr>
      <dsp:spPr>
        <a:xfrm>
          <a:off x="3156162" y="4134913"/>
          <a:ext cx="91440" cy="5031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0666"/>
              </a:lnTo>
              <a:lnTo>
                <a:pt x="47065" y="340666"/>
              </a:lnTo>
              <a:lnTo>
                <a:pt x="47065" y="5031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112E97-49F8-4DA4-BCBB-4EFA5AFD0C40}">
      <dsp:nvSpPr>
        <dsp:cNvPr id="0" name=""/>
        <dsp:cNvSpPr/>
      </dsp:nvSpPr>
      <dsp:spPr>
        <a:xfrm>
          <a:off x="1452083" y="4134913"/>
          <a:ext cx="1749799" cy="503106"/>
        </a:xfrm>
        <a:custGeom>
          <a:avLst/>
          <a:gdLst/>
          <a:ahLst/>
          <a:cxnLst/>
          <a:rect l="0" t="0" r="0" b="0"/>
          <a:pathLst>
            <a:path>
              <a:moveTo>
                <a:pt x="1749799" y="0"/>
              </a:moveTo>
              <a:lnTo>
                <a:pt x="1749799" y="340666"/>
              </a:lnTo>
              <a:lnTo>
                <a:pt x="0" y="340666"/>
              </a:lnTo>
              <a:lnTo>
                <a:pt x="0" y="5031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BFECE9-5AC9-4EB7-903B-7B3BD04A3424}">
      <dsp:nvSpPr>
        <dsp:cNvPr id="0" name=""/>
        <dsp:cNvSpPr/>
      </dsp:nvSpPr>
      <dsp:spPr>
        <a:xfrm>
          <a:off x="3156162" y="1131521"/>
          <a:ext cx="91440" cy="2180581"/>
        </a:xfrm>
        <a:custGeom>
          <a:avLst/>
          <a:gdLst/>
          <a:ahLst/>
          <a:cxnLst/>
          <a:rect l="0" t="0" r="0" b="0"/>
          <a:pathLst>
            <a:path>
              <a:moveTo>
                <a:pt x="47638" y="0"/>
              </a:moveTo>
              <a:lnTo>
                <a:pt x="47638" y="2018141"/>
              </a:lnTo>
              <a:lnTo>
                <a:pt x="45720" y="2018141"/>
              </a:lnTo>
              <a:lnTo>
                <a:pt x="45720" y="21805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249986" y="109165"/>
          <a:ext cx="1907628" cy="10223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Director(a) </a:t>
          </a:r>
          <a:r>
            <a:rPr lang="es-MX" altLang="es-MX" sz="1200" b="0" kern="1200" dirty="0" smtClean="0">
              <a:latin typeface="Calibri" panose="020F0502020204030204" pitchFamily="34" charset="0"/>
            </a:rPr>
            <a:t>General de </a:t>
          </a:r>
          <a:br>
            <a:rPr lang="es-MX" altLang="es-MX" sz="1200" b="0" kern="1200" dirty="0" smtClean="0">
              <a:latin typeface="Calibri" panose="020F0502020204030204" pitchFamily="34" charset="0"/>
            </a:rPr>
          </a:br>
          <a:r>
            <a:rPr lang="es-MX" altLang="es-MX" sz="1200" b="0" kern="1200" dirty="0" smtClean="0">
              <a:latin typeface="Calibri" panose="020F0502020204030204" pitchFamily="34" charset="0"/>
            </a:rPr>
            <a:t>Movilidad y Espacio Público</a:t>
          </a:r>
          <a:endParaRPr lang="es-ES" altLang="es-MX" sz="1200" b="0" kern="1200" dirty="0" smtClean="0">
            <a:latin typeface="Calibri" panose="020F0502020204030204" pitchFamily="34" charset="0"/>
          </a:endParaRPr>
        </a:p>
      </dsp:txBody>
      <dsp:txXfrm>
        <a:off x="2249986" y="109165"/>
        <a:ext cx="1907628" cy="1022356"/>
      </dsp:txXfrm>
    </dsp:sp>
    <dsp:sp modelId="{5E700EE3-A75E-443A-8D88-30E3879D2BA2}">
      <dsp:nvSpPr>
        <dsp:cNvPr id="0" name=""/>
        <dsp:cNvSpPr/>
      </dsp:nvSpPr>
      <dsp:spPr>
        <a:xfrm>
          <a:off x="2381129" y="3312103"/>
          <a:ext cx="1641506" cy="8228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Planeación </a:t>
          </a:r>
          <a:br>
            <a:rPr lang="es-ES" sz="1200" kern="1200" dirty="0" smtClean="0"/>
          </a:br>
          <a:r>
            <a:rPr lang="es-ES" sz="1200" kern="1200" dirty="0" smtClean="0"/>
            <a:t>y Normatividad</a:t>
          </a:r>
          <a:endParaRPr lang="es-ES" sz="1200" kern="1200" dirty="0"/>
        </a:p>
      </dsp:txBody>
      <dsp:txXfrm>
        <a:off x="2381129" y="3312103"/>
        <a:ext cx="1641506" cy="822810"/>
      </dsp:txXfrm>
    </dsp:sp>
    <dsp:sp modelId="{5ECD8A40-3B62-4A53-B2A9-F92A02F4C18E}">
      <dsp:nvSpPr>
        <dsp:cNvPr id="0" name=""/>
        <dsp:cNvSpPr/>
      </dsp:nvSpPr>
      <dsp:spPr>
        <a:xfrm>
          <a:off x="732081" y="4638020"/>
          <a:ext cx="1440003" cy="7735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Normatividad</a:t>
          </a:r>
        </a:p>
      </dsp:txBody>
      <dsp:txXfrm>
        <a:off x="732081" y="4638020"/>
        <a:ext cx="1440003" cy="773521"/>
      </dsp:txXfrm>
    </dsp:sp>
    <dsp:sp modelId="{8783DD5D-9B3A-4BD7-A98A-0716D3AD7E3E}">
      <dsp:nvSpPr>
        <dsp:cNvPr id="0" name=""/>
        <dsp:cNvSpPr/>
      </dsp:nvSpPr>
      <dsp:spPr>
        <a:xfrm>
          <a:off x="2483226" y="4638020"/>
          <a:ext cx="1440003" cy="7735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Planeación</a:t>
          </a:r>
        </a:p>
      </dsp:txBody>
      <dsp:txXfrm>
        <a:off x="2483226" y="4638020"/>
        <a:ext cx="1440003" cy="773521"/>
      </dsp:txXfrm>
    </dsp:sp>
    <dsp:sp modelId="{69AA9918-FC5F-494E-99F9-7818573B5C51}">
      <dsp:nvSpPr>
        <dsp:cNvPr id="0" name=""/>
        <dsp:cNvSpPr/>
      </dsp:nvSpPr>
      <dsp:spPr>
        <a:xfrm>
          <a:off x="4227549" y="4638020"/>
          <a:ext cx="1440003" cy="7735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 Administrativo(a)</a:t>
          </a:r>
        </a:p>
      </dsp:txBody>
      <dsp:txXfrm>
        <a:off x="4227549" y="4638020"/>
        <a:ext cx="1440003" cy="773521"/>
      </dsp:txXfrm>
    </dsp:sp>
    <dsp:sp modelId="{4E3CB557-A9B3-4E34-92A6-17BAC7C4C91A}">
      <dsp:nvSpPr>
        <dsp:cNvPr id="0" name=""/>
        <dsp:cNvSpPr/>
      </dsp:nvSpPr>
      <dsp:spPr>
        <a:xfrm>
          <a:off x="1786693" y="1451001"/>
          <a:ext cx="1191873" cy="6423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endParaRPr lang="es-ES" sz="1200" kern="1200" dirty="0"/>
        </a:p>
      </dsp:txBody>
      <dsp:txXfrm>
        <a:off x="1786693" y="1451001"/>
        <a:ext cx="1191873" cy="642332"/>
      </dsp:txXfrm>
    </dsp:sp>
    <dsp:sp modelId="{24150E49-7CB5-464A-B9E2-F37E3095940A}">
      <dsp:nvSpPr>
        <dsp:cNvPr id="0" name=""/>
        <dsp:cNvSpPr/>
      </dsp:nvSpPr>
      <dsp:spPr>
        <a:xfrm>
          <a:off x="3476777" y="1451001"/>
          <a:ext cx="1191873" cy="6423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  <a:endParaRPr lang="es-ES" sz="1200" kern="1200" dirty="0"/>
        </a:p>
      </dsp:txBody>
      <dsp:txXfrm>
        <a:off x="3476777" y="1451001"/>
        <a:ext cx="1191873" cy="642332"/>
      </dsp:txXfrm>
    </dsp:sp>
    <dsp:sp modelId="{0AF2D9B1-2167-492B-B2BA-3A2C038C83AD}">
      <dsp:nvSpPr>
        <dsp:cNvPr id="0" name=""/>
        <dsp:cNvSpPr/>
      </dsp:nvSpPr>
      <dsp:spPr>
        <a:xfrm>
          <a:off x="1786693" y="2350251"/>
          <a:ext cx="1191873" cy="6423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</a:p>
      </dsp:txBody>
      <dsp:txXfrm>
        <a:off x="1786693" y="2350251"/>
        <a:ext cx="1191873" cy="64233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C05D0-2524-4A95-8832-D581A70B13F6}">
      <dsp:nvSpPr>
        <dsp:cNvPr id="0" name=""/>
        <dsp:cNvSpPr/>
      </dsp:nvSpPr>
      <dsp:spPr>
        <a:xfrm>
          <a:off x="2172636" y="2113085"/>
          <a:ext cx="1215246" cy="902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717"/>
              </a:lnTo>
              <a:lnTo>
                <a:pt x="1215246" y="649717"/>
              </a:lnTo>
              <a:lnTo>
                <a:pt x="1215246" y="90253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17C3DE-8C5C-477F-81B3-649E896A60FE}">
      <dsp:nvSpPr>
        <dsp:cNvPr id="0" name=""/>
        <dsp:cNvSpPr/>
      </dsp:nvSpPr>
      <dsp:spPr>
        <a:xfrm>
          <a:off x="960357" y="2113085"/>
          <a:ext cx="1212278" cy="902534"/>
        </a:xfrm>
        <a:custGeom>
          <a:avLst/>
          <a:gdLst/>
          <a:ahLst/>
          <a:cxnLst/>
          <a:rect l="0" t="0" r="0" b="0"/>
          <a:pathLst>
            <a:path>
              <a:moveTo>
                <a:pt x="1212278" y="0"/>
              </a:moveTo>
              <a:lnTo>
                <a:pt x="1212278" y="649717"/>
              </a:lnTo>
              <a:lnTo>
                <a:pt x="0" y="649717"/>
              </a:lnTo>
              <a:lnTo>
                <a:pt x="0" y="90253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75066-2785-4388-BDA9-BF8FBDCF948B}">
      <dsp:nvSpPr>
        <dsp:cNvPr id="0" name=""/>
        <dsp:cNvSpPr/>
      </dsp:nvSpPr>
      <dsp:spPr>
        <a:xfrm>
          <a:off x="822638" y="601091"/>
          <a:ext cx="2699996" cy="151199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Jefe(a) de Normatividad</a:t>
          </a:r>
          <a:endParaRPr lang="es-ES" sz="1200" kern="1200" dirty="0" smtClean="0">
            <a:latin typeface="+mn-lt"/>
          </a:endParaRPr>
        </a:p>
      </dsp:txBody>
      <dsp:txXfrm>
        <a:off x="822638" y="601091"/>
        <a:ext cx="2699996" cy="1511994"/>
      </dsp:txXfrm>
    </dsp:sp>
    <dsp:sp modelId="{044A8455-B063-4C83-90A6-69CB7F27F4A4}">
      <dsp:nvSpPr>
        <dsp:cNvPr id="0" name=""/>
        <dsp:cNvSpPr/>
      </dsp:nvSpPr>
      <dsp:spPr>
        <a:xfrm>
          <a:off x="0" y="3015620"/>
          <a:ext cx="1920715" cy="108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/>
            <a:t>Dibujante</a:t>
          </a:r>
        </a:p>
      </dsp:txBody>
      <dsp:txXfrm>
        <a:off x="0" y="3015620"/>
        <a:ext cx="1920715" cy="1080000"/>
      </dsp:txXfrm>
    </dsp:sp>
    <dsp:sp modelId="{7662899F-AFC2-4E2A-B03D-B45DE56A8015}">
      <dsp:nvSpPr>
        <dsp:cNvPr id="0" name=""/>
        <dsp:cNvSpPr/>
      </dsp:nvSpPr>
      <dsp:spPr>
        <a:xfrm>
          <a:off x="2427524" y="3015620"/>
          <a:ext cx="1920715" cy="108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</a:t>
          </a:r>
        </a:p>
      </dsp:txBody>
      <dsp:txXfrm>
        <a:off x="2427524" y="3015620"/>
        <a:ext cx="1920715" cy="10800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12FFE3-1575-41E8-AD91-25530835F3A8}">
      <dsp:nvSpPr>
        <dsp:cNvPr id="0" name=""/>
        <dsp:cNvSpPr/>
      </dsp:nvSpPr>
      <dsp:spPr>
        <a:xfrm>
          <a:off x="4048745" y="1020286"/>
          <a:ext cx="202531" cy="3332069"/>
        </a:xfrm>
        <a:custGeom>
          <a:avLst/>
          <a:gdLst/>
          <a:ahLst/>
          <a:cxnLst/>
          <a:rect l="0" t="0" r="0" b="0"/>
          <a:pathLst>
            <a:path>
              <a:moveTo>
                <a:pt x="202531" y="0"/>
              </a:moveTo>
              <a:lnTo>
                <a:pt x="202531" y="3332069"/>
              </a:lnTo>
              <a:lnTo>
                <a:pt x="0" y="33320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1E0E92-6D3B-406A-972C-BA84BF4CCA2A}">
      <dsp:nvSpPr>
        <dsp:cNvPr id="0" name=""/>
        <dsp:cNvSpPr/>
      </dsp:nvSpPr>
      <dsp:spPr>
        <a:xfrm>
          <a:off x="4251277" y="1020286"/>
          <a:ext cx="236010" cy="251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2688"/>
              </a:lnTo>
              <a:lnTo>
                <a:pt x="236010" y="25126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366523-E03B-450A-89C3-A28256718258}">
      <dsp:nvSpPr>
        <dsp:cNvPr id="0" name=""/>
        <dsp:cNvSpPr/>
      </dsp:nvSpPr>
      <dsp:spPr>
        <a:xfrm>
          <a:off x="4041086" y="1020286"/>
          <a:ext cx="210190" cy="2512688"/>
        </a:xfrm>
        <a:custGeom>
          <a:avLst/>
          <a:gdLst/>
          <a:ahLst/>
          <a:cxnLst/>
          <a:rect l="0" t="0" r="0" b="0"/>
          <a:pathLst>
            <a:path>
              <a:moveTo>
                <a:pt x="210190" y="0"/>
              </a:moveTo>
              <a:lnTo>
                <a:pt x="210190" y="2512688"/>
              </a:lnTo>
              <a:lnTo>
                <a:pt x="0" y="25126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F3489-AF74-4B05-B0BA-E922D7A31B1E}">
      <dsp:nvSpPr>
        <dsp:cNvPr id="0" name=""/>
        <dsp:cNvSpPr/>
      </dsp:nvSpPr>
      <dsp:spPr>
        <a:xfrm>
          <a:off x="4251277" y="1020286"/>
          <a:ext cx="223110" cy="1616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6030"/>
              </a:lnTo>
              <a:lnTo>
                <a:pt x="223110" y="16160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B76292-62EC-4096-A72D-D78C1483D7D9}">
      <dsp:nvSpPr>
        <dsp:cNvPr id="0" name=""/>
        <dsp:cNvSpPr/>
      </dsp:nvSpPr>
      <dsp:spPr>
        <a:xfrm>
          <a:off x="4041076" y="1020286"/>
          <a:ext cx="210200" cy="1616030"/>
        </a:xfrm>
        <a:custGeom>
          <a:avLst/>
          <a:gdLst/>
          <a:ahLst/>
          <a:cxnLst/>
          <a:rect l="0" t="0" r="0" b="0"/>
          <a:pathLst>
            <a:path>
              <a:moveTo>
                <a:pt x="210200" y="0"/>
              </a:moveTo>
              <a:lnTo>
                <a:pt x="210200" y="1616030"/>
              </a:lnTo>
              <a:lnTo>
                <a:pt x="0" y="16160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4BB5DF-7A22-4F0F-AFDD-4587832D141B}">
      <dsp:nvSpPr>
        <dsp:cNvPr id="0" name=""/>
        <dsp:cNvSpPr/>
      </dsp:nvSpPr>
      <dsp:spPr>
        <a:xfrm>
          <a:off x="4251277" y="1020286"/>
          <a:ext cx="223069" cy="631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465"/>
              </a:lnTo>
              <a:lnTo>
                <a:pt x="223069" y="6314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1C646F-1B14-45C1-8D81-7CF4E703FD2E}">
      <dsp:nvSpPr>
        <dsp:cNvPr id="0" name=""/>
        <dsp:cNvSpPr/>
      </dsp:nvSpPr>
      <dsp:spPr>
        <a:xfrm>
          <a:off x="4041076" y="1020286"/>
          <a:ext cx="210200" cy="631465"/>
        </a:xfrm>
        <a:custGeom>
          <a:avLst/>
          <a:gdLst/>
          <a:ahLst/>
          <a:cxnLst/>
          <a:rect l="0" t="0" r="0" b="0"/>
          <a:pathLst>
            <a:path>
              <a:moveTo>
                <a:pt x="210200" y="0"/>
              </a:moveTo>
              <a:lnTo>
                <a:pt x="210200" y="631465"/>
              </a:lnTo>
              <a:lnTo>
                <a:pt x="0" y="6314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82155-5609-4FA1-B90C-AC5DB932B0CB}">
      <dsp:nvSpPr>
        <dsp:cNvPr id="0" name=""/>
        <dsp:cNvSpPr/>
      </dsp:nvSpPr>
      <dsp:spPr>
        <a:xfrm>
          <a:off x="4251277" y="1020286"/>
          <a:ext cx="3296716" cy="3968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1081"/>
              </a:lnTo>
              <a:lnTo>
                <a:pt x="3296716" y="3861081"/>
              </a:lnTo>
              <a:lnTo>
                <a:pt x="3296716" y="39681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B9550-0174-45DC-BB72-11587D9B6CA3}">
      <dsp:nvSpPr>
        <dsp:cNvPr id="0" name=""/>
        <dsp:cNvSpPr/>
      </dsp:nvSpPr>
      <dsp:spPr>
        <a:xfrm>
          <a:off x="4251277" y="1020286"/>
          <a:ext cx="1648358" cy="3968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1081"/>
              </a:lnTo>
              <a:lnTo>
                <a:pt x="1648358" y="3861081"/>
              </a:lnTo>
              <a:lnTo>
                <a:pt x="1648358" y="39681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8FF5D-037F-4B29-989D-5C2A656FCA9A}">
      <dsp:nvSpPr>
        <dsp:cNvPr id="0" name=""/>
        <dsp:cNvSpPr/>
      </dsp:nvSpPr>
      <dsp:spPr>
        <a:xfrm>
          <a:off x="4205557" y="1020286"/>
          <a:ext cx="91440" cy="39681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81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48C458-3207-4DEA-9E5D-09137D5FFCA3}">
      <dsp:nvSpPr>
        <dsp:cNvPr id="0" name=""/>
        <dsp:cNvSpPr/>
      </dsp:nvSpPr>
      <dsp:spPr>
        <a:xfrm>
          <a:off x="2602918" y="1020286"/>
          <a:ext cx="1648358" cy="3968154"/>
        </a:xfrm>
        <a:custGeom>
          <a:avLst/>
          <a:gdLst/>
          <a:ahLst/>
          <a:cxnLst/>
          <a:rect l="0" t="0" r="0" b="0"/>
          <a:pathLst>
            <a:path>
              <a:moveTo>
                <a:pt x="1648358" y="0"/>
              </a:moveTo>
              <a:lnTo>
                <a:pt x="1648358" y="3861081"/>
              </a:lnTo>
              <a:lnTo>
                <a:pt x="0" y="3861081"/>
              </a:lnTo>
              <a:lnTo>
                <a:pt x="0" y="39681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C5E7B-9621-4E01-B7F7-C75BAFDCBA14}">
      <dsp:nvSpPr>
        <dsp:cNvPr id="0" name=""/>
        <dsp:cNvSpPr/>
      </dsp:nvSpPr>
      <dsp:spPr>
        <a:xfrm>
          <a:off x="954560" y="1020286"/>
          <a:ext cx="3296716" cy="3968154"/>
        </a:xfrm>
        <a:custGeom>
          <a:avLst/>
          <a:gdLst/>
          <a:ahLst/>
          <a:cxnLst/>
          <a:rect l="0" t="0" r="0" b="0"/>
          <a:pathLst>
            <a:path>
              <a:moveTo>
                <a:pt x="3296716" y="0"/>
              </a:moveTo>
              <a:lnTo>
                <a:pt x="3296716" y="3861081"/>
              </a:lnTo>
              <a:lnTo>
                <a:pt x="0" y="3861081"/>
              </a:lnTo>
              <a:lnTo>
                <a:pt x="0" y="39681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3213986" y="0"/>
          <a:ext cx="2074581" cy="10202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latin typeface="+mn-lt"/>
              <a:cs typeface="Calibri" panose="020F0502020204030204" pitchFamily="34" charset="0"/>
            </a:rPr>
            <a:t>Director(a) </a:t>
          </a:r>
          <a:r>
            <a:rPr lang="es-ES" altLang="es-MX" sz="1200" b="0" kern="1200" dirty="0" smtClean="0">
              <a:latin typeface="+mn-lt"/>
            </a:rPr>
            <a:t>para una Movilidad Sostenible</a:t>
          </a:r>
        </a:p>
      </dsp:txBody>
      <dsp:txXfrm>
        <a:off x="3213986" y="0"/>
        <a:ext cx="2074581" cy="1020286"/>
      </dsp:txXfrm>
    </dsp:sp>
    <dsp:sp modelId="{22F4D3AA-EA1A-45A9-9028-AFDCFF0DE622}">
      <dsp:nvSpPr>
        <dsp:cNvPr id="0" name=""/>
        <dsp:cNvSpPr/>
      </dsp:nvSpPr>
      <dsp:spPr>
        <a:xfrm>
          <a:off x="237454" y="4988441"/>
          <a:ext cx="1434211" cy="825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Paisaje Urbano</a:t>
          </a:r>
        </a:p>
      </dsp:txBody>
      <dsp:txXfrm>
        <a:off x="237454" y="4988441"/>
        <a:ext cx="1434211" cy="825504"/>
      </dsp:txXfrm>
    </dsp:sp>
    <dsp:sp modelId="{54D69381-619D-4229-9A75-EB3FD5ECB468}">
      <dsp:nvSpPr>
        <dsp:cNvPr id="0" name=""/>
        <dsp:cNvSpPr/>
      </dsp:nvSpPr>
      <dsp:spPr>
        <a:xfrm>
          <a:off x="1885812" y="4988441"/>
          <a:ext cx="1434211" cy="825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Espacios Incluyentes</a:t>
          </a:r>
        </a:p>
      </dsp:txBody>
      <dsp:txXfrm>
        <a:off x="1885812" y="4988441"/>
        <a:ext cx="1434211" cy="825504"/>
      </dsp:txXfrm>
    </dsp:sp>
    <dsp:sp modelId="{A92DE51E-6F12-4990-9666-260BE6F3ECBC}">
      <dsp:nvSpPr>
        <dsp:cNvPr id="0" name=""/>
        <dsp:cNvSpPr/>
      </dsp:nvSpPr>
      <dsp:spPr>
        <a:xfrm>
          <a:off x="3534171" y="4988441"/>
          <a:ext cx="1434211" cy="825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</a:t>
          </a:r>
          <a:br>
            <a:rPr lang="es-ES" sz="1200" kern="1200" dirty="0" smtClean="0">
              <a:latin typeface="+mn-lt"/>
            </a:rPr>
          </a:br>
          <a:r>
            <a:rPr lang="es-ES" sz="1200" kern="1200" dirty="0" smtClean="0">
              <a:latin typeface="+mn-lt"/>
            </a:rPr>
            <a:t>Accesibilidad Peatonal</a:t>
          </a:r>
        </a:p>
      </dsp:txBody>
      <dsp:txXfrm>
        <a:off x="3534171" y="4988441"/>
        <a:ext cx="1434211" cy="825504"/>
      </dsp:txXfrm>
    </dsp:sp>
    <dsp:sp modelId="{AEA12BD8-4E78-4B93-AAEA-BF4CCACB6DD7}">
      <dsp:nvSpPr>
        <dsp:cNvPr id="0" name=""/>
        <dsp:cNvSpPr/>
      </dsp:nvSpPr>
      <dsp:spPr>
        <a:xfrm>
          <a:off x="5182529" y="4988441"/>
          <a:ext cx="1434211" cy="825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Cultura de Movilidad</a:t>
          </a:r>
        </a:p>
      </dsp:txBody>
      <dsp:txXfrm>
        <a:off x="5182529" y="4988441"/>
        <a:ext cx="1434211" cy="825504"/>
      </dsp:txXfrm>
    </dsp:sp>
    <dsp:sp modelId="{D4F20240-D1D0-45DC-BF06-2C4D9F9A2F38}">
      <dsp:nvSpPr>
        <dsp:cNvPr id="0" name=""/>
        <dsp:cNvSpPr/>
      </dsp:nvSpPr>
      <dsp:spPr>
        <a:xfrm>
          <a:off x="6830887" y="4988441"/>
          <a:ext cx="1434211" cy="825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Socialización de Proyectos Urbanos</a:t>
          </a:r>
        </a:p>
      </dsp:txBody>
      <dsp:txXfrm>
        <a:off x="6830887" y="4988441"/>
        <a:ext cx="1434211" cy="825504"/>
      </dsp:txXfrm>
    </dsp:sp>
    <dsp:sp modelId="{96B0FAC1-BA0B-46FA-B67F-C51042BB12BE}">
      <dsp:nvSpPr>
        <dsp:cNvPr id="0" name=""/>
        <dsp:cNvSpPr/>
      </dsp:nvSpPr>
      <dsp:spPr>
        <a:xfrm>
          <a:off x="2385080" y="1252139"/>
          <a:ext cx="1655996" cy="7992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Coordinador(a) de </a:t>
          </a:r>
          <a:br>
            <a:rPr lang="es-ES" sz="1200" kern="1200" dirty="0" smtClean="0">
              <a:latin typeface="+mn-lt"/>
            </a:rPr>
          </a:br>
          <a:r>
            <a:rPr lang="es-ES" sz="1200" kern="1200" dirty="0" smtClean="0">
              <a:latin typeface="+mn-lt"/>
            </a:rPr>
            <a:t>Políticas para el Uso Racional del Automóvil</a:t>
          </a:r>
        </a:p>
      </dsp:txBody>
      <dsp:txXfrm>
        <a:off x="2385080" y="1252139"/>
        <a:ext cx="1655996" cy="799225"/>
      </dsp:txXfrm>
    </dsp:sp>
    <dsp:sp modelId="{FB3BEB36-1BE5-42D1-8B3D-B50DB4BB653B}">
      <dsp:nvSpPr>
        <dsp:cNvPr id="0" name=""/>
        <dsp:cNvSpPr/>
      </dsp:nvSpPr>
      <dsp:spPr>
        <a:xfrm>
          <a:off x="4474346" y="1252139"/>
          <a:ext cx="1655996" cy="7992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Coordinador(a) de </a:t>
          </a:r>
          <a:br>
            <a:rPr lang="es-ES" sz="1200" kern="1200" dirty="0" smtClean="0">
              <a:latin typeface="+mn-lt"/>
            </a:rPr>
          </a:br>
          <a:r>
            <a:rPr lang="es-ES" sz="1200" kern="1200" dirty="0" smtClean="0">
              <a:latin typeface="+mn-lt"/>
            </a:rPr>
            <a:t>Espacio Público</a:t>
          </a:r>
        </a:p>
      </dsp:txBody>
      <dsp:txXfrm>
        <a:off x="4474346" y="1252139"/>
        <a:ext cx="1655996" cy="799225"/>
      </dsp:txXfrm>
    </dsp:sp>
    <dsp:sp modelId="{5FD7A991-0FE9-4D78-AC1B-AEB74D3A7BC3}">
      <dsp:nvSpPr>
        <dsp:cNvPr id="0" name=""/>
        <dsp:cNvSpPr/>
      </dsp:nvSpPr>
      <dsp:spPr>
        <a:xfrm>
          <a:off x="2385080" y="2236704"/>
          <a:ext cx="1655996" cy="7992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Proyectos de Movilidad</a:t>
          </a:r>
        </a:p>
      </dsp:txBody>
      <dsp:txXfrm>
        <a:off x="2385080" y="2236704"/>
        <a:ext cx="1655996" cy="799225"/>
      </dsp:txXfrm>
    </dsp:sp>
    <dsp:sp modelId="{D52E7EF2-F85B-43B1-8655-30E92CAA5163}">
      <dsp:nvSpPr>
        <dsp:cNvPr id="0" name=""/>
        <dsp:cNvSpPr/>
      </dsp:nvSpPr>
      <dsp:spPr>
        <a:xfrm>
          <a:off x="4474387" y="2236704"/>
          <a:ext cx="1655996" cy="7992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  <a:br>
            <a:rPr lang="es-MX" sz="1200" kern="1200" dirty="0" smtClean="0">
              <a:latin typeface="Calibri" panose="020F0502020204030204" pitchFamily="34" charset="0"/>
              <a:cs typeface="Calibri" panose="020F0502020204030204" pitchFamily="34" charset="0"/>
            </a:rPr>
          </a:br>
          <a:endParaRPr lang="es-MX" sz="1200" kern="1200" dirty="0" smtClean="0"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endParaRPr lang="es-ES" sz="1200" kern="1200" dirty="0"/>
        </a:p>
      </dsp:txBody>
      <dsp:txXfrm>
        <a:off x="4474387" y="2236704"/>
        <a:ext cx="1655996" cy="799225"/>
      </dsp:txXfrm>
    </dsp:sp>
    <dsp:sp modelId="{6824DD25-F79F-432E-B4F8-29A4EE6DC0E8}">
      <dsp:nvSpPr>
        <dsp:cNvPr id="0" name=""/>
        <dsp:cNvSpPr/>
      </dsp:nvSpPr>
      <dsp:spPr>
        <a:xfrm>
          <a:off x="2385090" y="3209883"/>
          <a:ext cx="1655996" cy="64618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Mantenimiento</a:t>
          </a:r>
        </a:p>
      </dsp:txBody>
      <dsp:txXfrm>
        <a:off x="2385090" y="3209883"/>
        <a:ext cx="1655996" cy="646182"/>
      </dsp:txXfrm>
    </dsp:sp>
    <dsp:sp modelId="{BE51105F-B1E3-4742-B45B-C384193A0931}">
      <dsp:nvSpPr>
        <dsp:cNvPr id="0" name=""/>
        <dsp:cNvSpPr/>
      </dsp:nvSpPr>
      <dsp:spPr>
        <a:xfrm>
          <a:off x="4487287" y="3209883"/>
          <a:ext cx="1655996" cy="64618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Sistemas de Movilidad Inteligente</a:t>
          </a:r>
          <a:endParaRPr lang="es-ES" sz="1200" kern="1200" dirty="0"/>
        </a:p>
      </dsp:txBody>
      <dsp:txXfrm>
        <a:off x="4487287" y="3209883"/>
        <a:ext cx="1655996" cy="646182"/>
      </dsp:txXfrm>
    </dsp:sp>
    <dsp:sp modelId="{B5514A02-4F9C-453B-927D-0397B395C0F7}">
      <dsp:nvSpPr>
        <dsp:cNvPr id="0" name=""/>
        <dsp:cNvSpPr/>
      </dsp:nvSpPr>
      <dsp:spPr>
        <a:xfrm>
          <a:off x="2392749" y="4029264"/>
          <a:ext cx="1655996" cy="64618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</a:p>
      </dsp:txBody>
      <dsp:txXfrm>
        <a:off x="2392749" y="4029264"/>
        <a:ext cx="1655996" cy="64618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7C3DE-8C5C-477F-81B3-649E896A60FE}">
      <dsp:nvSpPr>
        <dsp:cNvPr id="0" name=""/>
        <dsp:cNvSpPr/>
      </dsp:nvSpPr>
      <dsp:spPr>
        <a:xfrm>
          <a:off x="1451855" y="2250666"/>
          <a:ext cx="91440" cy="600368"/>
        </a:xfrm>
        <a:custGeom>
          <a:avLst/>
          <a:gdLst/>
          <a:ahLst/>
          <a:cxnLst/>
          <a:rect l="0" t="0" r="0" b="0"/>
          <a:pathLst>
            <a:path>
              <a:moveTo>
                <a:pt x="46420" y="0"/>
              </a:moveTo>
              <a:lnTo>
                <a:pt x="46420" y="401583"/>
              </a:lnTo>
              <a:lnTo>
                <a:pt x="45720" y="401583"/>
              </a:lnTo>
              <a:lnTo>
                <a:pt x="45720" y="60036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75066-2785-4388-BDA9-BF8FBDCF948B}">
      <dsp:nvSpPr>
        <dsp:cNvPr id="0" name=""/>
        <dsp:cNvSpPr/>
      </dsp:nvSpPr>
      <dsp:spPr>
        <a:xfrm>
          <a:off x="5" y="666663"/>
          <a:ext cx="2996540" cy="1584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Jefe(a) de Paisaje Urbano</a:t>
          </a:r>
        </a:p>
      </dsp:txBody>
      <dsp:txXfrm>
        <a:off x="5" y="666663"/>
        <a:ext cx="2996540" cy="1584003"/>
      </dsp:txXfrm>
    </dsp:sp>
    <dsp:sp modelId="{044A8455-B063-4C83-90A6-69CB7F27F4A4}">
      <dsp:nvSpPr>
        <dsp:cNvPr id="0" name=""/>
        <dsp:cNvSpPr/>
      </dsp:nvSpPr>
      <dsp:spPr>
        <a:xfrm>
          <a:off x="363573" y="2851034"/>
          <a:ext cx="2268003" cy="1224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Dibujante</a:t>
          </a:r>
        </a:p>
      </dsp:txBody>
      <dsp:txXfrm>
        <a:off x="363573" y="2851034"/>
        <a:ext cx="2268003" cy="122400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7C3DE-8C5C-477F-81B3-649E896A60FE}">
      <dsp:nvSpPr>
        <dsp:cNvPr id="0" name=""/>
        <dsp:cNvSpPr/>
      </dsp:nvSpPr>
      <dsp:spPr>
        <a:xfrm>
          <a:off x="1451855" y="2223366"/>
          <a:ext cx="91440" cy="654948"/>
        </a:xfrm>
        <a:custGeom>
          <a:avLst/>
          <a:gdLst/>
          <a:ahLst/>
          <a:cxnLst/>
          <a:rect l="0" t="0" r="0" b="0"/>
          <a:pathLst>
            <a:path>
              <a:moveTo>
                <a:pt x="46420" y="0"/>
              </a:moveTo>
              <a:lnTo>
                <a:pt x="46420" y="456163"/>
              </a:lnTo>
              <a:lnTo>
                <a:pt x="45720" y="456163"/>
              </a:lnTo>
              <a:lnTo>
                <a:pt x="45720" y="65494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75066-2785-4388-BDA9-BF8FBDCF948B}">
      <dsp:nvSpPr>
        <dsp:cNvPr id="0" name=""/>
        <dsp:cNvSpPr/>
      </dsp:nvSpPr>
      <dsp:spPr>
        <a:xfrm>
          <a:off x="5" y="711370"/>
          <a:ext cx="2996540" cy="15119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Sistemas de Movilidad Inteligente</a:t>
          </a:r>
          <a:endParaRPr lang="es-ES" sz="1200" kern="1200" dirty="0" smtClean="0">
            <a:latin typeface="+mn-lt"/>
          </a:endParaRPr>
        </a:p>
      </dsp:txBody>
      <dsp:txXfrm>
        <a:off x="5" y="711370"/>
        <a:ext cx="2996540" cy="1511995"/>
      </dsp:txXfrm>
    </dsp:sp>
    <dsp:sp modelId="{044A8455-B063-4C83-90A6-69CB7F27F4A4}">
      <dsp:nvSpPr>
        <dsp:cNvPr id="0" name=""/>
        <dsp:cNvSpPr/>
      </dsp:nvSpPr>
      <dsp:spPr>
        <a:xfrm>
          <a:off x="363573" y="2878315"/>
          <a:ext cx="2268003" cy="11519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Dibujante</a:t>
          </a:r>
        </a:p>
      </dsp:txBody>
      <dsp:txXfrm>
        <a:off x="363573" y="2878315"/>
        <a:ext cx="2268003" cy="115199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7C3DE-8C5C-477F-81B3-649E896A60FE}">
      <dsp:nvSpPr>
        <dsp:cNvPr id="0" name=""/>
        <dsp:cNvSpPr/>
      </dsp:nvSpPr>
      <dsp:spPr>
        <a:xfrm>
          <a:off x="1451855" y="2259961"/>
          <a:ext cx="91440" cy="736848"/>
        </a:xfrm>
        <a:custGeom>
          <a:avLst/>
          <a:gdLst/>
          <a:ahLst/>
          <a:cxnLst/>
          <a:rect l="0" t="0" r="0" b="0"/>
          <a:pathLst>
            <a:path>
              <a:moveTo>
                <a:pt x="46420" y="0"/>
              </a:moveTo>
              <a:lnTo>
                <a:pt x="46420" y="538063"/>
              </a:lnTo>
              <a:lnTo>
                <a:pt x="45720" y="538063"/>
              </a:lnTo>
              <a:lnTo>
                <a:pt x="45720" y="73684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75066-2785-4388-BDA9-BF8FBDCF948B}">
      <dsp:nvSpPr>
        <dsp:cNvPr id="0" name=""/>
        <dsp:cNvSpPr/>
      </dsp:nvSpPr>
      <dsp:spPr>
        <a:xfrm>
          <a:off x="5" y="747966"/>
          <a:ext cx="2996540" cy="15119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Jefe(a) de Espacios Incluyentes</a:t>
          </a:r>
        </a:p>
      </dsp:txBody>
      <dsp:txXfrm>
        <a:off x="5" y="747966"/>
        <a:ext cx="2996540" cy="1511995"/>
      </dsp:txXfrm>
    </dsp:sp>
    <dsp:sp modelId="{044A8455-B063-4C83-90A6-69CB7F27F4A4}">
      <dsp:nvSpPr>
        <dsp:cNvPr id="0" name=""/>
        <dsp:cNvSpPr/>
      </dsp:nvSpPr>
      <dsp:spPr>
        <a:xfrm>
          <a:off x="363573" y="2996809"/>
          <a:ext cx="2268003" cy="11880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Dibujante</a:t>
          </a:r>
        </a:p>
      </dsp:txBody>
      <dsp:txXfrm>
        <a:off x="363573" y="2996809"/>
        <a:ext cx="2268003" cy="118800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6579D-1B89-4E6F-AB4E-B32E1CB2DF42}">
      <dsp:nvSpPr>
        <dsp:cNvPr id="0" name=""/>
        <dsp:cNvSpPr/>
      </dsp:nvSpPr>
      <dsp:spPr>
        <a:xfrm>
          <a:off x="4142095" y="1143853"/>
          <a:ext cx="334291" cy="1934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4717"/>
              </a:lnTo>
              <a:lnTo>
                <a:pt x="334291" y="193471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BD23B-A891-4EC5-87EA-8ACFF707BA6A}">
      <dsp:nvSpPr>
        <dsp:cNvPr id="0" name=""/>
        <dsp:cNvSpPr/>
      </dsp:nvSpPr>
      <dsp:spPr>
        <a:xfrm>
          <a:off x="4142095" y="1143853"/>
          <a:ext cx="319952" cy="774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660"/>
              </a:lnTo>
              <a:lnTo>
                <a:pt x="319952" y="7746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DD961-684D-4381-BB77-13E24C104BFD}">
      <dsp:nvSpPr>
        <dsp:cNvPr id="0" name=""/>
        <dsp:cNvSpPr/>
      </dsp:nvSpPr>
      <dsp:spPr>
        <a:xfrm>
          <a:off x="3878616" y="1143853"/>
          <a:ext cx="263479" cy="775955"/>
        </a:xfrm>
        <a:custGeom>
          <a:avLst/>
          <a:gdLst/>
          <a:ahLst/>
          <a:cxnLst/>
          <a:rect l="0" t="0" r="0" b="0"/>
          <a:pathLst>
            <a:path>
              <a:moveTo>
                <a:pt x="263479" y="0"/>
              </a:moveTo>
              <a:lnTo>
                <a:pt x="263479" y="775955"/>
              </a:lnTo>
              <a:lnTo>
                <a:pt x="0" y="7759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A18F6B-228F-4D4F-B416-2E1E0FEB595D}">
      <dsp:nvSpPr>
        <dsp:cNvPr id="0" name=""/>
        <dsp:cNvSpPr/>
      </dsp:nvSpPr>
      <dsp:spPr>
        <a:xfrm>
          <a:off x="3870523" y="1143853"/>
          <a:ext cx="271572" cy="1942366"/>
        </a:xfrm>
        <a:custGeom>
          <a:avLst/>
          <a:gdLst/>
          <a:ahLst/>
          <a:cxnLst/>
          <a:rect l="0" t="0" r="0" b="0"/>
          <a:pathLst>
            <a:path>
              <a:moveTo>
                <a:pt x="271572" y="0"/>
              </a:moveTo>
              <a:lnTo>
                <a:pt x="271572" y="1942366"/>
              </a:lnTo>
              <a:lnTo>
                <a:pt x="0" y="1942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7AE06F-7FD8-490B-900D-72F408A32758}">
      <dsp:nvSpPr>
        <dsp:cNvPr id="0" name=""/>
        <dsp:cNvSpPr/>
      </dsp:nvSpPr>
      <dsp:spPr>
        <a:xfrm>
          <a:off x="4142095" y="1143853"/>
          <a:ext cx="2147447" cy="2896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0646"/>
              </a:lnTo>
              <a:lnTo>
                <a:pt x="2147447" y="2710646"/>
              </a:lnTo>
              <a:lnTo>
                <a:pt x="2147447" y="289699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4217CF-B6E2-4292-8FC4-0754A5C1301C}">
      <dsp:nvSpPr>
        <dsp:cNvPr id="0" name=""/>
        <dsp:cNvSpPr/>
      </dsp:nvSpPr>
      <dsp:spPr>
        <a:xfrm>
          <a:off x="4096375" y="1143853"/>
          <a:ext cx="91440" cy="28969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9699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C337E7-85E9-492F-BCB9-6B83A3BE80A6}">
      <dsp:nvSpPr>
        <dsp:cNvPr id="0" name=""/>
        <dsp:cNvSpPr/>
      </dsp:nvSpPr>
      <dsp:spPr>
        <a:xfrm>
          <a:off x="1994647" y="1143853"/>
          <a:ext cx="2147447" cy="2896995"/>
        </a:xfrm>
        <a:custGeom>
          <a:avLst/>
          <a:gdLst/>
          <a:ahLst/>
          <a:cxnLst/>
          <a:rect l="0" t="0" r="0" b="0"/>
          <a:pathLst>
            <a:path>
              <a:moveTo>
                <a:pt x="2147447" y="0"/>
              </a:moveTo>
              <a:lnTo>
                <a:pt x="2147447" y="2710646"/>
              </a:lnTo>
              <a:lnTo>
                <a:pt x="0" y="2710646"/>
              </a:lnTo>
              <a:lnTo>
                <a:pt x="0" y="289699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3033985" y="0"/>
          <a:ext cx="2216219" cy="11438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Director(a) </a:t>
          </a:r>
          <a:r>
            <a:rPr lang="es-ES" altLang="es-MX" sz="1200" b="0" kern="1200" dirty="0" smtClean="0">
              <a:solidFill>
                <a:schemeClr val="tx1"/>
              </a:solidFill>
              <a:latin typeface="+mn-lt"/>
            </a:rPr>
            <a:t>de Seguridad Vial</a:t>
          </a:r>
        </a:p>
      </dsp:txBody>
      <dsp:txXfrm>
        <a:off x="3033985" y="0"/>
        <a:ext cx="2216219" cy="1143853"/>
      </dsp:txXfrm>
    </dsp:sp>
    <dsp:sp modelId="{088FE1FC-D5BC-4DE4-BCA4-B37075295F02}">
      <dsp:nvSpPr>
        <dsp:cNvPr id="0" name=""/>
        <dsp:cNvSpPr/>
      </dsp:nvSpPr>
      <dsp:spPr>
        <a:xfrm>
          <a:off x="1107272" y="4040848"/>
          <a:ext cx="1774750" cy="10008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Coordinador(a) de Dispositivos para el Control de Tránsito</a:t>
          </a:r>
          <a:endParaRPr lang="es-ES" sz="1200" kern="1200" dirty="0" smtClean="0">
            <a:solidFill>
              <a:schemeClr val="tx1"/>
            </a:solidFill>
            <a:latin typeface="+mn-lt"/>
          </a:endParaRPr>
        </a:p>
      </dsp:txBody>
      <dsp:txXfrm>
        <a:off x="1107272" y="4040848"/>
        <a:ext cx="1774750" cy="1000870"/>
      </dsp:txXfrm>
    </dsp:sp>
    <dsp:sp modelId="{6B446226-F9F7-4049-8CB0-C3564782899A}">
      <dsp:nvSpPr>
        <dsp:cNvPr id="0" name=""/>
        <dsp:cNvSpPr/>
      </dsp:nvSpPr>
      <dsp:spPr>
        <a:xfrm>
          <a:off x="3254720" y="4040848"/>
          <a:ext cx="1774750" cy="10008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Coordinador(a) de Estudios de Movilidad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3254720" y="4040848"/>
        <a:ext cx="1774750" cy="1000870"/>
      </dsp:txXfrm>
    </dsp:sp>
    <dsp:sp modelId="{1A13186A-05D3-478C-A835-B92D4CC339F0}">
      <dsp:nvSpPr>
        <dsp:cNvPr id="0" name=""/>
        <dsp:cNvSpPr/>
      </dsp:nvSpPr>
      <dsp:spPr>
        <a:xfrm>
          <a:off x="5402168" y="4040848"/>
          <a:ext cx="1774750" cy="10008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Jefe(a) de Señalamiento Vertical y Horizontal</a:t>
          </a:r>
        </a:p>
      </dsp:txBody>
      <dsp:txXfrm>
        <a:off x="5402168" y="4040848"/>
        <a:ext cx="1774750" cy="1000870"/>
      </dsp:txXfrm>
    </dsp:sp>
    <dsp:sp modelId="{2C9D7BFC-2D25-4D1C-BC2E-5853210BF775}">
      <dsp:nvSpPr>
        <dsp:cNvPr id="0" name=""/>
        <dsp:cNvSpPr/>
      </dsp:nvSpPr>
      <dsp:spPr>
        <a:xfrm>
          <a:off x="2150825" y="2642531"/>
          <a:ext cx="1719697" cy="887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Atención y Orientación a el(la) Ciudadano(a)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150825" y="2642531"/>
        <a:ext cx="1719697" cy="887375"/>
      </dsp:txXfrm>
    </dsp:sp>
    <dsp:sp modelId="{E977F104-04C3-478F-9AAD-ED24E263BFA7}">
      <dsp:nvSpPr>
        <dsp:cNvPr id="0" name=""/>
        <dsp:cNvSpPr/>
      </dsp:nvSpPr>
      <dsp:spPr>
        <a:xfrm>
          <a:off x="2158918" y="1476121"/>
          <a:ext cx="1719697" cy="887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Chofer</a:t>
          </a:r>
        </a:p>
      </dsp:txBody>
      <dsp:txXfrm>
        <a:off x="2158918" y="1476121"/>
        <a:ext cx="1719697" cy="887375"/>
      </dsp:txXfrm>
    </dsp:sp>
    <dsp:sp modelId="{A47A8B97-4509-4359-B1CE-AEFDD38AAA8C}">
      <dsp:nvSpPr>
        <dsp:cNvPr id="0" name=""/>
        <dsp:cNvSpPr/>
      </dsp:nvSpPr>
      <dsp:spPr>
        <a:xfrm>
          <a:off x="4462047" y="1474826"/>
          <a:ext cx="1719697" cy="887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sp:txBody>
      <dsp:txXfrm>
        <a:off x="4462047" y="1474826"/>
        <a:ext cx="1719697" cy="887375"/>
      </dsp:txXfrm>
    </dsp:sp>
    <dsp:sp modelId="{B2B5D9F3-0F68-4AA5-841B-4FCDB8A20E23}">
      <dsp:nvSpPr>
        <dsp:cNvPr id="0" name=""/>
        <dsp:cNvSpPr/>
      </dsp:nvSpPr>
      <dsp:spPr>
        <a:xfrm>
          <a:off x="4476387" y="2634882"/>
          <a:ext cx="1719697" cy="887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Jefe(a) de Área</a:t>
          </a:r>
        </a:p>
      </dsp:txBody>
      <dsp:txXfrm>
        <a:off x="4476387" y="2634882"/>
        <a:ext cx="1719697" cy="88737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D5CA2-5D35-49FD-BE86-090EFE9F22BE}">
      <dsp:nvSpPr>
        <dsp:cNvPr id="0" name=""/>
        <dsp:cNvSpPr/>
      </dsp:nvSpPr>
      <dsp:spPr>
        <a:xfrm>
          <a:off x="2685288" y="973544"/>
          <a:ext cx="317219" cy="3902199"/>
        </a:xfrm>
        <a:custGeom>
          <a:avLst/>
          <a:gdLst/>
          <a:ahLst/>
          <a:cxnLst/>
          <a:rect l="0" t="0" r="0" b="0"/>
          <a:pathLst>
            <a:path>
              <a:moveTo>
                <a:pt x="317219" y="0"/>
              </a:moveTo>
              <a:lnTo>
                <a:pt x="317219" y="3902199"/>
              </a:lnTo>
              <a:lnTo>
                <a:pt x="0" y="39021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C84D57-FB80-411A-BB60-7EC44783FFDE}">
      <dsp:nvSpPr>
        <dsp:cNvPr id="0" name=""/>
        <dsp:cNvSpPr/>
      </dsp:nvSpPr>
      <dsp:spPr>
        <a:xfrm>
          <a:off x="3002507" y="973544"/>
          <a:ext cx="343946" cy="2854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4931"/>
              </a:lnTo>
              <a:lnTo>
                <a:pt x="343946" y="28549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C86776-BFE5-4D6F-A91A-946DEE3CD989}">
      <dsp:nvSpPr>
        <dsp:cNvPr id="0" name=""/>
        <dsp:cNvSpPr/>
      </dsp:nvSpPr>
      <dsp:spPr>
        <a:xfrm>
          <a:off x="2685288" y="973544"/>
          <a:ext cx="317219" cy="2854931"/>
        </a:xfrm>
        <a:custGeom>
          <a:avLst/>
          <a:gdLst/>
          <a:ahLst/>
          <a:cxnLst/>
          <a:rect l="0" t="0" r="0" b="0"/>
          <a:pathLst>
            <a:path>
              <a:moveTo>
                <a:pt x="317219" y="0"/>
              </a:moveTo>
              <a:lnTo>
                <a:pt x="317219" y="2854931"/>
              </a:lnTo>
              <a:lnTo>
                <a:pt x="0" y="28549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D457F-7FB3-4841-9D16-FACE57AFC528}">
      <dsp:nvSpPr>
        <dsp:cNvPr id="0" name=""/>
        <dsp:cNvSpPr/>
      </dsp:nvSpPr>
      <dsp:spPr>
        <a:xfrm>
          <a:off x="3002507" y="973544"/>
          <a:ext cx="343946" cy="18241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4134"/>
              </a:lnTo>
              <a:lnTo>
                <a:pt x="343946" y="182413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30524C-CF5E-4548-B0CD-92E2A169738D}">
      <dsp:nvSpPr>
        <dsp:cNvPr id="0" name=""/>
        <dsp:cNvSpPr/>
      </dsp:nvSpPr>
      <dsp:spPr>
        <a:xfrm>
          <a:off x="2685288" y="973544"/>
          <a:ext cx="317219" cy="1827301"/>
        </a:xfrm>
        <a:custGeom>
          <a:avLst/>
          <a:gdLst/>
          <a:ahLst/>
          <a:cxnLst/>
          <a:rect l="0" t="0" r="0" b="0"/>
          <a:pathLst>
            <a:path>
              <a:moveTo>
                <a:pt x="317219" y="0"/>
              </a:moveTo>
              <a:lnTo>
                <a:pt x="317219" y="1827301"/>
              </a:lnTo>
              <a:lnTo>
                <a:pt x="0" y="18273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5B4AE-2E2C-4EE4-B2BD-687A116651C5}">
      <dsp:nvSpPr>
        <dsp:cNvPr id="0" name=""/>
        <dsp:cNvSpPr/>
      </dsp:nvSpPr>
      <dsp:spPr>
        <a:xfrm>
          <a:off x="3002507" y="973544"/>
          <a:ext cx="343946" cy="793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3679"/>
              </a:lnTo>
              <a:lnTo>
                <a:pt x="343946" y="79367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42FBE6-D417-431A-ADE9-34B6F5340E96}">
      <dsp:nvSpPr>
        <dsp:cNvPr id="0" name=""/>
        <dsp:cNvSpPr/>
      </dsp:nvSpPr>
      <dsp:spPr>
        <a:xfrm>
          <a:off x="2685288" y="973544"/>
          <a:ext cx="317219" cy="793679"/>
        </a:xfrm>
        <a:custGeom>
          <a:avLst/>
          <a:gdLst/>
          <a:ahLst/>
          <a:cxnLst/>
          <a:rect l="0" t="0" r="0" b="0"/>
          <a:pathLst>
            <a:path>
              <a:moveTo>
                <a:pt x="317219" y="0"/>
              </a:moveTo>
              <a:lnTo>
                <a:pt x="317219" y="793679"/>
              </a:lnTo>
              <a:lnTo>
                <a:pt x="0" y="79367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A9E230-C9A9-40FC-B1B1-BF10ABFBEE55}">
      <dsp:nvSpPr>
        <dsp:cNvPr id="0" name=""/>
        <dsp:cNvSpPr/>
      </dsp:nvSpPr>
      <dsp:spPr>
        <a:xfrm>
          <a:off x="1958508" y="2867"/>
          <a:ext cx="2087998" cy="9706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Coordinador(a) de Dispositivos 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para el Control de Tránsito</a:t>
          </a:r>
          <a:endParaRPr lang="es-MX" altLang="es-MX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58508" y="2867"/>
        <a:ext cx="2087998" cy="970677"/>
      </dsp:txXfrm>
    </dsp:sp>
    <dsp:sp modelId="{708777CA-5F81-466A-9AC5-F4468F5DE8E6}">
      <dsp:nvSpPr>
        <dsp:cNvPr id="0" name=""/>
        <dsp:cNvSpPr/>
      </dsp:nvSpPr>
      <dsp:spPr>
        <a:xfrm>
          <a:off x="663401" y="1371181"/>
          <a:ext cx="2021886" cy="792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Servicios </a:t>
          </a:r>
          <a:b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Generales</a:t>
          </a:r>
        </a:p>
      </dsp:txBody>
      <dsp:txXfrm>
        <a:off x="663401" y="1371181"/>
        <a:ext cx="2021886" cy="792085"/>
      </dsp:txXfrm>
    </dsp:sp>
    <dsp:sp modelId="{0ABFB21B-3327-4E9E-86B6-94822005ACDA}">
      <dsp:nvSpPr>
        <dsp:cNvPr id="0" name=""/>
        <dsp:cNvSpPr/>
      </dsp:nvSpPr>
      <dsp:spPr>
        <a:xfrm>
          <a:off x="3346454" y="1371181"/>
          <a:ext cx="2021886" cy="792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Instalación y Mantenimiento de Dispositivos para el Control del Tránsito</a:t>
          </a:r>
        </a:p>
      </dsp:txBody>
      <dsp:txXfrm>
        <a:off x="3346454" y="1371181"/>
        <a:ext cx="2021886" cy="792085"/>
      </dsp:txXfrm>
    </dsp:sp>
    <dsp:sp modelId="{E925D684-A0BC-4E3D-852C-9F39155E2E99}">
      <dsp:nvSpPr>
        <dsp:cNvPr id="0" name=""/>
        <dsp:cNvSpPr/>
      </dsp:nvSpPr>
      <dsp:spPr>
        <a:xfrm>
          <a:off x="663401" y="2404803"/>
          <a:ext cx="2021886" cy="792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Instalación y Mantenimiento de Dispositivos de Control de Tránsito</a:t>
          </a:r>
        </a:p>
      </dsp:txBody>
      <dsp:txXfrm>
        <a:off x="663401" y="2404803"/>
        <a:ext cx="2021886" cy="792085"/>
      </dsp:txXfrm>
    </dsp:sp>
    <dsp:sp modelId="{D8D47807-07BC-4483-B45A-F3F0528C4B6D}">
      <dsp:nvSpPr>
        <dsp:cNvPr id="0" name=""/>
        <dsp:cNvSpPr/>
      </dsp:nvSpPr>
      <dsp:spPr>
        <a:xfrm>
          <a:off x="3346454" y="2401636"/>
          <a:ext cx="2021886" cy="792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Dispositivos para el Control de la Velocidad e Informes al </a:t>
          </a:r>
          <a:r>
            <a:rPr lang="es-MX" altLang="es-MX" sz="120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M.P</a:t>
          </a:r>
          <a:endParaRPr lang="es-ES" sz="1200" kern="1200" dirty="0"/>
        </a:p>
      </dsp:txBody>
      <dsp:txXfrm>
        <a:off x="3346454" y="2401636"/>
        <a:ext cx="2021886" cy="792085"/>
      </dsp:txXfrm>
    </dsp:sp>
    <dsp:sp modelId="{EE0C9308-0D53-4C26-9FD8-7702AA132733}">
      <dsp:nvSpPr>
        <dsp:cNvPr id="0" name=""/>
        <dsp:cNvSpPr/>
      </dsp:nvSpPr>
      <dsp:spPr>
        <a:xfrm>
          <a:off x="663401" y="3432433"/>
          <a:ext cx="2021886" cy="792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Área de Semáforos</a:t>
          </a:r>
          <a:endParaRPr lang="es-ES" sz="1200" kern="1200" dirty="0"/>
        </a:p>
      </dsp:txBody>
      <dsp:txXfrm>
        <a:off x="663401" y="3432433"/>
        <a:ext cx="2021886" cy="792085"/>
      </dsp:txXfrm>
    </dsp:sp>
    <dsp:sp modelId="{139A1BAA-249E-44B4-9BB8-919FAB994E04}">
      <dsp:nvSpPr>
        <dsp:cNvPr id="0" name=""/>
        <dsp:cNvSpPr/>
      </dsp:nvSpPr>
      <dsp:spPr>
        <a:xfrm>
          <a:off x="3346454" y="3432433"/>
          <a:ext cx="2021886" cy="792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Área de Control de Almacenes</a:t>
          </a:r>
          <a:endParaRPr lang="es-ES" sz="1200" kern="1200" dirty="0"/>
        </a:p>
      </dsp:txBody>
      <dsp:txXfrm>
        <a:off x="3346454" y="3432433"/>
        <a:ext cx="2021886" cy="792085"/>
      </dsp:txXfrm>
    </dsp:sp>
    <dsp:sp modelId="{FBB7B007-90CC-46FA-8224-429E00DE2D07}">
      <dsp:nvSpPr>
        <dsp:cNvPr id="0" name=""/>
        <dsp:cNvSpPr/>
      </dsp:nvSpPr>
      <dsp:spPr>
        <a:xfrm>
          <a:off x="663401" y="4479701"/>
          <a:ext cx="2021886" cy="792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endParaRPr lang="es-ES" sz="1200" kern="1200" dirty="0"/>
        </a:p>
      </dsp:txBody>
      <dsp:txXfrm>
        <a:off x="663401" y="4479701"/>
        <a:ext cx="2021886" cy="79208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B8510-A0B5-4E99-A63A-7F82F5453A22}">
      <dsp:nvSpPr>
        <dsp:cNvPr id="0" name=""/>
        <dsp:cNvSpPr/>
      </dsp:nvSpPr>
      <dsp:spPr>
        <a:xfrm>
          <a:off x="2561733" y="1663848"/>
          <a:ext cx="1373403" cy="794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724"/>
              </a:lnTo>
              <a:lnTo>
                <a:pt x="1373403" y="589724"/>
              </a:lnTo>
              <a:lnTo>
                <a:pt x="1373403" y="7948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44211-D8E9-4D0D-A861-52FA128CB66E}">
      <dsp:nvSpPr>
        <dsp:cNvPr id="0" name=""/>
        <dsp:cNvSpPr/>
      </dsp:nvSpPr>
      <dsp:spPr>
        <a:xfrm>
          <a:off x="1177429" y="1663848"/>
          <a:ext cx="1384303" cy="794832"/>
        </a:xfrm>
        <a:custGeom>
          <a:avLst/>
          <a:gdLst/>
          <a:ahLst/>
          <a:cxnLst/>
          <a:rect l="0" t="0" r="0" b="0"/>
          <a:pathLst>
            <a:path>
              <a:moveTo>
                <a:pt x="1384303" y="0"/>
              </a:moveTo>
              <a:lnTo>
                <a:pt x="1384303" y="589724"/>
              </a:lnTo>
              <a:lnTo>
                <a:pt x="0" y="589724"/>
              </a:lnTo>
              <a:lnTo>
                <a:pt x="0" y="7948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287377" y="355952"/>
          <a:ext cx="2548711" cy="13078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Servicios </a:t>
          </a:r>
          <a:b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Generales y Estadísticas</a:t>
          </a:r>
        </a:p>
      </dsp:txBody>
      <dsp:txXfrm>
        <a:off x="1287377" y="355952"/>
        <a:ext cx="2548711" cy="1307895"/>
      </dsp:txXfrm>
    </dsp:sp>
    <dsp:sp modelId="{2A510A22-CF32-47FD-BC41-4E00F3C4B7C0}">
      <dsp:nvSpPr>
        <dsp:cNvPr id="0" name=""/>
        <dsp:cNvSpPr/>
      </dsp:nvSpPr>
      <dsp:spPr>
        <a:xfrm>
          <a:off x="3684" y="2458681"/>
          <a:ext cx="2347490" cy="11879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</a:p>
      </dsp:txBody>
      <dsp:txXfrm>
        <a:off x="3684" y="2458681"/>
        <a:ext cx="2347490" cy="1187995"/>
      </dsp:txXfrm>
    </dsp:sp>
    <dsp:sp modelId="{EC8D8000-E860-424E-AB97-0619DA1A3C77}">
      <dsp:nvSpPr>
        <dsp:cNvPr id="0" name=""/>
        <dsp:cNvSpPr/>
      </dsp:nvSpPr>
      <dsp:spPr>
        <a:xfrm>
          <a:off x="2761391" y="2458681"/>
          <a:ext cx="2347490" cy="11879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Auxiliares Administrativos(as)</a:t>
          </a:r>
        </a:p>
      </dsp:txBody>
      <dsp:txXfrm>
        <a:off x="2761391" y="2458681"/>
        <a:ext cx="2347490" cy="118799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DD777-80C8-45EB-8496-9CBE53B92908}">
      <dsp:nvSpPr>
        <dsp:cNvPr id="0" name=""/>
        <dsp:cNvSpPr/>
      </dsp:nvSpPr>
      <dsp:spPr>
        <a:xfrm>
          <a:off x="3175839" y="3121859"/>
          <a:ext cx="91440" cy="3063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38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324AB-3F80-4266-AA3E-E51937FCC5C8}">
      <dsp:nvSpPr>
        <dsp:cNvPr id="0" name=""/>
        <dsp:cNvSpPr/>
      </dsp:nvSpPr>
      <dsp:spPr>
        <a:xfrm>
          <a:off x="2082123" y="1637898"/>
          <a:ext cx="1139436" cy="6046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938"/>
              </a:lnTo>
              <a:lnTo>
                <a:pt x="1139436" y="406938"/>
              </a:lnTo>
              <a:lnTo>
                <a:pt x="1139436" y="6046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364046-58CF-4EE1-8999-53D8C36B0F19}">
      <dsp:nvSpPr>
        <dsp:cNvPr id="0" name=""/>
        <dsp:cNvSpPr/>
      </dsp:nvSpPr>
      <dsp:spPr>
        <a:xfrm>
          <a:off x="942686" y="1637898"/>
          <a:ext cx="1139436" cy="604692"/>
        </a:xfrm>
        <a:custGeom>
          <a:avLst/>
          <a:gdLst/>
          <a:ahLst/>
          <a:cxnLst/>
          <a:rect l="0" t="0" r="0" b="0"/>
          <a:pathLst>
            <a:path>
              <a:moveTo>
                <a:pt x="1139436" y="0"/>
              </a:moveTo>
              <a:lnTo>
                <a:pt x="1139436" y="406938"/>
              </a:lnTo>
              <a:lnTo>
                <a:pt x="0" y="406938"/>
              </a:lnTo>
              <a:lnTo>
                <a:pt x="0" y="6046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BB1A5A-3C40-41BA-8085-036A51DA646E}">
      <dsp:nvSpPr>
        <dsp:cNvPr id="0" name=""/>
        <dsp:cNvSpPr/>
      </dsp:nvSpPr>
      <dsp:spPr>
        <a:xfrm>
          <a:off x="746590" y="328319"/>
          <a:ext cx="2671064" cy="130957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Dispositivos para el Control </a:t>
          </a:r>
          <a:b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 la Velocidad e Informes al </a:t>
          </a:r>
          <a:r>
            <a:rPr lang="es-MX" altLang="es-MX" sz="120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M.P</a:t>
          </a: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746590" y="328319"/>
        <a:ext cx="2671064" cy="1309579"/>
      </dsp:txXfrm>
    </dsp:sp>
    <dsp:sp modelId="{8ED23611-370E-4752-8650-254DEC247071}">
      <dsp:nvSpPr>
        <dsp:cNvPr id="0" name=""/>
        <dsp:cNvSpPr/>
      </dsp:nvSpPr>
      <dsp:spPr>
        <a:xfrm>
          <a:off x="1003" y="2242591"/>
          <a:ext cx="1883365" cy="8792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sp:txBody>
      <dsp:txXfrm>
        <a:off x="1003" y="2242591"/>
        <a:ext cx="1883365" cy="879268"/>
      </dsp:txXfrm>
    </dsp:sp>
    <dsp:sp modelId="{A9773C62-B610-44CE-AE30-3B78D88FC2D6}">
      <dsp:nvSpPr>
        <dsp:cNvPr id="0" name=""/>
        <dsp:cNvSpPr/>
      </dsp:nvSpPr>
      <dsp:spPr>
        <a:xfrm>
          <a:off x="2279876" y="2242591"/>
          <a:ext cx="1883365" cy="8792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de Área de Inspección</a:t>
          </a:r>
        </a:p>
      </dsp:txBody>
      <dsp:txXfrm>
        <a:off x="2279876" y="2242591"/>
        <a:ext cx="1883365" cy="879268"/>
      </dsp:txXfrm>
    </dsp:sp>
    <dsp:sp modelId="{148C1A72-1D85-4ACE-A6EA-43B5C6E15338}">
      <dsp:nvSpPr>
        <dsp:cNvPr id="0" name=""/>
        <dsp:cNvSpPr/>
      </dsp:nvSpPr>
      <dsp:spPr>
        <a:xfrm>
          <a:off x="2279876" y="3428245"/>
          <a:ext cx="1883365" cy="900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Oficial Eléctrico(a)</a:t>
          </a:r>
        </a:p>
      </dsp:txBody>
      <dsp:txXfrm>
        <a:off x="2279876" y="3428245"/>
        <a:ext cx="1883365" cy="90000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B9874-DF9F-44DD-9FAA-11279A86B7C0}">
      <dsp:nvSpPr>
        <dsp:cNvPr id="0" name=""/>
        <dsp:cNvSpPr/>
      </dsp:nvSpPr>
      <dsp:spPr>
        <a:xfrm>
          <a:off x="3313174" y="2725754"/>
          <a:ext cx="157337" cy="2592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2388"/>
              </a:lnTo>
              <a:lnTo>
                <a:pt x="157337" y="25923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5CA79F-51B5-460B-B970-CACFD14C8544}">
      <dsp:nvSpPr>
        <dsp:cNvPr id="0" name=""/>
        <dsp:cNvSpPr/>
      </dsp:nvSpPr>
      <dsp:spPr>
        <a:xfrm>
          <a:off x="3141257" y="2725754"/>
          <a:ext cx="171917" cy="2584131"/>
        </a:xfrm>
        <a:custGeom>
          <a:avLst/>
          <a:gdLst/>
          <a:ahLst/>
          <a:cxnLst/>
          <a:rect l="0" t="0" r="0" b="0"/>
          <a:pathLst>
            <a:path>
              <a:moveTo>
                <a:pt x="171917" y="0"/>
              </a:moveTo>
              <a:lnTo>
                <a:pt x="171917" y="2584131"/>
              </a:lnTo>
              <a:lnTo>
                <a:pt x="0" y="258413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7F583-09B9-4AB9-BB11-14DFB4E5CF09}">
      <dsp:nvSpPr>
        <dsp:cNvPr id="0" name=""/>
        <dsp:cNvSpPr/>
      </dsp:nvSpPr>
      <dsp:spPr>
        <a:xfrm>
          <a:off x="3313174" y="2725754"/>
          <a:ext cx="144330" cy="1692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2590"/>
              </a:lnTo>
              <a:lnTo>
                <a:pt x="144330" y="169259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2AF7-FD42-4213-B845-375A80809797}">
      <dsp:nvSpPr>
        <dsp:cNvPr id="0" name=""/>
        <dsp:cNvSpPr/>
      </dsp:nvSpPr>
      <dsp:spPr>
        <a:xfrm>
          <a:off x="3142831" y="2725754"/>
          <a:ext cx="170343" cy="1692590"/>
        </a:xfrm>
        <a:custGeom>
          <a:avLst/>
          <a:gdLst/>
          <a:ahLst/>
          <a:cxnLst/>
          <a:rect l="0" t="0" r="0" b="0"/>
          <a:pathLst>
            <a:path>
              <a:moveTo>
                <a:pt x="170343" y="0"/>
              </a:moveTo>
              <a:lnTo>
                <a:pt x="170343" y="1692590"/>
              </a:lnTo>
              <a:lnTo>
                <a:pt x="0" y="169259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6D01E-DA49-4773-B566-E52A47E63468}">
      <dsp:nvSpPr>
        <dsp:cNvPr id="0" name=""/>
        <dsp:cNvSpPr/>
      </dsp:nvSpPr>
      <dsp:spPr>
        <a:xfrm>
          <a:off x="3313174" y="2725754"/>
          <a:ext cx="144330" cy="705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5470"/>
              </a:lnTo>
              <a:lnTo>
                <a:pt x="144330" y="7054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00E3D-607E-4BBE-816A-136DBC0588DB}">
      <dsp:nvSpPr>
        <dsp:cNvPr id="0" name=""/>
        <dsp:cNvSpPr/>
      </dsp:nvSpPr>
      <dsp:spPr>
        <a:xfrm>
          <a:off x="3142831" y="2725754"/>
          <a:ext cx="170343" cy="705470"/>
        </a:xfrm>
        <a:custGeom>
          <a:avLst/>
          <a:gdLst/>
          <a:ahLst/>
          <a:cxnLst/>
          <a:rect l="0" t="0" r="0" b="0"/>
          <a:pathLst>
            <a:path>
              <a:moveTo>
                <a:pt x="170343" y="0"/>
              </a:moveTo>
              <a:lnTo>
                <a:pt x="170343" y="705470"/>
              </a:lnTo>
              <a:lnTo>
                <a:pt x="0" y="7054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386E-E2D2-47E1-85EF-678502763701}">
      <dsp:nvSpPr>
        <dsp:cNvPr id="0" name=""/>
        <dsp:cNvSpPr/>
      </dsp:nvSpPr>
      <dsp:spPr>
        <a:xfrm>
          <a:off x="3261056" y="1685994"/>
          <a:ext cx="91440" cy="2280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0741"/>
              </a:lnTo>
              <a:lnTo>
                <a:pt x="52118" y="70741"/>
              </a:lnTo>
              <a:lnTo>
                <a:pt x="52118" y="22807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074FDE-9075-4930-A30D-757A4E2683E1}">
      <dsp:nvSpPr>
        <dsp:cNvPr id="0" name=""/>
        <dsp:cNvSpPr/>
      </dsp:nvSpPr>
      <dsp:spPr>
        <a:xfrm>
          <a:off x="3261056" y="791748"/>
          <a:ext cx="91440" cy="234260"/>
        </a:xfrm>
        <a:custGeom>
          <a:avLst/>
          <a:gdLst/>
          <a:ahLst/>
          <a:cxnLst/>
          <a:rect l="0" t="0" r="0" b="0"/>
          <a:pathLst>
            <a:path>
              <a:moveTo>
                <a:pt x="52118" y="0"/>
              </a:moveTo>
              <a:lnTo>
                <a:pt x="52118" y="76922"/>
              </a:lnTo>
              <a:lnTo>
                <a:pt x="45720" y="76922"/>
              </a:lnTo>
              <a:lnTo>
                <a:pt x="45720" y="2342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5E820-53C4-4D11-B4E4-3CBED65BC753}">
      <dsp:nvSpPr>
        <dsp:cNvPr id="0" name=""/>
        <dsp:cNvSpPr/>
      </dsp:nvSpPr>
      <dsp:spPr>
        <a:xfrm>
          <a:off x="2136291" y="435694"/>
          <a:ext cx="2353767" cy="3560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Semáforos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36291" y="435694"/>
        <a:ext cx="2353767" cy="356054"/>
      </dsp:txXfrm>
    </dsp:sp>
    <dsp:sp modelId="{E9433D56-2905-418C-B1D9-4F102380A1BE}">
      <dsp:nvSpPr>
        <dsp:cNvPr id="0" name=""/>
        <dsp:cNvSpPr/>
      </dsp:nvSpPr>
      <dsp:spPr>
        <a:xfrm>
          <a:off x="2129892" y="1026008"/>
          <a:ext cx="2353767" cy="6599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de área </a:t>
          </a:r>
          <a:b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 Semáforos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29892" y="1026008"/>
        <a:ext cx="2353767" cy="659985"/>
      </dsp:txXfrm>
    </dsp:sp>
    <dsp:sp modelId="{C20582BB-EE42-4BF7-A2CA-8F85D9C287E1}">
      <dsp:nvSpPr>
        <dsp:cNvPr id="0" name=""/>
        <dsp:cNvSpPr/>
      </dsp:nvSpPr>
      <dsp:spPr>
        <a:xfrm>
          <a:off x="2136163" y="1914073"/>
          <a:ext cx="2354022" cy="8116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de cuadrilla</a:t>
          </a:r>
        </a:p>
      </dsp:txBody>
      <dsp:txXfrm>
        <a:off x="2136163" y="1914073"/>
        <a:ext cx="2354022" cy="811681"/>
      </dsp:txXfrm>
    </dsp:sp>
    <dsp:sp modelId="{B6247806-CB34-4042-A5EC-918BBB17DE97}">
      <dsp:nvSpPr>
        <dsp:cNvPr id="0" name=""/>
        <dsp:cNvSpPr/>
      </dsp:nvSpPr>
      <dsp:spPr>
        <a:xfrm>
          <a:off x="689656" y="2996292"/>
          <a:ext cx="2453174" cy="86986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Electricistas</a:t>
          </a:r>
          <a:b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endParaRPr lang="es-ES" sz="120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 Vial </a:t>
          </a:r>
        </a:p>
      </dsp:txBody>
      <dsp:txXfrm>
        <a:off x="689656" y="2996292"/>
        <a:ext cx="2453174" cy="869865"/>
      </dsp:txXfrm>
    </dsp:sp>
    <dsp:sp modelId="{53F01C84-9805-4F0B-8837-4611087CE438}">
      <dsp:nvSpPr>
        <dsp:cNvPr id="0" name=""/>
        <dsp:cNvSpPr/>
      </dsp:nvSpPr>
      <dsp:spPr>
        <a:xfrm>
          <a:off x="3457505" y="2996292"/>
          <a:ext cx="2453174" cy="86986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Electricista</a:t>
          </a:r>
          <a:b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/>
          </a:r>
          <a:b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kern="1200" dirty="0" smtClean="0">
              <a:solidFill>
                <a:schemeClr val="tx1"/>
              </a:solidFill>
              <a:latin typeface="+mn-lt"/>
            </a:rPr>
            <a:t>Mayordomo(a)</a:t>
          </a:r>
          <a:endParaRPr lang="es-ES" sz="120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57505" y="2996292"/>
        <a:ext cx="2453174" cy="869865"/>
      </dsp:txXfrm>
    </dsp:sp>
    <dsp:sp modelId="{BBA6F383-7BEC-4C45-948A-0F7744B8035D}">
      <dsp:nvSpPr>
        <dsp:cNvPr id="0" name=""/>
        <dsp:cNvSpPr/>
      </dsp:nvSpPr>
      <dsp:spPr>
        <a:xfrm>
          <a:off x="689656" y="4006795"/>
          <a:ext cx="2453174" cy="8230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Oficiales Eléctricos(as)</a:t>
          </a:r>
        </a:p>
      </dsp:txBody>
      <dsp:txXfrm>
        <a:off x="689656" y="4006795"/>
        <a:ext cx="2453174" cy="823099"/>
      </dsp:txXfrm>
    </dsp:sp>
    <dsp:sp modelId="{403121BC-1C74-4DF1-AB1E-63939F2C4D1C}">
      <dsp:nvSpPr>
        <dsp:cNvPr id="0" name=""/>
        <dsp:cNvSpPr/>
      </dsp:nvSpPr>
      <dsp:spPr>
        <a:xfrm>
          <a:off x="3457505" y="4006795"/>
          <a:ext cx="2453174" cy="8230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Barrendero(a)</a:t>
          </a:r>
          <a:b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endParaRPr lang="es-ES" sz="120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</a:rPr>
            <a:t>Operador(a) Maquina Liviana</a:t>
          </a:r>
        </a:p>
      </dsp:txBody>
      <dsp:txXfrm>
        <a:off x="3457505" y="4006795"/>
        <a:ext cx="2453174" cy="823099"/>
      </dsp:txXfrm>
    </dsp:sp>
    <dsp:sp modelId="{78E9A9A1-49A4-44A8-8458-752180FBF2C1}">
      <dsp:nvSpPr>
        <dsp:cNvPr id="0" name=""/>
        <dsp:cNvSpPr/>
      </dsp:nvSpPr>
      <dsp:spPr>
        <a:xfrm>
          <a:off x="689656" y="4979178"/>
          <a:ext cx="2451601" cy="66141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sp:txBody>
      <dsp:txXfrm>
        <a:off x="689656" y="4979178"/>
        <a:ext cx="2451601" cy="661416"/>
      </dsp:txXfrm>
    </dsp:sp>
    <dsp:sp modelId="{D886AC77-2E3E-45E7-A067-7230E7692686}">
      <dsp:nvSpPr>
        <dsp:cNvPr id="0" name=""/>
        <dsp:cNvSpPr/>
      </dsp:nvSpPr>
      <dsp:spPr>
        <a:xfrm>
          <a:off x="3470512" y="4987434"/>
          <a:ext cx="2451601" cy="66141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</a:rPr>
            <a:t>Chofer</a:t>
          </a:r>
          <a:endParaRPr lang="es-ES" sz="1200" kern="1200" dirty="0"/>
        </a:p>
      </dsp:txBody>
      <dsp:txXfrm>
        <a:off x="3470512" y="4987434"/>
        <a:ext cx="2451601" cy="66141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35DE5-187A-4BC1-A750-EED9F899480A}">
      <dsp:nvSpPr>
        <dsp:cNvPr id="0" name=""/>
        <dsp:cNvSpPr/>
      </dsp:nvSpPr>
      <dsp:spPr>
        <a:xfrm>
          <a:off x="6345977" y="2432361"/>
          <a:ext cx="91440" cy="2874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45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446F5-4CAA-4617-827D-C9D1AE97CFF4}">
      <dsp:nvSpPr>
        <dsp:cNvPr id="0" name=""/>
        <dsp:cNvSpPr/>
      </dsp:nvSpPr>
      <dsp:spPr>
        <a:xfrm>
          <a:off x="3772795" y="1410726"/>
          <a:ext cx="2618901" cy="5450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067"/>
              </a:lnTo>
              <a:lnTo>
                <a:pt x="2618901" y="350067"/>
              </a:lnTo>
              <a:lnTo>
                <a:pt x="2618901" y="5450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1DA27-B89A-45BC-8E82-E02A913E8CA7}">
      <dsp:nvSpPr>
        <dsp:cNvPr id="0" name=""/>
        <dsp:cNvSpPr/>
      </dsp:nvSpPr>
      <dsp:spPr>
        <a:xfrm>
          <a:off x="3724605" y="3454803"/>
          <a:ext cx="91440" cy="2957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57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0B8F25-7E63-4C4D-B89E-1CC8BE20B614}">
      <dsp:nvSpPr>
        <dsp:cNvPr id="0" name=""/>
        <dsp:cNvSpPr/>
      </dsp:nvSpPr>
      <dsp:spPr>
        <a:xfrm>
          <a:off x="3724605" y="2432361"/>
          <a:ext cx="91440" cy="2874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45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3CB1B-6BF9-4B99-B71E-BC1294DE3E04}">
      <dsp:nvSpPr>
        <dsp:cNvPr id="0" name=""/>
        <dsp:cNvSpPr/>
      </dsp:nvSpPr>
      <dsp:spPr>
        <a:xfrm>
          <a:off x="3724605" y="1410726"/>
          <a:ext cx="91440" cy="545096"/>
        </a:xfrm>
        <a:custGeom>
          <a:avLst/>
          <a:gdLst/>
          <a:ahLst/>
          <a:cxnLst/>
          <a:rect l="0" t="0" r="0" b="0"/>
          <a:pathLst>
            <a:path>
              <a:moveTo>
                <a:pt x="48190" y="0"/>
              </a:moveTo>
              <a:lnTo>
                <a:pt x="48190" y="350067"/>
              </a:lnTo>
              <a:lnTo>
                <a:pt x="45720" y="350067"/>
              </a:lnTo>
              <a:lnTo>
                <a:pt x="45720" y="5450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E31A7F-CC4E-479A-87B1-9F58BC5A1104}">
      <dsp:nvSpPr>
        <dsp:cNvPr id="0" name=""/>
        <dsp:cNvSpPr/>
      </dsp:nvSpPr>
      <dsp:spPr>
        <a:xfrm>
          <a:off x="1076586" y="3454803"/>
          <a:ext cx="91440" cy="2957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57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CC8644-8250-4024-8000-D6C18388500F}">
      <dsp:nvSpPr>
        <dsp:cNvPr id="0" name=""/>
        <dsp:cNvSpPr/>
      </dsp:nvSpPr>
      <dsp:spPr>
        <a:xfrm>
          <a:off x="1076586" y="2432361"/>
          <a:ext cx="91440" cy="2874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45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50394-A250-48C8-BCD9-C0199A36F9E1}">
      <dsp:nvSpPr>
        <dsp:cNvPr id="0" name=""/>
        <dsp:cNvSpPr/>
      </dsp:nvSpPr>
      <dsp:spPr>
        <a:xfrm>
          <a:off x="1122306" y="1410726"/>
          <a:ext cx="2650489" cy="545096"/>
        </a:xfrm>
        <a:custGeom>
          <a:avLst/>
          <a:gdLst/>
          <a:ahLst/>
          <a:cxnLst/>
          <a:rect l="0" t="0" r="0" b="0"/>
          <a:pathLst>
            <a:path>
              <a:moveTo>
                <a:pt x="2650489" y="0"/>
              </a:moveTo>
              <a:lnTo>
                <a:pt x="2650489" y="350067"/>
              </a:lnTo>
              <a:lnTo>
                <a:pt x="0" y="350067"/>
              </a:lnTo>
              <a:lnTo>
                <a:pt x="0" y="5450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BA0EB-CC4C-46FE-A9EC-06CEB319AECF}">
      <dsp:nvSpPr>
        <dsp:cNvPr id="0" name=""/>
        <dsp:cNvSpPr/>
      </dsp:nvSpPr>
      <dsp:spPr>
        <a:xfrm>
          <a:off x="2602799" y="582726"/>
          <a:ext cx="2339992" cy="827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Control de Almacenes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02799" y="582726"/>
        <a:ext cx="2339992" cy="827999"/>
      </dsp:txXfrm>
    </dsp:sp>
    <dsp:sp modelId="{F1F797D9-9667-4B15-80BC-7B2CB7C10A65}">
      <dsp:nvSpPr>
        <dsp:cNvPr id="0" name=""/>
        <dsp:cNvSpPr/>
      </dsp:nvSpPr>
      <dsp:spPr>
        <a:xfrm>
          <a:off x="0" y="1955822"/>
          <a:ext cx="2244613" cy="4765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Almacén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955822"/>
        <a:ext cx="2244613" cy="476538"/>
      </dsp:txXfrm>
    </dsp:sp>
    <dsp:sp modelId="{05145C15-1E93-4976-BC1A-75C34948C60F}">
      <dsp:nvSpPr>
        <dsp:cNvPr id="0" name=""/>
        <dsp:cNvSpPr/>
      </dsp:nvSpPr>
      <dsp:spPr>
        <a:xfrm>
          <a:off x="0" y="2719814"/>
          <a:ext cx="2244613" cy="7349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</a:t>
          </a:r>
          <a:r>
            <a:rPr lang="es-ES" sz="12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de </a:t>
          </a: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Almacén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719814"/>
        <a:ext cx="2244613" cy="734989"/>
      </dsp:txXfrm>
    </dsp:sp>
    <dsp:sp modelId="{9C5BA629-69FA-4208-9F23-57B2BD9AB140}">
      <dsp:nvSpPr>
        <dsp:cNvPr id="0" name=""/>
        <dsp:cNvSpPr/>
      </dsp:nvSpPr>
      <dsp:spPr>
        <a:xfrm>
          <a:off x="0" y="3750588"/>
          <a:ext cx="2244613" cy="946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b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endParaRPr lang="es-ES" sz="120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750588"/>
        <a:ext cx="2244613" cy="946130"/>
      </dsp:txXfrm>
    </dsp:sp>
    <dsp:sp modelId="{763A8A05-7A77-46EC-968F-9AAB0C9C66A5}">
      <dsp:nvSpPr>
        <dsp:cNvPr id="0" name=""/>
        <dsp:cNvSpPr/>
      </dsp:nvSpPr>
      <dsp:spPr>
        <a:xfrm>
          <a:off x="2648018" y="1955822"/>
          <a:ext cx="2244613" cy="4765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Taller de Soldadura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48018" y="1955822"/>
        <a:ext cx="2244613" cy="476538"/>
      </dsp:txXfrm>
    </dsp:sp>
    <dsp:sp modelId="{B54B808F-BF72-44E5-9AB4-6817368A5043}">
      <dsp:nvSpPr>
        <dsp:cNvPr id="0" name=""/>
        <dsp:cNvSpPr/>
      </dsp:nvSpPr>
      <dsp:spPr>
        <a:xfrm>
          <a:off x="2648018" y="2719814"/>
          <a:ext cx="2244613" cy="7349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Taller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48018" y="2719814"/>
        <a:ext cx="2244613" cy="734989"/>
      </dsp:txXfrm>
    </dsp:sp>
    <dsp:sp modelId="{01F5A920-8C0B-4560-8C67-75B7A98B9D5B}">
      <dsp:nvSpPr>
        <dsp:cNvPr id="0" name=""/>
        <dsp:cNvSpPr/>
      </dsp:nvSpPr>
      <dsp:spPr>
        <a:xfrm>
          <a:off x="2648018" y="3750588"/>
          <a:ext cx="2244613" cy="946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Soldador(a)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48018" y="3750588"/>
        <a:ext cx="2244613" cy="946130"/>
      </dsp:txXfrm>
    </dsp:sp>
    <dsp:sp modelId="{955AFB65-CCC0-44B8-B070-27A896B0A005}">
      <dsp:nvSpPr>
        <dsp:cNvPr id="0" name=""/>
        <dsp:cNvSpPr/>
      </dsp:nvSpPr>
      <dsp:spPr>
        <a:xfrm>
          <a:off x="5269390" y="1955822"/>
          <a:ext cx="2244613" cy="4765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Laboratorio de Semáforos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69390" y="1955822"/>
        <a:ext cx="2244613" cy="476538"/>
      </dsp:txXfrm>
    </dsp:sp>
    <dsp:sp modelId="{3547A0F3-0011-4AAF-B472-7A194424716D}">
      <dsp:nvSpPr>
        <dsp:cNvPr id="0" name=""/>
        <dsp:cNvSpPr/>
      </dsp:nvSpPr>
      <dsp:spPr>
        <a:xfrm>
          <a:off x="5269390" y="2719814"/>
          <a:ext cx="2244613" cy="7349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</a:t>
          </a: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 Área Laboratorio Semáforos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69390" y="2719814"/>
        <a:ext cx="2244613" cy="734989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E95AB-BD27-4215-A4E9-AEA20A169BD7}">
      <dsp:nvSpPr>
        <dsp:cNvPr id="0" name=""/>
        <dsp:cNvSpPr/>
      </dsp:nvSpPr>
      <dsp:spPr>
        <a:xfrm>
          <a:off x="1797909" y="1414119"/>
          <a:ext cx="245879" cy="864753"/>
        </a:xfrm>
        <a:custGeom>
          <a:avLst/>
          <a:gdLst/>
          <a:ahLst/>
          <a:cxnLst/>
          <a:rect l="0" t="0" r="0" b="0"/>
          <a:pathLst>
            <a:path>
              <a:moveTo>
                <a:pt x="245879" y="0"/>
              </a:moveTo>
              <a:lnTo>
                <a:pt x="245879" y="864753"/>
              </a:lnTo>
              <a:lnTo>
                <a:pt x="0" y="8647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8EB28E-8B28-412B-B72D-A53004A3A041}">
      <dsp:nvSpPr>
        <dsp:cNvPr id="0" name=""/>
        <dsp:cNvSpPr/>
      </dsp:nvSpPr>
      <dsp:spPr>
        <a:xfrm>
          <a:off x="2043789" y="1414119"/>
          <a:ext cx="1079283" cy="1825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3016"/>
              </a:lnTo>
              <a:lnTo>
                <a:pt x="1079283" y="1653016"/>
              </a:lnTo>
              <a:lnTo>
                <a:pt x="1079283" y="18256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938FBD-588E-4075-B941-A141C87F25C1}">
      <dsp:nvSpPr>
        <dsp:cNvPr id="0" name=""/>
        <dsp:cNvSpPr/>
      </dsp:nvSpPr>
      <dsp:spPr>
        <a:xfrm>
          <a:off x="927123" y="1414119"/>
          <a:ext cx="1116666" cy="1825626"/>
        </a:xfrm>
        <a:custGeom>
          <a:avLst/>
          <a:gdLst/>
          <a:ahLst/>
          <a:cxnLst/>
          <a:rect l="0" t="0" r="0" b="0"/>
          <a:pathLst>
            <a:path>
              <a:moveTo>
                <a:pt x="1116666" y="0"/>
              </a:moveTo>
              <a:lnTo>
                <a:pt x="1116666" y="1653016"/>
              </a:lnTo>
              <a:lnTo>
                <a:pt x="0" y="1653016"/>
              </a:lnTo>
              <a:lnTo>
                <a:pt x="0" y="18256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783790" y="82117"/>
          <a:ext cx="2519997" cy="13320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Coordinador(a) de Estudios de Movilidad</a:t>
          </a:r>
          <a:endParaRPr lang="es-MX" altLang="es-MX" sz="120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83790" y="82117"/>
        <a:ext cx="2519997" cy="1332001"/>
      </dsp:txXfrm>
    </dsp:sp>
    <dsp:sp modelId="{7E1C8182-160F-423B-AB44-9C1D0C1D8BF3}">
      <dsp:nvSpPr>
        <dsp:cNvPr id="0" name=""/>
        <dsp:cNvSpPr/>
      </dsp:nvSpPr>
      <dsp:spPr>
        <a:xfrm>
          <a:off x="1758" y="3239745"/>
          <a:ext cx="1850729" cy="1043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Dibujante</a:t>
          </a:r>
        </a:p>
      </dsp:txBody>
      <dsp:txXfrm>
        <a:off x="1758" y="3239745"/>
        <a:ext cx="1850729" cy="1043997"/>
      </dsp:txXfrm>
    </dsp:sp>
    <dsp:sp modelId="{C15EF9B0-0285-4CE2-9065-C3E0AC48960A}">
      <dsp:nvSpPr>
        <dsp:cNvPr id="0" name=""/>
        <dsp:cNvSpPr/>
      </dsp:nvSpPr>
      <dsp:spPr>
        <a:xfrm>
          <a:off x="2197708" y="3239745"/>
          <a:ext cx="1850729" cy="1043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</a:p>
      </dsp:txBody>
      <dsp:txXfrm>
        <a:off x="2197708" y="3239745"/>
        <a:ext cx="1850729" cy="1043997"/>
      </dsp:txXfrm>
    </dsp:sp>
    <dsp:sp modelId="{FC10CB77-5625-4E10-94AD-9F64457CAC8A}">
      <dsp:nvSpPr>
        <dsp:cNvPr id="0" name=""/>
        <dsp:cNvSpPr/>
      </dsp:nvSpPr>
      <dsp:spPr>
        <a:xfrm>
          <a:off x="393912" y="1867895"/>
          <a:ext cx="1403996" cy="8219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Topógrafo(a)</a:t>
          </a:r>
        </a:p>
      </dsp:txBody>
      <dsp:txXfrm>
        <a:off x="393912" y="1867895"/>
        <a:ext cx="1403996" cy="82195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2D548-E6D8-4C0D-9CA5-050C5746B3D4}">
      <dsp:nvSpPr>
        <dsp:cNvPr id="0" name=""/>
        <dsp:cNvSpPr/>
      </dsp:nvSpPr>
      <dsp:spPr>
        <a:xfrm>
          <a:off x="6010762" y="2973606"/>
          <a:ext cx="172729" cy="1107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7803"/>
              </a:lnTo>
              <a:lnTo>
                <a:pt x="172729" y="11078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23F119-D885-4CAF-BE7E-862C7E826BD0}">
      <dsp:nvSpPr>
        <dsp:cNvPr id="0" name=""/>
        <dsp:cNvSpPr/>
      </dsp:nvSpPr>
      <dsp:spPr>
        <a:xfrm>
          <a:off x="6010762" y="2973606"/>
          <a:ext cx="172729" cy="404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4623"/>
              </a:lnTo>
              <a:lnTo>
                <a:pt x="172729" y="40462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9E6FFC-E2E5-45E7-AF41-F38E9D5B1C18}">
      <dsp:nvSpPr>
        <dsp:cNvPr id="0" name=""/>
        <dsp:cNvSpPr/>
      </dsp:nvSpPr>
      <dsp:spPr>
        <a:xfrm>
          <a:off x="6786747" y="2122357"/>
          <a:ext cx="91440" cy="1606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060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5812F-DBF4-4920-9120-830B5E26E658}">
      <dsp:nvSpPr>
        <dsp:cNvPr id="0" name=""/>
        <dsp:cNvSpPr/>
      </dsp:nvSpPr>
      <dsp:spPr>
        <a:xfrm>
          <a:off x="4398470" y="1323385"/>
          <a:ext cx="2433996" cy="3904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586"/>
              </a:lnTo>
              <a:lnTo>
                <a:pt x="2433996" y="203586"/>
              </a:lnTo>
              <a:lnTo>
                <a:pt x="2433996" y="390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FEA60F-25DF-46D9-A380-B2F8CFA690A9}">
      <dsp:nvSpPr>
        <dsp:cNvPr id="0" name=""/>
        <dsp:cNvSpPr/>
      </dsp:nvSpPr>
      <dsp:spPr>
        <a:xfrm>
          <a:off x="3582833" y="2969131"/>
          <a:ext cx="142889" cy="1092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2429"/>
              </a:lnTo>
              <a:lnTo>
                <a:pt x="142889" y="10924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32594D-803E-4DC7-A94B-D2ED3B5A0AEC}">
      <dsp:nvSpPr>
        <dsp:cNvPr id="0" name=""/>
        <dsp:cNvSpPr/>
      </dsp:nvSpPr>
      <dsp:spPr>
        <a:xfrm>
          <a:off x="3582833" y="2969131"/>
          <a:ext cx="153868" cy="20419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1935"/>
              </a:lnTo>
              <a:lnTo>
                <a:pt x="153868" y="20419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639DF-F63E-47AE-84EA-6645D1826AAB}">
      <dsp:nvSpPr>
        <dsp:cNvPr id="0" name=""/>
        <dsp:cNvSpPr/>
      </dsp:nvSpPr>
      <dsp:spPr>
        <a:xfrm>
          <a:off x="3582833" y="2969131"/>
          <a:ext cx="135771" cy="40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290"/>
              </a:lnTo>
              <a:lnTo>
                <a:pt x="135771" y="40929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C94B6-01EF-4191-B012-03A580949DAF}">
      <dsp:nvSpPr>
        <dsp:cNvPr id="0" name=""/>
        <dsp:cNvSpPr/>
      </dsp:nvSpPr>
      <dsp:spPr>
        <a:xfrm>
          <a:off x="4358817" y="2122357"/>
          <a:ext cx="91440" cy="156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61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B6FF6-141B-42BD-B2E1-4794DF8DE965}">
      <dsp:nvSpPr>
        <dsp:cNvPr id="0" name=""/>
        <dsp:cNvSpPr/>
      </dsp:nvSpPr>
      <dsp:spPr>
        <a:xfrm>
          <a:off x="4352750" y="1323385"/>
          <a:ext cx="91440" cy="3904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3586"/>
              </a:lnTo>
              <a:lnTo>
                <a:pt x="51787" y="203586"/>
              </a:lnTo>
              <a:lnTo>
                <a:pt x="51787" y="390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5ACDE9-EA8B-4F6F-AA48-1864B86D9BB9}">
      <dsp:nvSpPr>
        <dsp:cNvPr id="0" name=""/>
        <dsp:cNvSpPr/>
      </dsp:nvSpPr>
      <dsp:spPr>
        <a:xfrm>
          <a:off x="1928806" y="3711332"/>
          <a:ext cx="91440" cy="2453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496"/>
              </a:lnTo>
              <a:lnTo>
                <a:pt x="47801" y="58496"/>
              </a:lnTo>
              <a:lnTo>
                <a:pt x="47801" y="2453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FDE0AD-8B23-4E5C-872E-D798B7A7139E}">
      <dsp:nvSpPr>
        <dsp:cNvPr id="0" name=""/>
        <dsp:cNvSpPr/>
      </dsp:nvSpPr>
      <dsp:spPr>
        <a:xfrm>
          <a:off x="1928219" y="2946658"/>
          <a:ext cx="91440" cy="1091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6307" y="0"/>
              </a:lnTo>
              <a:lnTo>
                <a:pt x="46307" y="10919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CD8A-9D65-4D56-91DF-E1EE0E916E6F}">
      <dsp:nvSpPr>
        <dsp:cNvPr id="0" name=""/>
        <dsp:cNvSpPr/>
      </dsp:nvSpPr>
      <dsp:spPr>
        <a:xfrm>
          <a:off x="1928219" y="2122357"/>
          <a:ext cx="91440" cy="151513"/>
        </a:xfrm>
        <a:custGeom>
          <a:avLst/>
          <a:gdLst/>
          <a:ahLst/>
          <a:cxnLst/>
          <a:rect l="0" t="0" r="0" b="0"/>
          <a:pathLst>
            <a:path>
              <a:moveTo>
                <a:pt x="48389" y="0"/>
              </a:moveTo>
              <a:lnTo>
                <a:pt x="45720" y="0"/>
              </a:lnTo>
              <a:lnTo>
                <a:pt x="45720" y="1515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F4E3D-0395-423C-BD88-47D7E9768B0E}">
      <dsp:nvSpPr>
        <dsp:cNvPr id="0" name=""/>
        <dsp:cNvSpPr/>
      </dsp:nvSpPr>
      <dsp:spPr>
        <a:xfrm>
          <a:off x="1976608" y="1323385"/>
          <a:ext cx="2421861" cy="390419"/>
        </a:xfrm>
        <a:custGeom>
          <a:avLst/>
          <a:gdLst/>
          <a:ahLst/>
          <a:cxnLst/>
          <a:rect l="0" t="0" r="0" b="0"/>
          <a:pathLst>
            <a:path>
              <a:moveTo>
                <a:pt x="2421861" y="0"/>
              </a:moveTo>
              <a:lnTo>
                <a:pt x="2421861" y="203586"/>
              </a:lnTo>
              <a:lnTo>
                <a:pt x="0" y="203586"/>
              </a:lnTo>
              <a:lnTo>
                <a:pt x="0" y="390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87341C-C835-4B0F-A5D7-E2D613B848C7}">
      <dsp:nvSpPr>
        <dsp:cNvPr id="0" name=""/>
        <dsp:cNvSpPr/>
      </dsp:nvSpPr>
      <dsp:spPr>
        <a:xfrm>
          <a:off x="3426472" y="716033"/>
          <a:ext cx="1943994" cy="6073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Jefe(a) de Señalamiento </a:t>
          </a:r>
          <a:b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Vertical y Horizontal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26472" y="716033"/>
        <a:ext cx="1943994" cy="607351"/>
      </dsp:txXfrm>
    </dsp:sp>
    <dsp:sp modelId="{74B30EBA-AB85-4B75-BFFC-DB88CF91AE54}">
      <dsp:nvSpPr>
        <dsp:cNvPr id="0" name=""/>
        <dsp:cNvSpPr/>
      </dsp:nvSpPr>
      <dsp:spPr>
        <a:xfrm>
          <a:off x="949477" y="1713805"/>
          <a:ext cx="2054262" cy="4085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Dispositivos Viales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49477" y="1713805"/>
        <a:ext cx="2054262" cy="408551"/>
      </dsp:txXfrm>
    </dsp:sp>
    <dsp:sp modelId="{7C011B22-4B3C-4239-89F5-55457CE700DD}">
      <dsp:nvSpPr>
        <dsp:cNvPr id="0" name=""/>
        <dsp:cNvSpPr/>
      </dsp:nvSpPr>
      <dsp:spPr>
        <a:xfrm>
          <a:off x="946808" y="2273870"/>
          <a:ext cx="2054262" cy="6727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Supervisor(a) General</a:t>
          </a:r>
        </a:p>
      </dsp:txBody>
      <dsp:txXfrm>
        <a:off x="946808" y="2273870"/>
        <a:ext cx="2054262" cy="672787"/>
      </dsp:txXfrm>
    </dsp:sp>
    <dsp:sp modelId="{BB1A8FE5-2BCB-4FFB-8A0E-15E84D4BB45A}">
      <dsp:nvSpPr>
        <dsp:cNvPr id="0" name=""/>
        <dsp:cNvSpPr/>
      </dsp:nvSpPr>
      <dsp:spPr>
        <a:xfrm>
          <a:off x="947395" y="3055848"/>
          <a:ext cx="2054262" cy="65548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de cuadrilla</a:t>
          </a:r>
        </a:p>
      </dsp:txBody>
      <dsp:txXfrm>
        <a:off x="947395" y="3055848"/>
        <a:ext cx="2054262" cy="655483"/>
      </dsp:txXfrm>
    </dsp:sp>
    <dsp:sp modelId="{6F310C5C-A364-437E-B645-0C7446F5F357}">
      <dsp:nvSpPr>
        <dsp:cNvPr id="0" name=""/>
        <dsp:cNvSpPr/>
      </dsp:nvSpPr>
      <dsp:spPr>
        <a:xfrm>
          <a:off x="949477" y="3956662"/>
          <a:ext cx="2054262" cy="143648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Viales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sz="120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Generales</a:t>
          </a:r>
        </a:p>
      </dsp:txBody>
      <dsp:txXfrm>
        <a:off x="949477" y="3956662"/>
        <a:ext cx="2054262" cy="1436483"/>
      </dsp:txXfrm>
    </dsp:sp>
    <dsp:sp modelId="{02038B9E-8F6A-4462-95A0-E9AD628DA7CA}">
      <dsp:nvSpPr>
        <dsp:cNvPr id="0" name=""/>
        <dsp:cNvSpPr/>
      </dsp:nvSpPr>
      <dsp:spPr>
        <a:xfrm>
          <a:off x="3377406" y="1713805"/>
          <a:ext cx="2054262" cy="4085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Señalamiento Vertical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77406" y="1713805"/>
        <a:ext cx="2054262" cy="408551"/>
      </dsp:txXfrm>
    </dsp:sp>
    <dsp:sp modelId="{D7CA4AAC-E54D-41D2-8C4C-7023ACB5BF89}">
      <dsp:nvSpPr>
        <dsp:cNvPr id="0" name=""/>
        <dsp:cNvSpPr/>
      </dsp:nvSpPr>
      <dsp:spPr>
        <a:xfrm>
          <a:off x="3377406" y="2278487"/>
          <a:ext cx="2054262" cy="69064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Encargados(as) de Cuadrilla</a:t>
          </a:r>
        </a:p>
      </dsp:txBody>
      <dsp:txXfrm>
        <a:off x="3377406" y="2278487"/>
        <a:ext cx="2054262" cy="690643"/>
      </dsp:txXfrm>
    </dsp:sp>
    <dsp:sp modelId="{DD73E021-B304-4245-A965-4BD94EA2E8B5}">
      <dsp:nvSpPr>
        <dsp:cNvPr id="0" name=""/>
        <dsp:cNvSpPr/>
      </dsp:nvSpPr>
      <dsp:spPr>
        <a:xfrm>
          <a:off x="3718605" y="3108206"/>
          <a:ext cx="1697000" cy="54042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sp:txBody>
      <dsp:txXfrm>
        <a:off x="3718605" y="3108206"/>
        <a:ext cx="1697000" cy="540429"/>
      </dsp:txXfrm>
    </dsp:sp>
    <dsp:sp modelId="{C3D90FA3-BF32-45B4-A182-AA4E636E69FB}">
      <dsp:nvSpPr>
        <dsp:cNvPr id="0" name=""/>
        <dsp:cNvSpPr/>
      </dsp:nvSpPr>
      <dsp:spPr>
        <a:xfrm>
          <a:off x="3736701" y="4473257"/>
          <a:ext cx="1697000" cy="10756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 Viales </a:t>
          </a:r>
        </a:p>
      </dsp:txBody>
      <dsp:txXfrm>
        <a:off x="3736701" y="4473257"/>
        <a:ext cx="1697000" cy="1075618"/>
      </dsp:txXfrm>
    </dsp:sp>
    <dsp:sp modelId="{32392A96-1EA7-4DD8-B358-FE07E155B212}">
      <dsp:nvSpPr>
        <dsp:cNvPr id="0" name=""/>
        <dsp:cNvSpPr/>
      </dsp:nvSpPr>
      <dsp:spPr>
        <a:xfrm>
          <a:off x="3725722" y="3758654"/>
          <a:ext cx="1697000" cy="6058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Choferes</a:t>
          </a:r>
        </a:p>
      </dsp:txBody>
      <dsp:txXfrm>
        <a:off x="3725722" y="3758654"/>
        <a:ext cx="1697000" cy="605812"/>
      </dsp:txXfrm>
    </dsp:sp>
    <dsp:sp modelId="{59F56C12-8E3F-4DF1-867E-BA5860B6BABF}">
      <dsp:nvSpPr>
        <dsp:cNvPr id="0" name=""/>
        <dsp:cNvSpPr/>
      </dsp:nvSpPr>
      <dsp:spPr>
        <a:xfrm>
          <a:off x="5805336" y="1713805"/>
          <a:ext cx="2054262" cy="4085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Área de Serigrafía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805336" y="1713805"/>
        <a:ext cx="2054262" cy="408551"/>
      </dsp:txXfrm>
    </dsp:sp>
    <dsp:sp modelId="{022E442E-02CA-4D6D-B301-96E2E7693943}">
      <dsp:nvSpPr>
        <dsp:cNvPr id="0" name=""/>
        <dsp:cNvSpPr/>
      </dsp:nvSpPr>
      <dsp:spPr>
        <a:xfrm>
          <a:off x="5805336" y="2282962"/>
          <a:ext cx="2054262" cy="69064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de Área</a:t>
          </a:r>
        </a:p>
      </dsp:txBody>
      <dsp:txXfrm>
        <a:off x="5805336" y="2282962"/>
        <a:ext cx="2054262" cy="690643"/>
      </dsp:txXfrm>
    </dsp:sp>
    <dsp:sp modelId="{8E7EFE92-0E59-44DC-8480-6005862AAA92}">
      <dsp:nvSpPr>
        <dsp:cNvPr id="0" name=""/>
        <dsp:cNvSpPr/>
      </dsp:nvSpPr>
      <dsp:spPr>
        <a:xfrm>
          <a:off x="6183491" y="3108206"/>
          <a:ext cx="1660612" cy="5400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Ayudantes</a:t>
          </a:r>
        </a:p>
      </dsp:txBody>
      <dsp:txXfrm>
        <a:off x="6183491" y="3108206"/>
        <a:ext cx="1660612" cy="540046"/>
      </dsp:txXfrm>
    </dsp:sp>
    <dsp:sp modelId="{1A404716-685E-499B-B16E-E18EF1CD1E03}">
      <dsp:nvSpPr>
        <dsp:cNvPr id="0" name=""/>
        <dsp:cNvSpPr/>
      </dsp:nvSpPr>
      <dsp:spPr>
        <a:xfrm>
          <a:off x="6183491" y="3811386"/>
          <a:ext cx="1660612" cy="5400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Oficial Eléctrico(a)</a:t>
          </a:r>
        </a:p>
      </dsp:txBody>
      <dsp:txXfrm>
        <a:off x="6183491" y="3811386"/>
        <a:ext cx="1660612" cy="540046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55D75-B0A3-4DBE-8BA6-C042377F1608}">
      <dsp:nvSpPr>
        <dsp:cNvPr id="0" name=""/>
        <dsp:cNvSpPr/>
      </dsp:nvSpPr>
      <dsp:spPr>
        <a:xfrm>
          <a:off x="3016155" y="1855056"/>
          <a:ext cx="2133952" cy="630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202"/>
              </a:lnTo>
              <a:lnTo>
                <a:pt x="2133952" y="445202"/>
              </a:lnTo>
              <a:lnTo>
                <a:pt x="2133952" y="6303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4E8D0-4FEE-4209-9290-649B210966B3}">
      <dsp:nvSpPr>
        <dsp:cNvPr id="0" name=""/>
        <dsp:cNvSpPr/>
      </dsp:nvSpPr>
      <dsp:spPr>
        <a:xfrm>
          <a:off x="2970435" y="1855056"/>
          <a:ext cx="91440" cy="6303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03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D99B3-7BDA-4894-9D14-CB4FD401E9BA}">
      <dsp:nvSpPr>
        <dsp:cNvPr id="0" name=""/>
        <dsp:cNvSpPr/>
      </dsp:nvSpPr>
      <dsp:spPr>
        <a:xfrm>
          <a:off x="882203" y="1855056"/>
          <a:ext cx="2133952" cy="630380"/>
        </a:xfrm>
        <a:custGeom>
          <a:avLst/>
          <a:gdLst/>
          <a:ahLst/>
          <a:cxnLst/>
          <a:rect l="0" t="0" r="0" b="0"/>
          <a:pathLst>
            <a:path>
              <a:moveTo>
                <a:pt x="2133952" y="0"/>
              </a:moveTo>
              <a:lnTo>
                <a:pt x="2133952" y="445202"/>
              </a:lnTo>
              <a:lnTo>
                <a:pt x="0" y="445202"/>
              </a:lnTo>
              <a:lnTo>
                <a:pt x="0" y="6303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2008154" y="775056"/>
          <a:ext cx="2016002" cy="108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Director(a) </a:t>
          </a:r>
          <a:r>
            <a:rPr lang="es-MX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General para un Desarrollo Verde</a:t>
          </a:r>
          <a:endParaRPr lang="es-ES" altLang="es-MX" sz="1200" b="0" kern="1200" dirty="0" smtClean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008154" y="775056"/>
        <a:ext cx="2016002" cy="1080000"/>
      </dsp:txXfrm>
    </dsp:sp>
    <dsp:sp modelId="{221C4940-7E2E-4A18-A4FE-20B3432EDFA2}">
      <dsp:nvSpPr>
        <dsp:cNvPr id="0" name=""/>
        <dsp:cNvSpPr/>
      </dsp:nvSpPr>
      <dsp:spPr>
        <a:xfrm>
          <a:off x="405" y="2485436"/>
          <a:ext cx="1763596" cy="8817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</a:t>
          </a:r>
        </a:p>
      </dsp:txBody>
      <dsp:txXfrm>
        <a:off x="405" y="2485436"/>
        <a:ext cx="1763596" cy="881798"/>
      </dsp:txXfrm>
    </dsp:sp>
    <dsp:sp modelId="{4206220D-6AC7-4F3A-BB2C-24C0A57F40B0}">
      <dsp:nvSpPr>
        <dsp:cNvPr id="0" name=""/>
        <dsp:cNvSpPr/>
      </dsp:nvSpPr>
      <dsp:spPr>
        <a:xfrm>
          <a:off x="2134357" y="2485436"/>
          <a:ext cx="1763596" cy="8817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134357" y="2485436"/>
        <a:ext cx="1763596" cy="881798"/>
      </dsp:txXfrm>
    </dsp:sp>
    <dsp:sp modelId="{E1BE9854-18EA-4772-B235-92509454AEBF}">
      <dsp:nvSpPr>
        <dsp:cNvPr id="0" name=""/>
        <dsp:cNvSpPr/>
      </dsp:nvSpPr>
      <dsp:spPr>
        <a:xfrm>
          <a:off x="4268309" y="2485436"/>
          <a:ext cx="1763596" cy="8817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 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268309" y="2485436"/>
        <a:ext cx="1763596" cy="88179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16F3E-25D6-427A-95BE-3ABBA8138230}">
      <dsp:nvSpPr>
        <dsp:cNvPr id="0" name=""/>
        <dsp:cNvSpPr/>
      </dsp:nvSpPr>
      <dsp:spPr>
        <a:xfrm>
          <a:off x="3971498" y="1586363"/>
          <a:ext cx="215027" cy="784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4797"/>
              </a:lnTo>
              <a:lnTo>
                <a:pt x="215027" y="78479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81399-2078-4A0A-8CF3-18B206843DE6}">
      <dsp:nvSpPr>
        <dsp:cNvPr id="0" name=""/>
        <dsp:cNvSpPr/>
      </dsp:nvSpPr>
      <dsp:spPr>
        <a:xfrm>
          <a:off x="3723001" y="1586363"/>
          <a:ext cx="248497" cy="784129"/>
        </a:xfrm>
        <a:custGeom>
          <a:avLst/>
          <a:gdLst/>
          <a:ahLst/>
          <a:cxnLst/>
          <a:rect l="0" t="0" r="0" b="0"/>
          <a:pathLst>
            <a:path>
              <a:moveTo>
                <a:pt x="248497" y="0"/>
              </a:moveTo>
              <a:lnTo>
                <a:pt x="248497" y="784129"/>
              </a:lnTo>
              <a:lnTo>
                <a:pt x="0" y="7841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E9F5F2-B807-46F5-969A-4A66A487237D}">
      <dsp:nvSpPr>
        <dsp:cNvPr id="0" name=""/>
        <dsp:cNvSpPr/>
      </dsp:nvSpPr>
      <dsp:spPr>
        <a:xfrm>
          <a:off x="3971498" y="1586363"/>
          <a:ext cx="3110502" cy="1745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071"/>
              </a:lnTo>
              <a:lnTo>
                <a:pt x="3110502" y="1565071"/>
              </a:lnTo>
              <a:lnTo>
                <a:pt x="3110502" y="174501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BA7BEC-075A-4F45-B65A-74CF80C97CC8}">
      <dsp:nvSpPr>
        <dsp:cNvPr id="0" name=""/>
        <dsp:cNvSpPr/>
      </dsp:nvSpPr>
      <dsp:spPr>
        <a:xfrm>
          <a:off x="3971498" y="1586363"/>
          <a:ext cx="1036834" cy="1745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071"/>
              </a:lnTo>
              <a:lnTo>
                <a:pt x="1036834" y="1565071"/>
              </a:lnTo>
              <a:lnTo>
                <a:pt x="1036834" y="174501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D63AC7-CA6E-49B1-BCD9-A61D40AE3AE2}">
      <dsp:nvSpPr>
        <dsp:cNvPr id="0" name=""/>
        <dsp:cNvSpPr/>
      </dsp:nvSpPr>
      <dsp:spPr>
        <a:xfrm>
          <a:off x="2934664" y="1586363"/>
          <a:ext cx="1036834" cy="1745017"/>
        </a:xfrm>
        <a:custGeom>
          <a:avLst/>
          <a:gdLst/>
          <a:ahLst/>
          <a:cxnLst/>
          <a:rect l="0" t="0" r="0" b="0"/>
          <a:pathLst>
            <a:path>
              <a:moveTo>
                <a:pt x="1036834" y="0"/>
              </a:moveTo>
              <a:lnTo>
                <a:pt x="1036834" y="1565071"/>
              </a:lnTo>
              <a:lnTo>
                <a:pt x="0" y="1565071"/>
              </a:lnTo>
              <a:lnTo>
                <a:pt x="0" y="174501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B09410-F559-4922-8ED1-DF4C69BF225B}">
      <dsp:nvSpPr>
        <dsp:cNvPr id="0" name=""/>
        <dsp:cNvSpPr/>
      </dsp:nvSpPr>
      <dsp:spPr>
        <a:xfrm>
          <a:off x="815276" y="4188268"/>
          <a:ext cx="91440" cy="3019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190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08E2C-16CB-4362-9912-CA62B7E531E1}">
      <dsp:nvSpPr>
        <dsp:cNvPr id="0" name=""/>
        <dsp:cNvSpPr/>
      </dsp:nvSpPr>
      <dsp:spPr>
        <a:xfrm>
          <a:off x="860996" y="1586363"/>
          <a:ext cx="3110502" cy="1745017"/>
        </a:xfrm>
        <a:custGeom>
          <a:avLst/>
          <a:gdLst/>
          <a:ahLst/>
          <a:cxnLst/>
          <a:rect l="0" t="0" r="0" b="0"/>
          <a:pathLst>
            <a:path>
              <a:moveTo>
                <a:pt x="3110502" y="0"/>
              </a:moveTo>
              <a:lnTo>
                <a:pt x="3110502" y="1565071"/>
              </a:lnTo>
              <a:lnTo>
                <a:pt x="0" y="1565071"/>
              </a:lnTo>
              <a:lnTo>
                <a:pt x="0" y="174501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2876147" y="391434"/>
          <a:ext cx="2190701" cy="119492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Director(a) </a:t>
          </a:r>
          <a:r>
            <a:rPr lang="es-MX" altLang="es-MX" sz="1200" b="0" kern="1200" dirty="0" smtClean="0">
              <a:latin typeface="Calibri" panose="020F0502020204030204" pitchFamily="34" charset="0"/>
            </a:rPr>
            <a:t>de Atención al </a:t>
          </a:r>
          <a:br>
            <a:rPr lang="es-MX" altLang="es-MX" sz="1200" b="0" kern="1200" dirty="0" smtClean="0">
              <a:latin typeface="Calibri" panose="020F0502020204030204" pitchFamily="34" charset="0"/>
            </a:rPr>
          </a:br>
          <a:r>
            <a:rPr lang="es-MX" altLang="es-MX" sz="1200" b="0" kern="1200" dirty="0" smtClean="0">
              <a:latin typeface="Calibri" panose="020F0502020204030204" pitchFamily="34" charset="0"/>
            </a:rPr>
            <a:t>Cambio Climático</a:t>
          </a:r>
          <a:endParaRPr lang="es-ES" altLang="es-MX" sz="1200" b="0" kern="1200" dirty="0" smtClean="0">
            <a:latin typeface="Calibri" panose="020F0502020204030204" pitchFamily="34" charset="0"/>
          </a:endParaRPr>
        </a:p>
      </dsp:txBody>
      <dsp:txXfrm>
        <a:off x="2876147" y="391434"/>
        <a:ext cx="2190701" cy="1194929"/>
      </dsp:txXfrm>
    </dsp:sp>
    <dsp:sp modelId="{F7905890-7C45-4B6D-AE71-ACACC31F1B52}">
      <dsp:nvSpPr>
        <dsp:cNvPr id="0" name=""/>
        <dsp:cNvSpPr/>
      </dsp:nvSpPr>
      <dsp:spPr>
        <a:xfrm>
          <a:off x="4108" y="3331381"/>
          <a:ext cx="1713775" cy="8568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Cultura Ambiental</a:t>
          </a:r>
        </a:p>
      </dsp:txBody>
      <dsp:txXfrm>
        <a:off x="4108" y="3331381"/>
        <a:ext cx="1713775" cy="856887"/>
      </dsp:txXfrm>
    </dsp:sp>
    <dsp:sp modelId="{306893E4-18E0-404E-8919-C0E0AC1CA042}">
      <dsp:nvSpPr>
        <dsp:cNvPr id="0" name=""/>
        <dsp:cNvSpPr/>
      </dsp:nvSpPr>
      <dsp:spPr>
        <a:xfrm>
          <a:off x="4108" y="4490176"/>
          <a:ext cx="1713775" cy="8568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Cultura Ambiental</a:t>
          </a:r>
        </a:p>
      </dsp:txBody>
      <dsp:txXfrm>
        <a:off x="4108" y="4490176"/>
        <a:ext cx="1713775" cy="856887"/>
      </dsp:txXfrm>
    </dsp:sp>
    <dsp:sp modelId="{DE589B88-3554-4123-9312-72DD86207B65}">
      <dsp:nvSpPr>
        <dsp:cNvPr id="0" name=""/>
        <dsp:cNvSpPr/>
      </dsp:nvSpPr>
      <dsp:spPr>
        <a:xfrm>
          <a:off x="2077776" y="3331381"/>
          <a:ext cx="1713775" cy="8568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Intervención Urbana Sostenible</a:t>
          </a:r>
        </a:p>
      </dsp:txBody>
      <dsp:txXfrm>
        <a:off x="2077776" y="3331381"/>
        <a:ext cx="1713775" cy="856887"/>
      </dsp:txXfrm>
    </dsp:sp>
    <dsp:sp modelId="{F577BC91-50F9-4894-841C-2E209C19E0BD}">
      <dsp:nvSpPr>
        <dsp:cNvPr id="0" name=""/>
        <dsp:cNvSpPr/>
      </dsp:nvSpPr>
      <dsp:spPr>
        <a:xfrm>
          <a:off x="4151444" y="3331381"/>
          <a:ext cx="1713775" cy="8568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</a:t>
          </a:r>
          <a:br>
            <a:rPr lang="es-ES" sz="1200" kern="1200" dirty="0" smtClean="0"/>
          </a:br>
          <a:r>
            <a:rPr lang="es-ES" sz="1200" kern="1200" dirty="0" smtClean="0"/>
            <a:t>Calidad de Agua</a:t>
          </a:r>
        </a:p>
      </dsp:txBody>
      <dsp:txXfrm>
        <a:off x="4151444" y="3331381"/>
        <a:ext cx="1713775" cy="856887"/>
      </dsp:txXfrm>
    </dsp:sp>
    <dsp:sp modelId="{08AE31C7-8F0F-4133-9BEF-167D8201DB8B}">
      <dsp:nvSpPr>
        <dsp:cNvPr id="0" name=""/>
        <dsp:cNvSpPr/>
      </dsp:nvSpPr>
      <dsp:spPr>
        <a:xfrm>
          <a:off x="6225113" y="3331381"/>
          <a:ext cx="1713775" cy="8568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de Sustentabilidad Urbana 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225113" y="3331381"/>
        <a:ext cx="1713775" cy="856887"/>
      </dsp:txXfrm>
    </dsp:sp>
    <dsp:sp modelId="{27242ADB-544D-41CB-BA48-9F138850D56D}">
      <dsp:nvSpPr>
        <dsp:cNvPr id="0" name=""/>
        <dsp:cNvSpPr/>
      </dsp:nvSpPr>
      <dsp:spPr>
        <a:xfrm>
          <a:off x="2216489" y="1974045"/>
          <a:ext cx="1506511" cy="7928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Secretarias(os)</a:t>
          </a:r>
        </a:p>
      </dsp:txBody>
      <dsp:txXfrm>
        <a:off x="2216489" y="1974045"/>
        <a:ext cx="1506511" cy="792895"/>
      </dsp:txXfrm>
    </dsp:sp>
    <dsp:sp modelId="{7700C8B2-DF15-4AA1-8E07-9666C834A578}">
      <dsp:nvSpPr>
        <dsp:cNvPr id="0" name=""/>
        <dsp:cNvSpPr/>
      </dsp:nvSpPr>
      <dsp:spPr>
        <a:xfrm>
          <a:off x="4186525" y="1974713"/>
          <a:ext cx="1506511" cy="7928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Jefes(a) de Residuos Solidos</a:t>
          </a:r>
        </a:p>
      </dsp:txBody>
      <dsp:txXfrm>
        <a:off x="4186525" y="1974713"/>
        <a:ext cx="1506511" cy="79289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7801E-B8A0-4D32-858C-52C3E59A5095}">
      <dsp:nvSpPr>
        <dsp:cNvPr id="0" name=""/>
        <dsp:cNvSpPr/>
      </dsp:nvSpPr>
      <dsp:spPr>
        <a:xfrm>
          <a:off x="3631561" y="1583998"/>
          <a:ext cx="2578651" cy="887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9284"/>
              </a:lnTo>
              <a:lnTo>
                <a:pt x="2578651" y="629284"/>
              </a:lnTo>
              <a:lnTo>
                <a:pt x="2578651" y="8879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6CE4CB-8338-4879-A34B-C189162EE602}">
      <dsp:nvSpPr>
        <dsp:cNvPr id="0" name=""/>
        <dsp:cNvSpPr/>
      </dsp:nvSpPr>
      <dsp:spPr>
        <a:xfrm>
          <a:off x="3585841" y="1583998"/>
          <a:ext cx="91440" cy="9138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5178"/>
              </a:lnTo>
              <a:lnTo>
                <a:pt x="52618" y="655178"/>
              </a:lnTo>
              <a:lnTo>
                <a:pt x="52618" y="9138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49CDA-7B10-4259-9009-D7ABAE5B8DA5}">
      <dsp:nvSpPr>
        <dsp:cNvPr id="0" name=""/>
        <dsp:cNvSpPr/>
      </dsp:nvSpPr>
      <dsp:spPr>
        <a:xfrm>
          <a:off x="1035417" y="1583998"/>
          <a:ext cx="2596143" cy="887974"/>
        </a:xfrm>
        <a:custGeom>
          <a:avLst/>
          <a:gdLst/>
          <a:ahLst/>
          <a:cxnLst/>
          <a:rect l="0" t="0" r="0" b="0"/>
          <a:pathLst>
            <a:path>
              <a:moveTo>
                <a:pt x="2596143" y="0"/>
              </a:moveTo>
              <a:lnTo>
                <a:pt x="2596143" y="629284"/>
              </a:lnTo>
              <a:lnTo>
                <a:pt x="0" y="629284"/>
              </a:lnTo>
              <a:lnTo>
                <a:pt x="0" y="8879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3FB3E5-D8B8-4A26-B536-9F7265D28FC7}">
      <dsp:nvSpPr>
        <dsp:cNvPr id="0" name=""/>
        <dsp:cNvSpPr/>
      </dsp:nvSpPr>
      <dsp:spPr>
        <a:xfrm>
          <a:off x="2191566" y="0"/>
          <a:ext cx="2879989" cy="15839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Encargado(a) de Sustentabilidad Urbana </a:t>
          </a:r>
        </a:p>
      </dsp:txBody>
      <dsp:txXfrm>
        <a:off x="2191566" y="0"/>
        <a:ext cx="2879989" cy="1583998"/>
      </dsp:txXfrm>
    </dsp:sp>
    <dsp:sp modelId="{B70DEFF4-9EFC-4923-AAFB-EE6D56A51291}">
      <dsp:nvSpPr>
        <dsp:cNvPr id="0" name=""/>
        <dsp:cNvSpPr/>
      </dsp:nvSpPr>
      <dsp:spPr>
        <a:xfrm>
          <a:off x="741" y="2471973"/>
          <a:ext cx="2069351" cy="124161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Dictaminador(a) </a:t>
          </a:r>
          <a:endParaRPr lang="es-ES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41" y="2471973"/>
        <a:ext cx="2069351" cy="1241615"/>
      </dsp:txXfrm>
    </dsp:sp>
    <dsp:sp modelId="{91B33E65-17DB-40B6-8551-698AD0D309C9}">
      <dsp:nvSpPr>
        <dsp:cNvPr id="0" name=""/>
        <dsp:cNvSpPr/>
      </dsp:nvSpPr>
      <dsp:spPr>
        <a:xfrm>
          <a:off x="2603784" y="2497868"/>
          <a:ext cx="2069351" cy="124161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ES_tradnl" sz="1200" b="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</a:t>
          </a:r>
        </a:p>
      </dsp:txBody>
      <dsp:txXfrm>
        <a:off x="2603784" y="2497868"/>
        <a:ext cx="2069351" cy="1241615"/>
      </dsp:txXfrm>
    </dsp:sp>
    <dsp:sp modelId="{86D21083-02B3-4C64-A439-2C5A417A7DBB}">
      <dsp:nvSpPr>
        <dsp:cNvPr id="0" name=""/>
        <dsp:cNvSpPr/>
      </dsp:nvSpPr>
      <dsp:spPr>
        <a:xfrm>
          <a:off x="5175537" y="2471973"/>
          <a:ext cx="2069351" cy="124161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Dictaminadores(as) </a:t>
          </a:r>
          <a:br>
            <a:rPr lang="es-ES" sz="1200" kern="1200" dirty="0" smtClean="0"/>
          </a:br>
          <a:r>
            <a:rPr lang="es-ES" sz="1200" kern="1200" dirty="0" smtClean="0"/>
            <a:t>Ambientales</a:t>
          </a:r>
        </a:p>
      </dsp:txBody>
      <dsp:txXfrm>
        <a:off x="5175537" y="2471973"/>
        <a:ext cx="2069351" cy="124161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1FC774-1876-4327-9F30-9F9758C1AA8D}">
      <dsp:nvSpPr>
        <dsp:cNvPr id="0" name=""/>
        <dsp:cNvSpPr/>
      </dsp:nvSpPr>
      <dsp:spPr>
        <a:xfrm>
          <a:off x="2905231" y="1192946"/>
          <a:ext cx="276862" cy="752616"/>
        </a:xfrm>
        <a:custGeom>
          <a:avLst/>
          <a:gdLst/>
          <a:ahLst/>
          <a:cxnLst/>
          <a:rect l="0" t="0" r="0" b="0"/>
          <a:pathLst>
            <a:path>
              <a:moveTo>
                <a:pt x="276862" y="0"/>
              </a:moveTo>
              <a:lnTo>
                <a:pt x="276862" y="752616"/>
              </a:lnTo>
              <a:lnTo>
                <a:pt x="0" y="75261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832C00-88BA-46C6-9FBA-4B95D8F84762}">
      <dsp:nvSpPr>
        <dsp:cNvPr id="0" name=""/>
        <dsp:cNvSpPr/>
      </dsp:nvSpPr>
      <dsp:spPr>
        <a:xfrm>
          <a:off x="3182094" y="1192946"/>
          <a:ext cx="1226117" cy="1698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0503"/>
              </a:lnTo>
              <a:lnTo>
                <a:pt x="1226117" y="1480503"/>
              </a:lnTo>
              <a:lnTo>
                <a:pt x="1226117" y="16986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CE039F-796A-45E0-8C1D-BF4B73A23F22}">
      <dsp:nvSpPr>
        <dsp:cNvPr id="0" name=""/>
        <dsp:cNvSpPr/>
      </dsp:nvSpPr>
      <dsp:spPr>
        <a:xfrm>
          <a:off x="1987448" y="3881504"/>
          <a:ext cx="1003077" cy="553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183"/>
              </a:lnTo>
              <a:lnTo>
                <a:pt x="1003077" y="335183"/>
              </a:lnTo>
              <a:lnTo>
                <a:pt x="1003077" y="5532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2BE1E6-E882-4194-81BC-9AE845CA2512}">
      <dsp:nvSpPr>
        <dsp:cNvPr id="0" name=""/>
        <dsp:cNvSpPr/>
      </dsp:nvSpPr>
      <dsp:spPr>
        <a:xfrm>
          <a:off x="1001176" y="3881504"/>
          <a:ext cx="986271" cy="553299"/>
        </a:xfrm>
        <a:custGeom>
          <a:avLst/>
          <a:gdLst/>
          <a:ahLst/>
          <a:cxnLst/>
          <a:rect l="0" t="0" r="0" b="0"/>
          <a:pathLst>
            <a:path>
              <a:moveTo>
                <a:pt x="986271" y="0"/>
              </a:moveTo>
              <a:lnTo>
                <a:pt x="986271" y="335183"/>
              </a:lnTo>
              <a:lnTo>
                <a:pt x="0" y="335183"/>
              </a:lnTo>
              <a:lnTo>
                <a:pt x="0" y="5532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ED3E77-6252-4B57-BA9D-12CD519274F4}">
      <dsp:nvSpPr>
        <dsp:cNvPr id="0" name=""/>
        <dsp:cNvSpPr/>
      </dsp:nvSpPr>
      <dsp:spPr>
        <a:xfrm>
          <a:off x="1987448" y="1192946"/>
          <a:ext cx="1194646" cy="1698620"/>
        </a:xfrm>
        <a:custGeom>
          <a:avLst/>
          <a:gdLst/>
          <a:ahLst/>
          <a:cxnLst/>
          <a:rect l="0" t="0" r="0" b="0"/>
          <a:pathLst>
            <a:path>
              <a:moveTo>
                <a:pt x="1194646" y="0"/>
              </a:moveTo>
              <a:lnTo>
                <a:pt x="1194646" y="1480503"/>
              </a:lnTo>
              <a:lnTo>
                <a:pt x="0" y="1480503"/>
              </a:lnTo>
              <a:lnTo>
                <a:pt x="0" y="16986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2048094" y="40947"/>
          <a:ext cx="2267998" cy="1151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latin typeface="+mn-lt"/>
              <a:cs typeface="Calibri" panose="020F0502020204030204" pitchFamily="34" charset="0"/>
            </a:rPr>
            <a:t>Director(a) </a:t>
          </a:r>
          <a:r>
            <a:rPr lang="es-MX" altLang="es-MX" sz="1200" b="0" kern="1200" dirty="0" smtClean="0">
              <a:latin typeface="+mn-lt"/>
            </a:rPr>
            <a:t>para una </a:t>
          </a:r>
          <a:br>
            <a:rPr lang="es-MX" altLang="es-MX" sz="1200" b="0" kern="1200" dirty="0" smtClean="0">
              <a:latin typeface="+mn-lt"/>
            </a:rPr>
          </a:br>
          <a:r>
            <a:rPr lang="es-MX" altLang="es-MX" sz="1200" b="0" kern="1200" dirty="0" smtClean="0">
              <a:latin typeface="+mn-lt"/>
            </a:rPr>
            <a:t>Ciudad Verde</a:t>
          </a:r>
          <a:endParaRPr lang="es-ES" altLang="es-MX" sz="1200" b="0" kern="1200" dirty="0" smtClean="0">
            <a:latin typeface="+mn-lt"/>
          </a:endParaRPr>
        </a:p>
      </dsp:txBody>
      <dsp:txXfrm>
        <a:off x="2048094" y="40947"/>
        <a:ext cx="2267998" cy="1151999"/>
      </dsp:txXfrm>
    </dsp:sp>
    <dsp:sp modelId="{05999757-20C7-4D68-8813-0CE38727A37D}">
      <dsp:nvSpPr>
        <dsp:cNvPr id="0" name=""/>
        <dsp:cNvSpPr/>
      </dsp:nvSpPr>
      <dsp:spPr>
        <a:xfrm>
          <a:off x="986946" y="2891566"/>
          <a:ext cx="2001002" cy="9899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Coordinador(a) de Parques y </a:t>
          </a:r>
          <a:br>
            <a:rPr lang="es-ES" sz="1200" kern="1200" dirty="0" smtClean="0">
              <a:latin typeface="+mn-lt"/>
            </a:rPr>
          </a:br>
          <a:r>
            <a:rPr lang="es-ES" sz="1200" kern="1200" dirty="0" smtClean="0">
              <a:latin typeface="+mn-lt"/>
            </a:rPr>
            <a:t>Áreas Naturales Protegidas</a:t>
          </a:r>
        </a:p>
      </dsp:txBody>
      <dsp:txXfrm>
        <a:off x="986946" y="2891566"/>
        <a:ext cx="2001002" cy="989938"/>
      </dsp:txXfrm>
    </dsp:sp>
    <dsp:sp modelId="{FB991557-61B2-4126-A3D3-61EC820998CB}">
      <dsp:nvSpPr>
        <dsp:cNvPr id="0" name=""/>
        <dsp:cNvSpPr/>
      </dsp:nvSpPr>
      <dsp:spPr>
        <a:xfrm>
          <a:off x="200178" y="4434804"/>
          <a:ext cx="1601994" cy="887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Proyectos de Parques y Áreas Naturales Protegidas</a:t>
          </a:r>
        </a:p>
      </dsp:txBody>
      <dsp:txXfrm>
        <a:off x="200178" y="4434804"/>
        <a:ext cx="1601994" cy="887818"/>
      </dsp:txXfrm>
    </dsp:sp>
    <dsp:sp modelId="{2F79B54C-C9DF-4C3F-B089-601D669DD03D}">
      <dsp:nvSpPr>
        <dsp:cNvPr id="0" name=""/>
        <dsp:cNvSpPr/>
      </dsp:nvSpPr>
      <dsp:spPr>
        <a:xfrm>
          <a:off x="2189528" y="4434804"/>
          <a:ext cx="1601994" cy="887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Huertos Urbanos</a:t>
          </a:r>
        </a:p>
      </dsp:txBody>
      <dsp:txXfrm>
        <a:off x="2189528" y="4434804"/>
        <a:ext cx="1601994" cy="887818"/>
      </dsp:txXfrm>
    </dsp:sp>
    <dsp:sp modelId="{5D6A1092-7942-4CFA-8B92-AEEABCB587D5}">
      <dsp:nvSpPr>
        <dsp:cNvPr id="0" name=""/>
        <dsp:cNvSpPr/>
      </dsp:nvSpPr>
      <dsp:spPr>
        <a:xfrm>
          <a:off x="3407709" y="2891566"/>
          <a:ext cx="2001002" cy="9899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Jefe(a) Monterrey Sustentable </a:t>
          </a:r>
          <a:endParaRPr lang="es-ES" sz="1200" b="0" kern="1200" dirty="0">
            <a:solidFill>
              <a:schemeClr val="tx1"/>
            </a:solidFill>
            <a:effectLst/>
          </a:endParaRPr>
        </a:p>
      </dsp:txBody>
      <dsp:txXfrm>
        <a:off x="3407709" y="2891566"/>
        <a:ext cx="2001002" cy="989938"/>
      </dsp:txXfrm>
    </dsp:sp>
    <dsp:sp modelId="{3769FB0C-B426-45BC-9BDA-597546D15569}">
      <dsp:nvSpPr>
        <dsp:cNvPr id="0" name=""/>
        <dsp:cNvSpPr/>
      </dsp:nvSpPr>
      <dsp:spPr>
        <a:xfrm>
          <a:off x="1537224" y="1585561"/>
          <a:ext cx="1368007" cy="720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</a:t>
          </a:r>
          <a:endParaRPr lang="es-ES" sz="1200" kern="1200" dirty="0"/>
        </a:p>
      </dsp:txBody>
      <dsp:txXfrm>
        <a:off x="1537224" y="1585561"/>
        <a:ext cx="1368007" cy="720003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D3E77-6252-4B57-BA9D-12CD519274F4}">
      <dsp:nvSpPr>
        <dsp:cNvPr id="0" name=""/>
        <dsp:cNvSpPr/>
      </dsp:nvSpPr>
      <dsp:spPr>
        <a:xfrm>
          <a:off x="2335815" y="1681167"/>
          <a:ext cx="91440" cy="5154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54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843880" y="0"/>
          <a:ext cx="3075309" cy="16811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Proyectos de Parques y Áreas Naturales Protegidas</a:t>
          </a:r>
        </a:p>
      </dsp:txBody>
      <dsp:txXfrm>
        <a:off x="843880" y="0"/>
        <a:ext cx="3075309" cy="1681167"/>
      </dsp:txXfrm>
    </dsp:sp>
    <dsp:sp modelId="{05999757-20C7-4D68-8813-0CE38727A37D}">
      <dsp:nvSpPr>
        <dsp:cNvPr id="0" name=""/>
        <dsp:cNvSpPr/>
      </dsp:nvSpPr>
      <dsp:spPr>
        <a:xfrm>
          <a:off x="1154719" y="2196594"/>
          <a:ext cx="2453632" cy="14257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Diseñadores(as) de Parques y </a:t>
          </a:r>
          <a:br>
            <a:rPr lang="es-ES" sz="1200" kern="1200" dirty="0" smtClean="0">
              <a:latin typeface="+mn-lt"/>
            </a:rPr>
          </a:br>
          <a:r>
            <a:rPr lang="es-ES" sz="1200" kern="1200" dirty="0" smtClean="0">
              <a:latin typeface="+mn-lt"/>
            </a:rPr>
            <a:t>Espacios Urbanos</a:t>
          </a:r>
        </a:p>
      </dsp:txBody>
      <dsp:txXfrm>
        <a:off x="1154719" y="2196594"/>
        <a:ext cx="2453632" cy="1425756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FD958-B3C6-42EE-A23D-3CD51C53AF92}">
      <dsp:nvSpPr>
        <dsp:cNvPr id="0" name=""/>
        <dsp:cNvSpPr/>
      </dsp:nvSpPr>
      <dsp:spPr>
        <a:xfrm>
          <a:off x="3630304" y="1497666"/>
          <a:ext cx="294789" cy="1089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9242"/>
              </a:lnTo>
              <a:lnTo>
                <a:pt x="294789" y="10892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F8EB8-42C4-48EF-BCBD-9C8F871E18D7}">
      <dsp:nvSpPr>
        <dsp:cNvPr id="0" name=""/>
        <dsp:cNvSpPr/>
      </dsp:nvSpPr>
      <dsp:spPr>
        <a:xfrm>
          <a:off x="3361761" y="1497666"/>
          <a:ext cx="268542" cy="1089242"/>
        </a:xfrm>
        <a:custGeom>
          <a:avLst/>
          <a:gdLst/>
          <a:ahLst/>
          <a:cxnLst/>
          <a:rect l="0" t="0" r="0" b="0"/>
          <a:pathLst>
            <a:path>
              <a:moveTo>
                <a:pt x="268542" y="0"/>
              </a:moveTo>
              <a:lnTo>
                <a:pt x="268542" y="1089242"/>
              </a:lnTo>
              <a:lnTo>
                <a:pt x="0" y="10892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7F2288-0747-46AE-807D-893CF491CFAA}">
      <dsp:nvSpPr>
        <dsp:cNvPr id="0" name=""/>
        <dsp:cNvSpPr/>
      </dsp:nvSpPr>
      <dsp:spPr>
        <a:xfrm>
          <a:off x="3630304" y="1497666"/>
          <a:ext cx="2568467" cy="23393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6454"/>
              </a:lnTo>
              <a:lnTo>
                <a:pt x="2568467" y="2116454"/>
              </a:lnTo>
              <a:lnTo>
                <a:pt x="2568467" y="23393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DA2190-5989-438C-A187-0BF4D8DA99E3}">
      <dsp:nvSpPr>
        <dsp:cNvPr id="0" name=""/>
        <dsp:cNvSpPr/>
      </dsp:nvSpPr>
      <dsp:spPr>
        <a:xfrm>
          <a:off x="3584584" y="1497666"/>
          <a:ext cx="91440" cy="23393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393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DBF23C-884D-4E7A-9CDD-50263E9EA0FD}">
      <dsp:nvSpPr>
        <dsp:cNvPr id="0" name=""/>
        <dsp:cNvSpPr/>
      </dsp:nvSpPr>
      <dsp:spPr>
        <a:xfrm>
          <a:off x="1061837" y="1497666"/>
          <a:ext cx="2568467" cy="2339338"/>
        </a:xfrm>
        <a:custGeom>
          <a:avLst/>
          <a:gdLst/>
          <a:ahLst/>
          <a:cxnLst/>
          <a:rect l="0" t="0" r="0" b="0"/>
          <a:pathLst>
            <a:path>
              <a:moveTo>
                <a:pt x="2568467" y="0"/>
              </a:moveTo>
              <a:lnTo>
                <a:pt x="2568467" y="2116454"/>
              </a:lnTo>
              <a:lnTo>
                <a:pt x="0" y="2116454"/>
              </a:lnTo>
              <a:lnTo>
                <a:pt x="0" y="23393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2224663" y="11712"/>
          <a:ext cx="2811282" cy="14859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Director(a) </a:t>
          </a:r>
          <a:r>
            <a:rPr lang="es-ES" altLang="es-MX" sz="1200" b="0" kern="1200" dirty="0" smtClean="0">
              <a:solidFill>
                <a:schemeClr val="tx1"/>
              </a:solidFill>
              <a:latin typeface="+mn-lt"/>
            </a:rPr>
            <a:t>de Eficiencia Energética</a:t>
          </a:r>
        </a:p>
      </dsp:txBody>
      <dsp:txXfrm>
        <a:off x="2224663" y="11712"/>
        <a:ext cx="2811282" cy="1485953"/>
      </dsp:txXfrm>
    </dsp:sp>
    <dsp:sp modelId="{A117F22E-2689-4DEB-B08E-E7156AA15AB2}">
      <dsp:nvSpPr>
        <dsp:cNvPr id="0" name=""/>
        <dsp:cNvSpPr/>
      </dsp:nvSpPr>
      <dsp:spPr>
        <a:xfrm>
          <a:off x="487" y="3837004"/>
          <a:ext cx="2122700" cy="112531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Coordinador(a) de Eficiencia Energética</a:t>
          </a:r>
        </a:p>
      </dsp:txBody>
      <dsp:txXfrm>
        <a:off x="487" y="3837004"/>
        <a:ext cx="2122700" cy="1125317"/>
      </dsp:txXfrm>
    </dsp:sp>
    <dsp:sp modelId="{F402EE15-A8BC-49B2-9E2D-8496DAA5FAE9}">
      <dsp:nvSpPr>
        <dsp:cNvPr id="0" name=""/>
        <dsp:cNvSpPr/>
      </dsp:nvSpPr>
      <dsp:spPr>
        <a:xfrm>
          <a:off x="2568954" y="3837004"/>
          <a:ext cx="2122700" cy="112531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Jefe(a) de Impacto y Riesgo Ambiental</a:t>
          </a:r>
        </a:p>
      </dsp:txBody>
      <dsp:txXfrm>
        <a:off x="2568954" y="3837004"/>
        <a:ext cx="2122700" cy="1125317"/>
      </dsp:txXfrm>
    </dsp:sp>
    <dsp:sp modelId="{49CC95F4-CDDD-445B-AE1B-CBB6B42E49A9}">
      <dsp:nvSpPr>
        <dsp:cNvPr id="0" name=""/>
        <dsp:cNvSpPr/>
      </dsp:nvSpPr>
      <dsp:spPr>
        <a:xfrm>
          <a:off x="5137421" y="3837004"/>
          <a:ext cx="2122700" cy="112531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Edificios Verdes Sostenibles y Servicios </a:t>
          </a:r>
          <a:br>
            <a:rPr lang="es-ES" sz="1200" kern="1200" dirty="0" smtClean="0"/>
          </a:br>
          <a:r>
            <a:rPr lang="es-ES" sz="1200" kern="1200" dirty="0" smtClean="0"/>
            <a:t>Públicos</a:t>
          </a:r>
        </a:p>
      </dsp:txBody>
      <dsp:txXfrm>
        <a:off x="5137421" y="3837004"/>
        <a:ext cx="2122700" cy="1125317"/>
      </dsp:txXfrm>
    </dsp:sp>
    <dsp:sp modelId="{FD2A367D-842C-4863-99B4-A1DFAB424661}">
      <dsp:nvSpPr>
        <dsp:cNvPr id="0" name=""/>
        <dsp:cNvSpPr/>
      </dsp:nvSpPr>
      <dsp:spPr>
        <a:xfrm>
          <a:off x="1474193" y="2084895"/>
          <a:ext cx="1887568" cy="10040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Auxiliar Administrativo(a)</a:t>
          </a:r>
          <a:endParaRPr lang="es-MX" sz="1200" b="0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474193" y="2084895"/>
        <a:ext cx="1887568" cy="1004026"/>
      </dsp:txXfrm>
    </dsp:sp>
    <dsp:sp modelId="{BC24CE38-2F47-4C32-9223-6621B1AB1DE8}">
      <dsp:nvSpPr>
        <dsp:cNvPr id="0" name=""/>
        <dsp:cNvSpPr/>
      </dsp:nvSpPr>
      <dsp:spPr>
        <a:xfrm>
          <a:off x="3925094" y="2084895"/>
          <a:ext cx="1887568" cy="10040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Coordinador(a) de Contaminación Visual</a:t>
          </a:r>
        </a:p>
      </dsp:txBody>
      <dsp:txXfrm>
        <a:off x="3925094" y="2084895"/>
        <a:ext cx="1887568" cy="1004026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D3E77-6252-4B57-BA9D-12CD519274F4}">
      <dsp:nvSpPr>
        <dsp:cNvPr id="0" name=""/>
        <dsp:cNvSpPr/>
      </dsp:nvSpPr>
      <dsp:spPr>
        <a:xfrm>
          <a:off x="2335815" y="1681167"/>
          <a:ext cx="91440" cy="5154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54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F3341-169C-4EFE-ADBA-38B1A87931C8}">
      <dsp:nvSpPr>
        <dsp:cNvPr id="0" name=""/>
        <dsp:cNvSpPr/>
      </dsp:nvSpPr>
      <dsp:spPr>
        <a:xfrm>
          <a:off x="843880" y="0"/>
          <a:ext cx="3075309" cy="16811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MX" sz="12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Coordinador(a) de Contaminación Visual</a:t>
          </a:r>
          <a:endParaRPr lang="es-ES" sz="1200" kern="1200" dirty="0" smtClean="0">
            <a:latin typeface="+mn-lt"/>
          </a:endParaRPr>
        </a:p>
      </dsp:txBody>
      <dsp:txXfrm>
        <a:off x="843880" y="0"/>
        <a:ext cx="3075309" cy="1681167"/>
      </dsp:txXfrm>
    </dsp:sp>
    <dsp:sp modelId="{05999757-20C7-4D68-8813-0CE38727A37D}">
      <dsp:nvSpPr>
        <dsp:cNvPr id="0" name=""/>
        <dsp:cNvSpPr/>
      </dsp:nvSpPr>
      <dsp:spPr>
        <a:xfrm>
          <a:off x="1154719" y="2196594"/>
          <a:ext cx="2453632" cy="14257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Auxiliar de Anuncios</a:t>
          </a:r>
        </a:p>
      </dsp:txBody>
      <dsp:txXfrm>
        <a:off x="1154719" y="2196594"/>
        <a:ext cx="2453632" cy="1425756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F369A-92FF-4CB8-A273-876DF82F4D3D}">
      <dsp:nvSpPr>
        <dsp:cNvPr id="0" name=""/>
        <dsp:cNvSpPr/>
      </dsp:nvSpPr>
      <dsp:spPr>
        <a:xfrm>
          <a:off x="4221965" y="1124577"/>
          <a:ext cx="212692" cy="1616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6907"/>
              </a:lnTo>
              <a:lnTo>
                <a:pt x="212692" y="161690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21C17-C536-4A65-A644-687DFF140930}">
      <dsp:nvSpPr>
        <dsp:cNvPr id="0" name=""/>
        <dsp:cNvSpPr/>
      </dsp:nvSpPr>
      <dsp:spPr>
        <a:xfrm>
          <a:off x="4034422" y="1124577"/>
          <a:ext cx="187542" cy="1616907"/>
        </a:xfrm>
        <a:custGeom>
          <a:avLst/>
          <a:gdLst/>
          <a:ahLst/>
          <a:cxnLst/>
          <a:rect l="0" t="0" r="0" b="0"/>
          <a:pathLst>
            <a:path>
              <a:moveTo>
                <a:pt x="187542" y="0"/>
              </a:moveTo>
              <a:lnTo>
                <a:pt x="187542" y="1616907"/>
              </a:lnTo>
              <a:lnTo>
                <a:pt x="0" y="161690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6A4704-266C-4A85-989A-0CE249DE7B49}">
      <dsp:nvSpPr>
        <dsp:cNvPr id="0" name=""/>
        <dsp:cNvSpPr/>
      </dsp:nvSpPr>
      <dsp:spPr>
        <a:xfrm>
          <a:off x="4221965" y="1124577"/>
          <a:ext cx="203622" cy="685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5475"/>
              </a:lnTo>
              <a:lnTo>
                <a:pt x="203622" y="6854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26D51-6B51-4075-9F95-75509B949E47}">
      <dsp:nvSpPr>
        <dsp:cNvPr id="0" name=""/>
        <dsp:cNvSpPr/>
      </dsp:nvSpPr>
      <dsp:spPr>
        <a:xfrm>
          <a:off x="4041821" y="1124577"/>
          <a:ext cx="180143" cy="685475"/>
        </a:xfrm>
        <a:custGeom>
          <a:avLst/>
          <a:gdLst/>
          <a:ahLst/>
          <a:cxnLst/>
          <a:rect l="0" t="0" r="0" b="0"/>
          <a:pathLst>
            <a:path>
              <a:moveTo>
                <a:pt x="180143" y="0"/>
              </a:moveTo>
              <a:lnTo>
                <a:pt x="180143" y="685475"/>
              </a:lnTo>
              <a:lnTo>
                <a:pt x="0" y="6854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652959-0C68-4D7F-88E9-5F993FE35CC9}">
      <dsp:nvSpPr>
        <dsp:cNvPr id="0" name=""/>
        <dsp:cNvSpPr/>
      </dsp:nvSpPr>
      <dsp:spPr>
        <a:xfrm>
          <a:off x="4221965" y="1124577"/>
          <a:ext cx="3481008" cy="2374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491"/>
              </a:lnTo>
              <a:lnTo>
                <a:pt x="3481008" y="2242491"/>
              </a:lnTo>
              <a:lnTo>
                <a:pt x="3481008" y="237439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E984C-21FC-414C-8999-60A2B7ECAEA6}">
      <dsp:nvSpPr>
        <dsp:cNvPr id="0" name=""/>
        <dsp:cNvSpPr/>
      </dsp:nvSpPr>
      <dsp:spPr>
        <a:xfrm>
          <a:off x="5916519" y="4342952"/>
          <a:ext cx="91440" cy="231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2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401F65-792E-4854-86F3-FF5FBABC16C3}">
      <dsp:nvSpPr>
        <dsp:cNvPr id="0" name=""/>
        <dsp:cNvSpPr/>
      </dsp:nvSpPr>
      <dsp:spPr>
        <a:xfrm>
          <a:off x="4221965" y="1124577"/>
          <a:ext cx="1740274" cy="2374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3037"/>
              </a:lnTo>
              <a:lnTo>
                <a:pt x="1740274" y="2243037"/>
              </a:lnTo>
              <a:lnTo>
                <a:pt x="1740274" y="23749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232855-60BD-4056-80AD-A739B13EBDE6}">
      <dsp:nvSpPr>
        <dsp:cNvPr id="0" name=""/>
        <dsp:cNvSpPr/>
      </dsp:nvSpPr>
      <dsp:spPr>
        <a:xfrm>
          <a:off x="4175786" y="4342406"/>
          <a:ext cx="91440" cy="231761"/>
        </a:xfrm>
        <a:custGeom>
          <a:avLst/>
          <a:gdLst/>
          <a:ahLst/>
          <a:cxnLst/>
          <a:rect l="0" t="0" r="0" b="0"/>
          <a:pathLst>
            <a:path>
              <a:moveTo>
                <a:pt x="49388" y="0"/>
              </a:moveTo>
              <a:lnTo>
                <a:pt x="49388" y="99857"/>
              </a:lnTo>
              <a:lnTo>
                <a:pt x="45720" y="99857"/>
              </a:lnTo>
              <a:lnTo>
                <a:pt x="45720" y="23176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494CE5-038A-4047-867C-F43055C5DC5C}">
      <dsp:nvSpPr>
        <dsp:cNvPr id="0" name=""/>
        <dsp:cNvSpPr/>
      </dsp:nvSpPr>
      <dsp:spPr>
        <a:xfrm>
          <a:off x="4176245" y="1124577"/>
          <a:ext cx="91440" cy="23743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2491"/>
              </a:lnTo>
              <a:lnTo>
                <a:pt x="48929" y="2242491"/>
              </a:lnTo>
              <a:lnTo>
                <a:pt x="48929" y="237439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989D2-7ACB-4FCF-9EFB-063D98308BCD}">
      <dsp:nvSpPr>
        <dsp:cNvPr id="0" name=""/>
        <dsp:cNvSpPr/>
      </dsp:nvSpPr>
      <dsp:spPr>
        <a:xfrm>
          <a:off x="2481231" y="1124577"/>
          <a:ext cx="1740733" cy="2374395"/>
        </a:xfrm>
        <a:custGeom>
          <a:avLst/>
          <a:gdLst/>
          <a:ahLst/>
          <a:cxnLst/>
          <a:rect l="0" t="0" r="0" b="0"/>
          <a:pathLst>
            <a:path>
              <a:moveTo>
                <a:pt x="1740733" y="0"/>
              </a:moveTo>
              <a:lnTo>
                <a:pt x="1740733" y="2242491"/>
              </a:lnTo>
              <a:lnTo>
                <a:pt x="0" y="2242491"/>
              </a:lnTo>
              <a:lnTo>
                <a:pt x="0" y="237439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598D49-65AC-4CA7-B061-16A7F9DB78CB}">
      <dsp:nvSpPr>
        <dsp:cNvPr id="0" name=""/>
        <dsp:cNvSpPr/>
      </dsp:nvSpPr>
      <dsp:spPr>
        <a:xfrm>
          <a:off x="740956" y="1124577"/>
          <a:ext cx="3481008" cy="2374395"/>
        </a:xfrm>
        <a:custGeom>
          <a:avLst/>
          <a:gdLst/>
          <a:ahLst/>
          <a:cxnLst/>
          <a:rect l="0" t="0" r="0" b="0"/>
          <a:pathLst>
            <a:path>
              <a:moveTo>
                <a:pt x="3481008" y="0"/>
              </a:moveTo>
              <a:lnTo>
                <a:pt x="3481008" y="2242491"/>
              </a:lnTo>
              <a:lnTo>
                <a:pt x="0" y="2242491"/>
              </a:lnTo>
              <a:lnTo>
                <a:pt x="0" y="237439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CAF9D-24C2-487B-8B4C-19A1B4065A4E}">
      <dsp:nvSpPr>
        <dsp:cNvPr id="0" name=""/>
        <dsp:cNvSpPr/>
      </dsp:nvSpPr>
      <dsp:spPr>
        <a:xfrm>
          <a:off x="3114955" y="0"/>
          <a:ext cx="2214018" cy="11245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Director(a) de Enlace </a:t>
          </a:r>
          <a:br>
            <a:rPr lang="es-ES" sz="1200" b="0" kern="120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</a:br>
          <a:r>
            <a:rPr lang="es-ES" sz="1200" b="0" kern="120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Municipal</a:t>
          </a:r>
        </a:p>
      </dsp:txBody>
      <dsp:txXfrm>
        <a:off x="3114955" y="0"/>
        <a:ext cx="2214018" cy="1124577"/>
      </dsp:txXfrm>
    </dsp:sp>
    <dsp:sp modelId="{01EE0776-2717-4278-A550-41616A632AFD}">
      <dsp:nvSpPr>
        <dsp:cNvPr id="0" name=""/>
        <dsp:cNvSpPr/>
      </dsp:nvSpPr>
      <dsp:spPr>
        <a:xfrm>
          <a:off x="2494" y="3498972"/>
          <a:ext cx="1476924" cy="8434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</a:rPr>
            <a:t>Coordinador(a) de Comunicación</a:t>
          </a:r>
        </a:p>
      </dsp:txBody>
      <dsp:txXfrm>
        <a:off x="2494" y="3498972"/>
        <a:ext cx="1476924" cy="843433"/>
      </dsp:txXfrm>
    </dsp:sp>
    <dsp:sp modelId="{81E1DC13-E363-4743-ABAA-4F5F44B1645A}">
      <dsp:nvSpPr>
        <dsp:cNvPr id="0" name=""/>
        <dsp:cNvSpPr/>
      </dsp:nvSpPr>
      <dsp:spPr>
        <a:xfrm>
          <a:off x="1743227" y="3498972"/>
          <a:ext cx="1476007" cy="8434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</a:rPr>
            <a:t>Jefe(a) de Contraloría</a:t>
          </a:r>
        </a:p>
      </dsp:txBody>
      <dsp:txXfrm>
        <a:off x="1743227" y="3498972"/>
        <a:ext cx="1476007" cy="843433"/>
      </dsp:txXfrm>
    </dsp:sp>
    <dsp:sp modelId="{297BED93-4842-4E0D-A0B7-8091EE3E468A}">
      <dsp:nvSpPr>
        <dsp:cNvPr id="0" name=""/>
        <dsp:cNvSpPr/>
      </dsp:nvSpPr>
      <dsp:spPr>
        <a:xfrm>
          <a:off x="3486712" y="3498972"/>
          <a:ext cx="1476924" cy="8434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</a:rPr>
            <a:t>Jefe(a) de Atención Ciudadana</a:t>
          </a:r>
        </a:p>
      </dsp:txBody>
      <dsp:txXfrm>
        <a:off x="3486712" y="3498972"/>
        <a:ext cx="1476924" cy="843433"/>
      </dsp:txXfrm>
    </dsp:sp>
    <dsp:sp modelId="{8E8F50C5-210C-4C02-9D49-F88626E7CDAD}">
      <dsp:nvSpPr>
        <dsp:cNvPr id="0" name=""/>
        <dsp:cNvSpPr/>
      </dsp:nvSpPr>
      <dsp:spPr>
        <a:xfrm>
          <a:off x="3483502" y="4574168"/>
          <a:ext cx="1476007" cy="8082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Analista</a:t>
          </a:r>
        </a:p>
      </dsp:txBody>
      <dsp:txXfrm>
        <a:off x="3483502" y="4574168"/>
        <a:ext cx="1476007" cy="808290"/>
      </dsp:txXfrm>
    </dsp:sp>
    <dsp:sp modelId="{67306364-1098-4EF7-9BF1-51025BEDB280}">
      <dsp:nvSpPr>
        <dsp:cNvPr id="0" name=""/>
        <dsp:cNvSpPr/>
      </dsp:nvSpPr>
      <dsp:spPr>
        <a:xfrm>
          <a:off x="5223777" y="3499519"/>
          <a:ext cx="1476924" cy="8434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</a:rPr>
            <a:t>Coordinador(a) Administrativo(a)</a:t>
          </a:r>
        </a:p>
      </dsp:txBody>
      <dsp:txXfrm>
        <a:off x="5223777" y="3499519"/>
        <a:ext cx="1476924" cy="843433"/>
      </dsp:txXfrm>
    </dsp:sp>
    <dsp:sp modelId="{2351A093-8E27-474F-A001-865C84AB4708}">
      <dsp:nvSpPr>
        <dsp:cNvPr id="0" name=""/>
        <dsp:cNvSpPr/>
      </dsp:nvSpPr>
      <dsp:spPr>
        <a:xfrm>
          <a:off x="5224235" y="4574168"/>
          <a:ext cx="1476007" cy="8082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Secretarias(os)</a:t>
          </a:r>
        </a:p>
      </dsp:txBody>
      <dsp:txXfrm>
        <a:off x="5224235" y="4574168"/>
        <a:ext cx="1476007" cy="808290"/>
      </dsp:txXfrm>
    </dsp:sp>
    <dsp:sp modelId="{2557C0B0-61E8-4F90-B27C-9B814F3D0067}">
      <dsp:nvSpPr>
        <dsp:cNvPr id="0" name=""/>
        <dsp:cNvSpPr/>
      </dsp:nvSpPr>
      <dsp:spPr>
        <a:xfrm>
          <a:off x="6964510" y="3498972"/>
          <a:ext cx="1476924" cy="8434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</a:rPr>
            <a:t>Jefe(a) de Igualdad de Genero</a:t>
          </a:r>
        </a:p>
      </dsp:txBody>
      <dsp:txXfrm>
        <a:off x="6964510" y="3498972"/>
        <a:ext cx="1476924" cy="843433"/>
      </dsp:txXfrm>
    </dsp:sp>
    <dsp:sp modelId="{B1A6B037-824E-41B2-A2D6-A43F69B032C3}">
      <dsp:nvSpPr>
        <dsp:cNvPr id="0" name=""/>
        <dsp:cNvSpPr/>
      </dsp:nvSpPr>
      <dsp:spPr>
        <a:xfrm>
          <a:off x="2727214" y="1449596"/>
          <a:ext cx="1314607" cy="720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</a:rPr>
            <a:t>Auxiliar</a:t>
          </a:r>
        </a:p>
      </dsp:txBody>
      <dsp:txXfrm>
        <a:off x="2727214" y="1449596"/>
        <a:ext cx="1314607" cy="720912"/>
      </dsp:txXfrm>
    </dsp:sp>
    <dsp:sp modelId="{87064B32-C358-4356-B2D8-CDB44F1E4E85}">
      <dsp:nvSpPr>
        <dsp:cNvPr id="0" name=""/>
        <dsp:cNvSpPr/>
      </dsp:nvSpPr>
      <dsp:spPr>
        <a:xfrm>
          <a:off x="4425587" y="1449596"/>
          <a:ext cx="1314607" cy="720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</a:rPr>
            <a:t>Auxiliar</a:t>
          </a:r>
        </a:p>
      </dsp:txBody>
      <dsp:txXfrm>
        <a:off x="4425587" y="1449596"/>
        <a:ext cx="1314607" cy="720912"/>
      </dsp:txXfrm>
    </dsp:sp>
    <dsp:sp modelId="{420EE5C9-FB26-4B96-A2DD-AAE199097B32}">
      <dsp:nvSpPr>
        <dsp:cNvPr id="0" name=""/>
        <dsp:cNvSpPr/>
      </dsp:nvSpPr>
      <dsp:spPr>
        <a:xfrm>
          <a:off x="2719814" y="2381028"/>
          <a:ext cx="1314607" cy="720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chemeClr val="tx1"/>
              </a:solidFill>
            </a:rPr>
            <a:t>Abogado(a)</a:t>
          </a:r>
        </a:p>
      </dsp:txBody>
      <dsp:txXfrm>
        <a:off x="2719814" y="2381028"/>
        <a:ext cx="1314607" cy="720912"/>
      </dsp:txXfrm>
    </dsp:sp>
    <dsp:sp modelId="{201D9F72-9CE3-4A66-92CA-FE65FFC515F6}">
      <dsp:nvSpPr>
        <dsp:cNvPr id="0" name=""/>
        <dsp:cNvSpPr/>
      </dsp:nvSpPr>
      <dsp:spPr>
        <a:xfrm>
          <a:off x="4434657" y="2381028"/>
          <a:ext cx="1314607" cy="720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Secretaria(o) A</a:t>
          </a:r>
        </a:p>
      </dsp:txBody>
      <dsp:txXfrm>
        <a:off x="4434657" y="2381028"/>
        <a:ext cx="1314607" cy="720912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38971-0356-44FB-B2D7-E158526E3D22}">
      <dsp:nvSpPr>
        <dsp:cNvPr id="0" name=""/>
        <dsp:cNvSpPr/>
      </dsp:nvSpPr>
      <dsp:spPr>
        <a:xfrm>
          <a:off x="2619071" y="1145095"/>
          <a:ext cx="423534" cy="657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7811"/>
              </a:lnTo>
              <a:lnTo>
                <a:pt x="423534" y="6578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A2114-D9BE-4E74-AF07-B76AEFDA3E4F}">
      <dsp:nvSpPr>
        <dsp:cNvPr id="0" name=""/>
        <dsp:cNvSpPr/>
      </dsp:nvSpPr>
      <dsp:spPr>
        <a:xfrm>
          <a:off x="2222251" y="1145095"/>
          <a:ext cx="396819" cy="658499"/>
        </a:xfrm>
        <a:custGeom>
          <a:avLst/>
          <a:gdLst/>
          <a:ahLst/>
          <a:cxnLst/>
          <a:rect l="0" t="0" r="0" b="0"/>
          <a:pathLst>
            <a:path>
              <a:moveTo>
                <a:pt x="396819" y="0"/>
              </a:moveTo>
              <a:lnTo>
                <a:pt x="396819" y="658499"/>
              </a:lnTo>
              <a:lnTo>
                <a:pt x="0" y="6584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73777-319D-445F-A8AA-AABCF7AC43E4}">
      <dsp:nvSpPr>
        <dsp:cNvPr id="0" name=""/>
        <dsp:cNvSpPr/>
      </dsp:nvSpPr>
      <dsp:spPr>
        <a:xfrm>
          <a:off x="2619071" y="1145095"/>
          <a:ext cx="428920" cy="30223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2303"/>
              </a:lnTo>
              <a:lnTo>
                <a:pt x="428920" y="30223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2D0033-44DE-48CB-80B2-E76F5621147B}">
      <dsp:nvSpPr>
        <dsp:cNvPr id="0" name=""/>
        <dsp:cNvSpPr/>
      </dsp:nvSpPr>
      <dsp:spPr>
        <a:xfrm>
          <a:off x="2219305" y="1145095"/>
          <a:ext cx="399765" cy="3022060"/>
        </a:xfrm>
        <a:custGeom>
          <a:avLst/>
          <a:gdLst/>
          <a:ahLst/>
          <a:cxnLst/>
          <a:rect l="0" t="0" r="0" b="0"/>
          <a:pathLst>
            <a:path>
              <a:moveTo>
                <a:pt x="399765" y="0"/>
              </a:moveTo>
              <a:lnTo>
                <a:pt x="399765" y="3022060"/>
              </a:lnTo>
              <a:lnTo>
                <a:pt x="0" y="30220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C9D87-9181-4749-A0CA-2BB4F2EA95A3}">
      <dsp:nvSpPr>
        <dsp:cNvPr id="0" name=""/>
        <dsp:cNvSpPr/>
      </dsp:nvSpPr>
      <dsp:spPr>
        <a:xfrm>
          <a:off x="3737601" y="2822971"/>
          <a:ext cx="91440" cy="1799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3661"/>
              </a:lnTo>
              <a:lnTo>
                <a:pt x="47451" y="73661"/>
              </a:lnTo>
              <a:lnTo>
                <a:pt x="47451" y="1799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919FD2-C4C7-4411-B223-2503EBAD88E7}">
      <dsp:nvSpPr>
        <dsp:cNvPr id="0" name=""/>
        <dsp:cNvSpPr/>
      </dsp:nvSpPr>
      <dsp:spPr>
        <a:xfrm>
          <a:off x="2619071" y="1145095"/>
          <a:ext cx="423716" cy="1423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3867"/>
              </a:lnTo>
              <a:lnTo>
                <a:pt x="423716" y="142386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EF98E-34C1-4F0F-AD0B-6B8A8840D5F3}">
      <dsp:nvSpPr>
        <dsp:cNvPr id="0" name=""/>
        <dsp:cNvSpPr/>
      </dsp:nvSpPr>
      <dsp:spPr>
        <a:xfrm>
          <a:off x="1437547" y="2823305"/>
          <a:ext cx="91440" cy="1794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3155"/>
              </a:lnTo>
              <a:lnTo>
                <a:pt x="46691" y="73155"/>
              </a:lnTo>
              <a:lnTo>
                <a:pt x="46691" y="17944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2759F-F893-429A-86E0-E10F085EB4B4}">
      <dsp:nvSpPr>
        <dsp:cNvPr id="0" name=""/>
        <dsp:cNvSpPr/>
      </dsp:nvSpPr>
      <dsp:spPr>
        <a:xfrm>
          <a:off x="2223800" y="1145095"/>
          <a:ext cx="395270" cy="1424201"/>
        </a:xfrm>
        <a:custGeom>
          <a:avLst/>
          <a:gdLst/>
          <a:ahLst/>
          <a:cxnLst/>
          <a:rect l="0" t="0" r="0" b="0"/>
          <a:pathLst>
            <a:path>
              <a:moveTo>
                <a:pt x="395270" y="0"/>
              </a:moveTo>
              <a:lnTo>
                <a:pt x="395270" y="1424201"/>
              </a:lnTo>
              <a:lnTo>
                <a:pt x="0" y="14242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CFA3D-98B1-42BF-BE8F-450B0DD9EAF1}">
      <dsp:nvSpPr>
        <dsp:cNvPr id="0" name=""/>
        <dsp:cNvSpPr/>
      </dsp:nvSpPr>
      <dsp:spPr>
        <a:xfrm>
          <a:off x="2571984" y="1145095"/>
          <a:ext cx="91440" cy="3525169"/>
        </a:xfrm>
        <a:custGeom>
          <a:avLst/>
          <a:gdLst/>
          <a:ahLst/>
          <a:cxnLst/>
          <a:rect l="0" t="0" r="0" b="0"/>
          <a:pathLst>
            <a:path>
              <a:moveTo>
                <a:pt x="47086" y="0"/>
              </a:moveTo>
              <a:lnTo>
                <a:pt x="47086" y="3418875"/>
              </a:lnTo>
              <a:lnTo>
                <a:pt x="45720" y="3418875"/>
              </a:lnTo>
              <a:lnTo>
                <a:pt x="45720" y="35251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BD13E-A4B2-4E6C-99A4-69A6C117360F}">
      <dsp:nvSpPr>
        <dsp:cNvPr id="0" name=""/>
        <dsp:cNvSpPr/>
      </dsp:nvSpPr>
      <dsp:spPr>
        <a:xfrm>
          <a:off x="1521072" y="40941"/>
          <a:ext cx="2195997" cy="110415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Coordinación de </a:t>
          </a:r>
          <a:br>
            <a:rPr lang="es-ES" sz="1200" kern="1200" dirty="0" smtClean="0">
              <a:solidFill>
                <a:schemeClr val="tx1"/>
              </a:solidFill>
              <a:latin typeface="+mn-lt"/>
            </a:rPr>
          </a:br>
          <a:r>
            <a:rPr lang="es-ES" sz="1200" kern="1200" dirty="0" smtClean="0">
              <a:solidFill>
                <a:schemeClr val="tx1"/>
              </a:solidFill>
              <a:latin typeface="+mn-lt"/>
            </a:rPr>
            <a:t>Guardia Auxiliar</a:t>
          </a:r>
        </a:p>
      </dsp:txBody>
      <dsp:txXfrm>
        <a:off x="1521072" y="40941"/>
        <a:ext cx="2195997" cy="1104153"/>
      </dsp:txXfrm>
    </dsp:sp>
    <dsp:sp modelId="{FD97660D-53BC-44CC-AE9B-A338B4D3A357}">
      <dsp:nvSpPr>
        <dsp:cNvPr id="0" name=""/>
        <dsp:cNvSpPr/>
      </dsp:nvSpPr>
      <dsp:spPr>
        <a:xfrm>
          <a:off x="1877171" y="4670264"/>
          <a:ext cx="1481065" cy="664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Grupos de 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1877171" y="4670264"/>
        <a:ext cx="1481065" cy="664274"/>
      </dsp:txXfrm>
    </dsp:sp>
    <dsp:sp modelId="{9FDAEC83-E46D-470C-95F7-FD6B70C52CCC}">
      <dsp:nvSpPr>
        <dsp:cNvPr id="0" name=""/>
        <dsp:cNvSpPr/>
      </dsp:nvSpPr>
      <dsp:spPr>
        <a:xfrm>
          <a:off x="742734" y="2315287"/>
          <a:ext cx="1481065" cy="50801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Arial" pitchFamily="34" charset="0"/>
            </a:rPr>
            <a:t>Área de Vehículos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742734" y="2315287"/>
        <a:ext cx="1481065" cy="508017"/>
      </dsp:txXfrm>
    </dsp:sp>
    <dsp:sp modelId="{7567A072-02EC-4B1C-B99A-1734C2033C68}">
      <dsp:nvSpPr>
        <dsp:cNvPr id="0" name=""/>
        <dsp:cNvSpPr/>
      </dsp:nvSpPr>
      <dsp:spPr>
        <a:xfrm>
          <a:off x="743706" y="3002754"/>
          <a:ext cx="1481065" cy="664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Guardia Auxiliar </a:t>
          </a:r>
        </a:p>
      </dsp:txBody>
      <dsp:txXfrm>
        <a:off x="743706" y="3002754"/>
        <a:ext cx="1481065" cy="664274"/>
      </dsp:txXfrm>
    </dsp:sp>
    <dsp:sp modelId="{98F029CF-DB40-481D-8019-91B01DDEB890}">
      <dsp:nvSpPr>
        <dsp:cNvPr id="0" name=""/>
        <dsp:cNvSpPr/>
      </dsp:nvSpPr>
      <dsp:spPr>
        <a:xfrm>
          <a:off x="3042788" y="2314953"/>
          <a:ext cx="1481065" cy="50801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Área de radios </a:t>
          </a:r>
          <a:br>
            <a:rPr lang="es-ES" sz="1200" kern="1200" dirty="0" smtClean="0">
              <a:solidFill>
                <a:schemeClr val="tx1"/>
              </a:solidFill>
            </a:rPr>
          </a:br>
          <a:r>
            <a:rPr lang="es-ES" sz="1200" kern="1200" dirty="0" smtClean="0">
              <a:solidFill>
                <a:schemeClr val="tx1"/>
              </a:solidFill>
            </a:rPr>
            <a:t>y baterías</a:t>
          </a:r>
        </a:p>
      </dsp:txBody>
      <dsp:txXfrm>
        <a:off x="3042788" y="2314953"/>
        <a:ext cx="1481065" cy="508017"/>
      </dsp:txXfrm>
    </dsp:sp>
    <dsp:sp modelId="{1C1F3651-3648-49AA-B11A-6D452114D7A7}">
      <dsp:nvSpPr>
        <dsp:cNvPr id="0" name=""/>
        <dsp:cNvSpPr/>
      </dsp:nvSpPr>
      <dsp:spPr>
        <a:xfrm>
          <a:off x="3044519" y="3002926"/>
          <a:ext cx="1481065" cy="664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Guardias Auxiliares</a:t>
          </a:r>
        </a:p>
      </dsp:txBody>
      <dsp:txXfrm>
        <a:off x="3044519" y="3002926"/>
        <a:ext cx="1481065" cy="664274"/>
      </dsp:txXfrm>
    </dsp:sp>
    <dsp:sp modelId="{9BE3FD1E-D4BA-4B14-B3FE-DADB0C5810C3}">
      <dsp:nvSpPr>
        <dsp:cNvPr id="0" name=""/>
        <dsp:cNvSpPr/>
      </dsp:nvSpPr>
      <dsp:spPr>
        <a:xfrm>
          <a:off x="738240" y="3835018"/>
          <a:ext cx="1481065" cy="664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Comisionados en Tránsito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738240" y="3835018"/>
        <a:ext cx="1481065" cy="664274"/>
      </dsp:txXfrm>
    </dsp:sp>
    <dsp:sp modelId="{93715F7B-4BEE-4B6E-ACBC-3C7FE594CD6B}">
      <dsp:nvSpPr>
        <dsp:cNvPr id="0" name=""/>
        <dsp:cNvSpPr/>
      </dsp:nvSpPr>
      <dsp:spPr>
        <a:xfrm>
          <a:off x="3047991" y="3835261"/>
          <a:ext cx="1481065" cy="664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Comisionados en Academia de </a:t>
          </a:r>
          <a:br>
            <a:rPr lang="es-ES" sz="1200" kern="1200" dirty="0" smtClean="0">
              <a:solidFill>
                <a:schemeClr val="tx1"/>
              </a:solidFill>
            </a:rPr>
          </a:br>
          <a:r>
            <a:rPr lang="es-ES" sz="1200" kern="1200" dirty="0" smtClean="0">
              <a:solidFill>
                <a:schemeClr val="tx1"/>
              </a:solidFill>
            </a:rPr>
            <a:t>Monterrey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47991" y="3835261"/>
        <a:ext cx="1481065" cy="664274"/>
      </dsp:txXfrm>
    </dsp:sp>
    <dsp:sp modelId="{87F76D30-8E52-46F6-8B23-9B7927BF87FA}">
      <dsp:nvSpPr>
        <dsp:cNvPr id="0" name=""/>
        <dsp:cNvSpPr/>
      </dsp:nvSpPr>
      <dsp:spPr>
        <a:xfrm>
          <a:off x="741185" y="1471457"/>
          <a:ext cx="1481065" cy="664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Cadetes de </a:t>
          </a:r>
          <a:br>
            <a:rPr lang="es-ES" sz="1200" kern="1200" dirty="0" smtClean="0">
              <a:solidFill>
                <a:schemeClr val="tx1"/>
              </a:solidFill>
            </a:rPr>
          </a:br>
          <a:r>
            <a:rPr lang="es-ES" sz="1200" kern="1200" dirty="0" smtClean="0">
              <a:solidFill>
                <a:schemeClr val="tx1"/>
              </a:solidFill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741185" y="1471457"/>
        <a:ext cx="1481065" cy="664274"/>
      </dsp:txXfrm>
    </dsp:sp>
    <dsp:sp modelId="{26828649-607B-4174-8A4B-140A75C3E8CA}">
      <dsp:nvSpPr>
        <dsp:cNvPr id="0" name=""/>
        <dsp:cNvSpPr/>
      </dsp:nvSpPr>
      <dsp:spPr>
        <a:xfrm>
          <a:off x="3042606" y="1470768"/>
          <a:ext cx="1481065" cy="664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Guardia Auxiliar</a:t>
          </a:r>
        </a:p>
      </dsp:txBody>
      <dsp:txXfrm>
        <a:off x="3042606" y="1470768"/>
        <a:ext cx="1481065" cy="664274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C5557F-A65F-47D7-93EB-79D6C8D86779}">
      <dsp:nvSpPr>
        <dsp:cNvPr id="0" name=""/>
        <dsp:cNvSpPr/>
      </dsp:nvSpPr>
      <dsp:spPr>
        <a:xfrm>
          <a:off x="2134322" y="856823"/>
          <a:ext cx="333153" cy="3655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5480"/>
              </a:lnTo>
              <a:lnTo>
                <a:pt x="333153" y="36554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386F7D-EFB9-4FC6-B715-FEE86026CFDC}">
      <dsp:nvSpPr>
        <dsp:cNvPr id="0" name=""/>
        <dsp:cNvSpPr/>
      </dsp:nvSpPr>
      <dsp:spPr>
        <a:xfrm>
          <a:off x="1843074" y="856823"/>
          <a:ext cx="291247" cy="3655480"/>
        </a:xfrm>
        <a:custGeom>
          <a:avLst/>
          <a:gdLst/>
          <a:ahLst/>
          <a:cxnLst/>
          <a:rect l="0" t="0" r="0" b="0"/>
          <a:pathLst>
            <a:path>
              <a:moveTo>
                <a:pt x="291247" y="0"/>
              </a:moveTo>
              <a:lnTo>
                <a:pt x="291247" y="3655480"/>
              </a:lnTo>
              <a:lnTo>
                <a:pt x="0" y="36554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8F6F9-18A8-42D9-B10F-86791632CFB7}">
      <dsp:nvSpPr>
        <dsp:cNvPr id="0" name=""/>
        <dsp:cNvSpPr/>
      </dsp:nvSpPr>
      <dsp:spPr>
        <a:xfrm>
          <a:off x="2134322" y="856823"/>
          <a:ext cx="333153" cy="28539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3989"/>
              </a:lnTo>
              <a:lnTo>
                <a:pt x="333153" y="285398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E108E-454D-4415-8210-9F68651D855F}">
      <dsp:nvSpPr>
        <dsp:cNvPr id="0" name=""/>
        <dsp:cNvSpPr/>
      </dsp:nvSpPr>
      <dsp:spPr>
        <a:xfrm>
          <a:off x="1843074" y="856823"/>
          <a:ext cx="291247" cy="2853989"/>
        </a:xfrm>
        <a:custGeom>
          <a:avLst/>
          <a:gdLst/>
          <a:ahLst/>
          <a:cxnLst/>
          <a:rect l="0" t="0" r="0" b="0"/>
          <a:pathLst>
            <a:path>
              <a:moveTo>
                <a:pt x="291247" y="0"/>
              </a:moveTo>
              <a:lnTo>
                <a:pt x="291247" y="2853989"/>
              </a:lnTo>
              <a:lnTo>
                <a:pt x="0" y="285398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E38971-0356-44FB-B2D7-E158526E3D22}">
      <dsp:nvSpPr>
        <dsp:cNvPr id="0" name=""/>
        <dsp:cNvSpPr/>
      </dsp:nvSpPr>
      <dsp:spPr>
        <a:xfrm>
          <a:off x="2134322" y="856823"/>
          <a:ext cx="328748" cy="50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726"/>
              </a:lnTo>
              <a:lnTo>
                <a:pt x="328748" y="5067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A2114-D9BE-4E74-AF07-B76AEFDA3E4F}">
      <dsp:nvSpPr>
        <dsp:cNvPr id="0" name=""/>
        <dsp:cNvSpPr/>
      </dsp:nvSpPr>
      <dsp:spPr>
        <a:xfrm>
          <a:off x="1841207" y="856823"/>
          <a:ext cx="293114" cy="507342"/>
        </a:xfrm>
        <a:custGeom>
          <a:avLst/>
          <a:gdLst/>
          <a:ahLst/>
          <a:cxnLst/>
          <a:rect l="0" t="0" r="0" b="0"/>
          <a:pathLst>
            <a:path>
              <a:moveTo>
                <a:pt x="293114" y="0"/>
              </a:moveTo>
              <a:lnTo>
                <a:pt x="293114" y="507342"/>
              </a:lnTo>
              <a:lnTo>
                <a:pt x="0" y="5073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73777-319D-445F-A8AA-AABCF7AC43E4}">
      <dsp:nvSpPr>
        <dsp:cNvPr id="0" name=""/>
        <dsp:cNvSpPr/>
      </dsp:nvSpPr>
      <dsp:spPr>
        <a:xfrm>
          <a:off x="2134322" y="856823"/>
          <a:ext cx="325939" cy="2071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1530"/>
              </a:lnTo>
              <a:lnTo>
                <a:pt x="325939" y="20715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2D0033-44DE-48CB-80B2-E76F5621147B}">
      <dsp:nvSpPr>
        <dsp:cNvPr id="0" name=""/>
        <dsp:cNvSpPr/>
      </dsp:nvSpPr>
      <dsp:spPr>
        <a:xfrm>
          <a:off x="1848466" y="856823"/>
          <a:ext cx="285855" cy="2071313"/>
        </a:xfrm>
        <a:custGeom>
          <a:avLst/>
          <a:gdLst/>
          <a:ahLst/>
          <a:cxnLst/>
          <a:rect l="0" t="0" r="0" b="0"/>
          <a:pathLst>
            <a:path>
              <a:moveTo>
                <a:pt x="285855" y="0"/>
              </a:moveTo>
              <a:lnTo>
                <a:pt x="285855" y="2071313"/>
              </a:lnTo>
              <a:lnTo>
                <a:pt x="0" y="207131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919FD2-C4C7-4411-B223-2503EBAD88E7}">
      <dsp:nvSpPr>
        <dsp:cNvPr id="0" name=""/>
        <dsp:cNvSpPr/>
      </dsp:nvSpPr>
      <dsp:spPr>
        <a:xfrm>
          <a:off x="2134322" y="856823"/>
          <a:ext cx="328748" cy="1289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9710"/>
              </a:lnTo>
              <a:lnTo>
                <a:pt x="328748" y="12897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2759F-F893-429A-86E0-E10F085EB4B4}">
      <dsp:nvSpPr>
        <dsp:cNvPr id="0" name=""/>
        <dsp:cNvSpPr/>
      </dsp:nvSpPr>
      <dsp:spPr>
        <a:xfrm>
          <a:off x="1842594" y="856823"/>
          <a:ext cx="291727" cy="1290010"/>
        </a:xfrm>
        <a:custGeom>
          <a:avLst/>
          <a:gdLst/>
          <a:ahLst/>
          <a:cxnLst/>
          <a:rect l="0" t="0" r="0" b="0"/>
          <a:pathLst>
            <a:path>
              <a:moveTo>
                <a:pt x="291727" y="0"/>
              </a:moveTo>
              <a:lnTo>
                <a:pt x="291727" y="1290010"/>
              </a:lnTo>
              <a:lnTo>
                <a:pt x="0" y="12900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0FF04C-1D60-4ED8-B0D7-7846FAF0EBF4}">
      <dsp:nvSpPr>
        <dsp:cNvPr id="0" name=""/>
        <dsp:cNvSpPr/>
      </dsp:nvSpPr>
      <dsp:spPr>
        <a:xfrm>
          <a:off x="2088602" y="856823"/>
          <a:ext cx="91440" cy="41092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14072"/>
              </a:lnTo>
              <a:lnTo>
                <a:pt x="46481" y="4014072"/>
              </a:lnTo>
              <a:lnTo>
                <a:pt x="46481" y="41092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BD13E-A4B2-4E6C-99A4-69A6C117360F}">
      <dsp:nvSpPr>
        <dsp:cNvPr id="0" name=""/>
        <dsp:cNvSpPr/>
      </dsp:nvSpPr>
      <dsp:spPr>
        <a:xfrm>
          <a:off x="1324213" y="57313"/>
          <a:ext cx="1620218" cy="7995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Grupos de 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 smtClean="0">
            <a:solidFill>
              <a:schemeClr val="tx1"/>
            </a:solidFill>
            <a:latin typeface="+mn-lt"/>
          </a:endParaRPr>
        </a:p>
      </dsp:txBody>
      <dsp:txXfrm>
        <a:off x="1324213" y="57313"/>
        <a:ext cx="1620218" cy="799510"/>
      </dsp:txXfrm>
    </dsp:sp>
    <dsp:sp modelId="{3DD0F7B5-B05A-43CC-8EB8-B276D23DF41E}">
      <dsp:nvSpPr>
        <dsp:cNvPr id="0" name=""/>
        <dsp:cNvSpPr/>
      </dsp:nvSpPr>
      <dsp:spPr>
        <a:xfrm>
          <a:off x="1436527" y="4966054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Turno Diurno</a:t>
          </a:r>
          <a:br>
            <a:rPr lang="es-ES" sz="1200" kern="1200" dirty="0" smtClean="0">
              <a:solidFill>
                <a:schemeClr val="tx1"/>
              </a:solidFill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1436527" y="4966054"/>
        <a:ext cx="1397112" cy="608921"/>
      </dsp:txXfrm>
    </dsp:sp>
    <dsp:sp modelId="{9FDAEC83-E46D-470C-95F7-FD6B70C52CCC}">
      <dsp:nvSpPr>
        <dsp:cNvPr id="0" name=""/>
        <dsp:cNvSpPr/>
      </dsp:nvSpPr>
      <dsp:spPr>
        <a:xfrm>
          <a:off x="445481" y="1842372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2do.Grupo</a:t>
          </a:r>
          <a:endParaRPr lang="es-ES" sz="1200" kern="1200" dirty="0">
            <a:solidFill>
              <a:srgbClr val="FF0000"/>
            </a:solidFill>
          </a:endParaRPr>
        </a:p>
      </dsp:txBody>
      <dsp:txXfrm>
        <a:off x="445481" y="1842372"/>
        <a:ext cx="1397112" cy="608921"/>
      </dsp:txXfrm>
    </dsp:sp>
    <dsp:sp modelId="{98F029CF-DB40-481D-8019-91B01DDEB890}">
      <dsp:nvSpPr>
        <dsp:cNvPr id="0" name=""/>
        <dsp:cNvSpPr/>
      </dsp:nvSpPr>
      <dsp:spPr>
        <a:xfrm>
          <a:off x="2463071" y="1842073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7mo. Grupo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2463071" y="1842073"/>
        <a:ext cx="1397112" cy="608921"/>
      </dsp:txXfrm>
    </dsp:sp>
    <dsp:sp modelId="{9BE3FD1E-D4BA-4B14-B3FE-DADB0C5810C3}">
      <dsp:nvSpPr>
        <dsp:cNvPr id="0" name=""/>
        <dsp:cNvSpPr/>
      </dsp:nvSpPr>
      <dsp:spPr>
        <a:xfrm>
          <a:off x="451354" y="2623676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3er. Grupo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51354" y="2623676"/>
        <a:ext cx="1397112" cy="608921"/>
      </dsp:txXfrm>
    </dsp:sp>
    <dsp:sp modelId="{93715F7B-4BEE-4B6E-ACBC-3C7FE594CD6B}">
      <dsp:nvSpPr>
        <dsp:cNvPr id="0" name=""/>
        <dsp:cNvSpPr/>
      </dsp:nvSpPr>
      <dsp:spPr>
        <a:xfrm>
          <a:off x="2460261" y="2623893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8vo. Grupo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460261" y="2623893"/>
        <a:ext cx="1397112" cy="608921"/>
      </dsp:txXfrm>
    </dsp:sp>
    <dsp:sp modelId="{87F76D30-8E52-46F6-8B23-9B7927BF87FA}">
      <dsp:nvSpPr>
        <dsp:cNvPr id="0" name=""/>
        <dsp:cNvSpPr/>
      </dsp:nvSpPr>
      <dsp:spPr>
        <a:xfrm>
          <a:off x="444094" y="1059705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1er. Grupo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44094" y="1059705"/>
        <a:ext cx="1397112" cy="608921"/>
      </dsp:txXfrm>
    </dsp:sp>
    <dsp:sp modelId="{26828649-607B-4174-8A4B-140A75C3E8CA}">
      <dsp:nvSpPr>
        <dsp:cNvPr id="0" name=""/>
        <dsp:cNvSpPr/>
      </dsp:nvSpPr>
      <dsp:spPr>
        <a:xfrm>
          <a:off x="2463071" y="1059089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6to. Grupo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MX" sz="1200" kern="1200" dirty="0">
            <a:solidFill>
              <a:schemeClr val="tx1"/>
            </a:solidFill>
          </a:endParaRPr>
        </a:p>
      </dsp:txBody>
      <dsp:txXfrm>
        <a:off x="2463071" y="1059089"/>
        <a:ext cx="1397112" cy="608921"/>
      </dsp:txXfrm>
    </dsp:sp>
    <dsp:sp modelId="{55B82782-DC6A-4921-B3C6-4BA6DD199DFD}">
      <dsp:nvSpPr>
        <dsp:cNvPr id="0" name=""/>
        <dsp:cNvSpPr/>
      </dsp:nvSpPr>
      <dsp:spPr>
        <a:xfrm>
          <a:off x="445961" y="3406352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4to. Grupo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45961" y="3406352"/>
        <a:ext cx="1397112" cy="608921"/>
      </dsp:txXfrm>
    </dsp:sp>
    <dsp:sp modelId="{C4031B52-B88D-4FF8-99ED-38415968F3B2}">
      <dsp:nvSpPr>
        <dsp:cNvPr id="0" name=""/>
        <dsp:cNvSpPr/>
      </dsp:nvSpPr>
      <dsp:spPr>
        <a:xfrm>
          <a:off x="2467475" y="3406352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9no. Grupo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467475" y="3406352"/>
        <a:ext cx="1397112" cy="608921"/>
      </dsp:txXfrm>
    </dsp:sp>
    <dsp:sp modelId="{83B64D9A-FE92-4300-80CD-727CDD728F21}">
      <dsp:nvSpPr>
        <dsp:cNvPr id="0" name=""/>
        <dsp:cNvSpPr/>
      </dsp:nvSpPr>
      <dsp:spPr>
        <a:xfrm>
          <a:off x="445961" y="4207842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5to. Grupo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45961" y="4207842"/>
        <a:ext cx="1397112" cy="608921"/>
      </dsp:txXfrm>
    </dsp:sp>
    <dsp:sp modelId="{AF445D72-FA60-41B5-A6B0-D20E81C4A9FF}">
      <dsp:nvSpPr>
        <dsp:cNvPr id="0" name=""/>
        <dsp:cNvSpPr/>
      </dsp:nvSpPr>
      <dsp:spPr>
        <a:xfrm>
          <a:off x="2467475" y="4207842"/>
          <a:ext cx="1397112" cy="6089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4ta. Compañía</a:t>
          </a:r>
          <a:br>
            <a:rPr lang="es-MX" sz="1200" kern="1200" dirty="0" smtClean="0">
              <a:solidFill>
                <a:schemeClr val="tx1"/>
              </a:solidFill>
              <a:latin typeface="+mn-lt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467475" y="4207842"/>
        <a:ext cx="1397112" cy="608921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DD2-8DEC-4F63-B148-CA77C001AF96}">
      <dsp:nvSpPr>
        <dsp:cNvPr id="0" name=""/>
        <dsp:cNvSpPr/>
      </dsp:nvSpPr>
      <dsp:spPr>
        <a:xfrm>
          <a:off x="6838204" y="2825500"/>
          <a:ext cx="91440" cy="3115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15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4066668" y="1495348"/>
          <a:ext cx="2817255" cy="782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102"/>
              </a:lnTo>
              <a:lnTo>
                <a:pt x="2817255" y="609102"/>
              </a:lnTo>
              <a:lnTo>
                <a:pt x="2817255" y="7820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4021854" y="2797546"/>
          <a:ext cx="91440" cy="3395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951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4020948" y="1495348"/>
          <a:ext cx="91440" cy="7820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9102"/>
              </a:lnTo>
              <a:lnTo>
                <a:pt x="46625" y="609102"/>
              </a:lnTo>
              <a:lnTo>
                <a:pt x="46625" y="7820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2FF86-0F25-4109-A465-F4EF805AFCDE}">
      <dsp:nvSpPr>
        <dsp:cNvPr id="0" name=""/>
        <dsp:cNvSpPr/>
      </dsp:nvSpPr>
      <dsp:spPr>
        <a:xfrm>
          <a:off x="1193862" y="2788028"/>
          <a:ext cx="91440" cy="3490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0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B0E3E-A969-421D-BCD7-FADEDA785973}">
      <dsp:nvSpPr>
        <dsp:cNvPr id="0" name=""/>
        <dsp:cNvSpPr/>
      </dsp:nvSpPr>
      <dsp:spPr>
        <a:xfrm>
          <a:off x="1239582" y="1495348"/>
          <a:ext cx="2827086" cy="782011"/>
        </a:xfrm>
        <a:custGeom>
          <a:avLst/>
          <a:gdLst/>
          <a:ahLst/>
          <a:cxnLst/>
          <a:rect l="0" t="0" r="0" b="0"/>
          <a:pathLst>
            <a:path>
              <a:moveTo>
                <a:pt x="2827086" y="0"/>
              </a:moveTo>
              <a:lnTo>
                <a:pt x="2827086" y="609102"/>
              </a:lnTo>
              <a:lnTo>
                <a:pt x="0" y="609102"/>
              </a:lnTo>
              <a:lnTo>
                <a:pt x="0" y="7820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2896672" y="235349"/>
          <a:ext cx="2339992" cy="125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1er. Grupo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</a:p>
      </dsp:txBody>
      <dsp:txXfrm>
        <a:off x="2896672" y="235349"/>
        <a:ext cx="2339992" cy="1259999"/>
      </dsp:txXfrm>
    </dsp:sp>
    <dsp:sp modelId="{A6929D0D-76E0-472F-A28B-C3AF45D60990}">
      <dsp:nvSpPr>
        <dsp:cNvPr id="0" name=""/>
        <dsp:cNvSpPr/>
      </dsp:nvSpPr>
      <dsp:spPr>
        <a:xfrm>
          <a:off x="2" y="2277360"/>
          <a:ext cx="2479159" cy="5106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ur</a:t>
          </a:r>
          <a:endParaRPr lang="pt-BR" sz="1200" kern="1200" dirty="0" smtClean="0">
            <a:solidFill>
              <a:schemeClr val="tx1"/>
            </a:solidFill>
            <a:latin typeface="+mn-lt"/>
          </a:endParaRPr>
        </a:p>
      </dsp:txBody>
      <dsp:txXfrm>
        <a:off x="2" y="2277360"/>
        <a:ext cx="2479159" cy="510667"/>
      </dsp:txXfrm>
    </dsp:sp>
    <dsp:sp modelId="{3AC2205B-CFE9-4B39-88F7-13D37D548EAC}">
      <dsp:nvSpPr>
        <dsp:cNvPr id="0" name=""/>
        <dsp:cNvSpPr/>
      </dsp:nvSpPr>
      <dsp:spPr>
        <a:xfrm>
          <a:off x="2" y="3137058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" y="3137058"/>
        <a:ext cx="2479159" cy="1644747"/>
      </dsp:txXfrm>
    </dsp:sp>
    <dsp:sp modelId="{22A32EF1-2A50-4950-97C7-A188D30D1CDF}">
      <dsp:nvSpPr>
        <dsp:cNvPr id="0" name=""/>
        <dsp:cNvSpPr/>
      </dsp:nvSpPr>
      <dsp:spPr>
        <a:xfrm>
          <a:off x="2827994" y="2277360"/>
          <a:ext cx="2479159" cy="5201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2827994" y="2277360"/>
        <a:ext cx="2479159" cy="520185"/>
      </dsp:txXfrm>
    </dsp:sp>
    <dsp:sp modelId="{A384A728-D15B-4EFC-9690-90D90AC42B59}">
      <dsp:nvSpPr>
        <dsp:cNvPr id="0" name=""/>
        <dsp:cNvSpPr/>
      </dsp:nvSpPr>
      <dsp:spPr>
        <a:xfrm>
          <a:off x="2827994" y="3137058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827994" y="3137058"/>
        <a:ext cx="2479159" cy="1644747"/>
      </dsp:txXfrm>
    </dsp:sp>
    <dsp:sp modelId="{BAB3941F-950F-47D3-B7C8-781DF27D0BBF}">
      <dsp:nvSpPr>
        <dsp:cNvPr id="0" name=""/>
        <dsp:cNvSpPr/>
      </dsp:nvSpPr>
      <dsp:spPr>
        <a:xfrm>
          <a:off x="5644344" y="2277360"/>
          <a:ext cx="2479159" cy="5481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5644344" y="2277360"/>
        <a:ext cx="2479159" cy="548139"/>
      </dsp:txXfrm>
    </dsp:sp>
    <dsp:sp modelId="{B005E8AF-6FB7-4C27-973B-BD2C4151F9AE}">
      <dsp:nvSpPr>
        <dsp:cNvPr id="0" name=""/>
        <dsp:cNvSpPr/>
      </dsp:nvSpPr>
      <dsp:spPr>
        <a:xfrm>
          <a:off x="5644344" y="3137058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5644344" y="3137058"/>
        <a:ext cx="2479159" cy="1644747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DD2-8DEC-4F63-B148-CA77C001AF96}">
      <dsp:nvSpPr>
        <dsp:cNvPr id="0" name=""/>
        <dsp:cNvSpPr/>
      </dsp:nvSpPr>
      <dsp:spPr>
        <a:xfrm>
          <a:off x="4435519" y="3085842"/>
          <a:ext cx="91440" cy="3530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0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2930309" y="1587472"/>
          <a:ext cx="1550929" cy="960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891"/>
              </a:lnTo>
              <a:lnTo>
                <a:pt x="1550929" y="399891"/>
              </a:lnTo>
              <a:lnTo>
                <a:pt x="1550929" y="96074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1369020" y="3085842"/>
          <a:ext cx="91440" cy="351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7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1414740" y="1587472"/>
          <a:ext cx="1515569" cy="960748"/>
        </a:xfrm>
        <a:custGeom>
          <a:avLst/>
          <a:gdLst/>
          <a:ahLst/>
          <a:cxnLst/>
          <a:rect l="0" t="0" r="0" b="0"/>
          <a:pathLst>
            <a:path>
              <a:moveTo>
                <a:pt x="1515569" y="0"/>
              </a:moveTo>
              <a:lnTo>
                <a:pt x="1515569" y="399891"/>
              </a:lnTo>
              <a:lnTo>
                <a:pt x="0" y="399891"/>
              </a:lnTo>
              <a:lnTo>
                <a:pt x="0" y="96074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1753311" y="330832"/>
          <a:ext cx="2353996" cy="12566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2do. Grupo</a:t>
          </a:r>
        </a:p>
      </dsp:txBody>
      <dsp:txXfrm>
        <a:off x="1753311" y="330832"/>
        <a:ext cx="2353996" cy="1256640"/>
      </dsp:txXfrm>
    </dsp:sp>
    <dsp:sp modelId="{22A32EF1-2A50-4950-97C7-A188D30D1CDF}">
      <dsp:nvSpPr>
        <dsp:cNvPr id="0" name=""/>
        <dsp:cNvSpPr/>
      </dsp:nvSpPr>
      <dsp:spPr>
        <a:xfrm>
          <a:off x="399616" y="2548220"/>
          <a:ext cx="2030248" cy="5376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399616" y="2548220"/>
        <a:ext cx="2030248" cy="537621"/>
      </dsp:txXfrm>
    </dsp:sp>
    <dsp:sp modelId="{A384A728-D15B-4EFC-9690-90D90AC42B59}">
      <dsp:nvSpPr>
        <dsp:cNvPr id="0" name=""/>
        <dsp:cNvSpPr/>
      </dsp:nvSpPr>
      <dsp:spPr>
        <a:xfrm>
          <a:off x="399616" y="3437606"/>
          <a:ext cx="2030248" cy="11524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399616" y="3437606"/>
        <a:ext cx="2030248" cy="1152481"/>
      </dsp:txXfrm>
    </dsp:sp>
    <dsp:sp modelId="{BAB3941F-950F-47D3-B7C8-781DF27D0BBF}">
      <dsp:nvSpPr>
        <dsp:cNvPr id="0" name=""/>
        <dsp:cNvSpPr/>
      </dsp:nvSpPr>
      <dsp:spPr>
        <a:xfrm>
          <a:off x="3466115" y="2548220"/>
          <a:ext cx="2030248" cy="5376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3466115" y="2548220"/>
        <a:ext cx="2030248" cy="537621"/>
      </dsp:txXfrm>
    </dsp:sp>
    <dsp:sp modelId="{B005E8AF-6FB7-4C27-973B-BD2C4151F9AE}">
      <dsp:nvSpPr>
        <dsp:cNvPr id="0" name=""/>
        <dsp:cNvSpPr/>
      </dsp:nvSpPr>
      <dsp:spPr>
        <a:xfrm>
          <a:off x="3466115" y="3438941"/>
          <a:ext cx="2030248" cy="11524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3466115" y="3438941"/>
        <a:ext cx="2030248" cy="1152481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FD985-576C-4F3C-A77B-0100EDD667B7}">
      <dsp:nvSpPr>
        <dsp:cNvPr id="0" name=""/>
        <dsp:cNvSpPr/>
      </dsp:nvSpPr>
      <dsp:spPr>
        <a:xfrm>
          <a:off x="2947886" y="2318444"/>
          <a:ext cx="91440" cy="184409"/>
        </a:xfrm>
        <a:custGeom>
          <a:avLst/>
          <a:gdLst/>
          <a:ahLst/>
          <a:cxnLst/>
          <a:rect l="0" t="0" r="0" b="0"/>
          <a:pathLst>
            <a:path>
              <a:moveTo>
                <a:pt x="46487" y="0"/>
              </a:moveTo>
              <a:lnTo>
                <a:pt x="46487" y="15672"/>
              </a:lnTo>
              <a:lnTo>
                <a:pt x="45720" y="15672"/>
              </a:lnTo>
              <a:lnTo>
                <a:pt x="45720" y="18440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5E2D54-4A67-4C67-BA4E-4274660A9820}">
      <dsp:nvSpPr>
        <dsp:cNvPr id="0" name=""/>
        <dsp:cNvSpPr/>
      </dsp:nvSpPr>
      <dsp:spPr>
        <a:xfrm>
          <a:off x="3668991" y="1507266"/>
          <a:ext cx="397744" cy="544882"/>
        </a:xfrm>
        <a:custGeom>
          <a:avLst/>
          <a:gdLst/>
          <a:ahLst/>
          <a:cxnLst/>
          <a:rect l="0" t="0" r="0" b="0"/>
          <a:pathLst>
            <a:path>
              <a:moveTo>
                <a:pt x="397744" y="0"/>
              </a:moveTo>
              <a:lnTo>
                <a:pt x="397744" y="544882"/>
              </a:lnTo>
              <a:lnTo>
                <a:pt x="0" y="54488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85DD2-8DEC-4F63-B148-CA77C001AF96}">
      <dsp:nvSpPr>
        <dsp:cNvPr id="0" name=""/>
        <dsp:cNvSpPr/>
      </dsp:nvSpPr>
      <dsp:spPr>
        <a:xfrm>
          <a:off x="6770283" y="4180530"/>
          <a:ext cx="91440" cy="1894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949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4066736" y="1507266"/>
          <a:ext cx="2749267" cy="2138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9615"/>
              </a:lnTo>
              <a:lnTo>
                <a:pt x="2749267" y="1969615"/>
              </a:lnTo>
              <a:lnTo>
                <a:pt x="2749267" y="213835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4021900" y="4153251"/>
          <a:ext cx="91440" cy="2167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67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4021016" y="1507266"/>
          <a:ext cx="91440" cy="21383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615"/>
              </a:lnTo>
              <a:lnTo>
                <a:pt x="46603" y="1969615"/>
              </a:lnTo>
              <a:lnTo>
                <a:pt x="46603" y="213835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2FF86-0F25-4109-A465-F4EF805AFCDE}">
      <dsp:nvSpPr>
        <dsp:cNvPr id="0" name=""/>
        <dsp:cNvSpPr/>
      </dsp:nvSpPr>
      <dsp:spPr>
        <a:xfrm>
          <a:off x="1247129" y="4143962"/>
          <a:ext cx="91440" cy="2260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0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B0E3E-A969-421D-BCD7-FADEDA785973}">
      <dsp:nvSpPr>
        <dsp:cNvPr id="0" name=""/>
        <dsp:cNvSpPr/>
      </dsp:nvSpPr>
      <dsp:spPr>
        <a:xfrm>
          <a:off x="1292849" y="1507266"/>
          <a:ext cx="2773886" cy="2138352"/>
        </a:xfrm>
        <a:custGeom>
          <a:avLst/>
          <a:gdLst/>
          <a:ahLst/>
          <a:cxnLst/>
          <a:rect l="0" t="0" r="0" b="0"/>
          <a:pathLst>
            <a:path>
              <a:moveTo>
                <a:pt x="2773886" y="0"/>
              </a:moveTo>
              <a:lnTo>
                <a:pt x="2773886" y="1969615"/>
              </a:lnTo>
              <a:lnTo>
                <a:pt x="0" y="1969615"/>
              </a:lnTo>
              <a:lnTo>
                <a:pt x="0" y="213835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2968734" y="364099"/>
          <a:ext cx="2196003" cy="114316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3er. Grupo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</a:t>
          </a:r>
        </a:p>
      </dsp:txBody>
      <dsp:txXfrm>
        <a:off x="2968734" y="364099"/>
        <a:ext cx="2196003" cy="1143167"/>
      </dsp:txXfrm>
    </dsp:sp>
    <dsp:sp modelId="{A6929D0D-76E0-472F-A28B-C3AF45D60990}">
      <dsp:nvSpPr>
        <dsp:cNvPr id="0" name=""/>
        <dsp:cNvSpPr/>
      </dsp:nvSpPr>
      <dsp:spPr>
        <a:xfrm>
          <a:off x="83183" y="3645619"/>
          <a:ext cx="2419330" cy="49834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ur</a:t>
          </a:r>
          <a:endParaRPr lang="pt-BR" sz="1200" kern="1200" dirty="0" smtClean="0">
            <a:solidFill>
              <a:schemeClr val="tx1"/>
            </a:solidFill>
            <a:latin typeface="+mn-lt"/>
          </a:endParaRPr>
        </a:p>
      </dsp:txBody>
      <dsp:txXfrm>
        <a:off x="83183" y="3645619"/>
        <a:ext cx="2419330" cy="498343"/>
      </dsp:txXfrm>
    </dsp:sp>
    <dsp:sp modelId="{3AC2205B-CFE9-4B39-88F7-13D37D548EAC}">
      <dsp:nvSpPr>
        <dsp:cNvPr id="0" name=""/>
        <dsp:cNvSpPr/>
      </dsp:nvSpPr>
      <dsp:spPr>
        <a:xfrm>
          <a:off x="83183" y="4370021"/>
          <a:ext cx="2419330" cy="12647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u="none" strike="noStrike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u="none" strike="noStrike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83183" y="4370021"/>
        <a:ext cx="2419330" cy="1264721"/>
      </dsp:txXfrm>
    </dsp:sp>
    <dsp:sp modelId="{22A32EF1-2A50-4950-97C7-A188D30D1CDF}">
      <dsp:nvSpPr>
        <dsp:cNvPr id="0" name=""/>
        <dsp:cNvSpPr/>
      </dsp:nvSpPr>
      <dsp:spPr>
        <a:xfrm>
          <a:off x="2857954" y="3645619"/>
          <a:ext cx="2419330" cy="5076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2857954" y="3645619"/>
        <a:ext cx="2419330" cy="507632"/>
      </dsp:txXfrm>
    </dsp:sp>
    <dsp:sp modelId="{A384A728-D15B-4EFC-9690-90D90AC42B59}">
      <dsp:nvSpPr>
        <dsp:cNvPr id="0" name=""/>
        <dsp:cNvSpPr/>
      </dsp:nvSpPr>
      <dsp:spPr>
        <a:xfrm>
          <a:off x="2857954" y="4370021"/>
          <a:ext cx="2419330" cy="12647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857954" y="4370021"/>
        <a:ext cx="2419330" cy="1264721"/>
      </dsp:txXfrm>
    </dsp:sp>
    <dsp:sp modelId="{BAB3941F-950F-47D3-B7C8-781DF27D0BBF}">
      <dsp:nvSpPr>
        <dsp:cNvPr id="0" name=""/>
        <dsp:cNvSpPr/>
      </dsp:nvSpPr>
      <dsp:spPr>
        <a:xfrm>
          <a:off x="5606338" y="3645619"/>
          <a:ext cx="2419330" cy="5349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5606338" y="3645619"/>
        <a:ext cx="2419330" cy="534911"/>
      </dsp:txXfrm>
    </dsp:sp>
    <dsp:sp modelId="{B005E8AF-6FB7-4C27-973B-BD2C4151F9AE}">
      <dsp:nvSpPr>
        <dsp:cNvPr id="0" name=""/>
        <dsp:cNvSpPr/>
      </dsp:nvSpPr>
      <dsp:spPr>
        <a:xfrm>
          <a:off x="5606338" y="4370021"/>
          <a:ext cx="2419330" cy="12647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5606338" y="4370021"/>
        <a:ext cx="2419330" cy="1264721"/>
      </dsp:txXfrm>
    </dsp:sp>
    <dsp:sp modelId="{37C81835-EEB8-4AF8-B7A7-C030684DDE8E}">
      <dsp:nvSpPr>
        <dsp:cNvPr id="0" name=""/>
        <dsp:cNvSpPr/>
      </dsp:nvSpPr>
      <dsp:spPr>
        <a:xfrm>
          <a:off x="2319756" y="1785855"/>
          <a:ext cx="1349234" cy="5325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Apoyo a Policía</a:t>
          </a:r>
        </a:p>
      </dsp:txBody>
      <dsp:txXfrm>
        <a:off x="2319756" y="1785855"/>
        <a:ext cx="1349234" cy="532589"/>
      </dsp:txXfrm>
    </dsp:sp>
    <dsp:sp modelId="{90209F15-C34C-479C-B5A2-BF40EABA8194}">
      <dsp:nvSpPr>
        <dsp:cNvPr id="0" name=""/>
        <dsp:cNvSpPr/>
      </dsp:nvSpPr>
      <dsp:spPr>
        <a:xfrm>
          <a:off x="2318989" y="2502853"/>
          <a:ext cx="1349234" cy="72111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Guardia Auxiliar</a:t>
          </a:r>
        </a:p>
      </dsp:txBody>
      <dsp:txXfrm>
        <a:off x="2318989" y="2502853"/>
        <a:ext cx="1349234" cy="721116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DD2-8DEC-4F63-B148-CA77C001AF96}">
      <dsp:nvSpPr>
        <dsp:cNvPr id="0" name=""/>
        <dsp:cNvSpPr/>
      </dsp:nvSpPr>
      <dsp:spPr>
        <a:xfrm>
          <a:off x="4435519" y="3085842"/>
          <a:ext cx="91440" cy="3530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0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2930309" y="1587472"/>
          <a:ext cx="1550929" cy="960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891"/>
              </a:lnTo>
              <a:lnTo>
                <a:pt x="1550929" y="399891"/>
              </a:lnTo>
              <a:lnTo>
                <a:pt x="1550929" y="96074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1369020" y="3085842"/>
          <a:ext cx="91440" cy="351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7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1414740" y="1587472"/>
          <a:ext cx="1515569" cy="960748"/>
        </a:xfrm>
        <a:custGeom>
          <a:avLst/>
          <a:gdLst/>
          <a:ahLst/>
          <a:cxnLst/>
          <a:rect l="0" t="0" r="0" b="0"/>
          <a:pathLst>
            <a:path>
              <a:moveTo>
                <a:pt x="1515569" y="0"/>
              </a:moveTo>
              <a:lnTo>
                <a:pt x="1515569" y="399891"/>
              </a:lnTo>
              <a:lnTo>
                <a:pt x="0" y="399891"/>
              </a:lnTo>
              <a:lnTo>
                <a:pt x="0" y="96074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1753311" y="330832"/>
          <a:ext cx="2353996" cy="12566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4to. Grupo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</a:t>
          </a:r>
        </a:p>
      </dsp:txBody>
      <dsp:txXfrm>
        <a:off x="1753311" y="330832"/>
        <a:ext cx="2353996" cy="1256640"/>
      </dsp:txXfrm>
    </dsp:sp>
    <dsp:sp modelId="{22A32EF1-2A50-4950-97C7-A188D30D1CDF}">
      <dsp:nvSpPr>
        <dsp:cNvPr id="0" name=""/>
        <dsp:cNvSpPr/>
      </dsp:nvSpPr>
      <dsp:spPr>
        <a:xfrm>
          <a:off x="399616" y="2548220"/>
          <a:ext cx="2030248" cy="5376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399616" y="2548220"/>
        <a:ext cx="2030248" cy="537621"/>
      </dsp:txXfrm>
    </dsp:sp>
    <dsp:sp modelId="{A384A728-D15B-4EFC-9690-90D90AC42B59}">
      <dsp:nvSpPr>
        <dsp:cNvPr id="0" name=""/>
        <dsp:cNvSpPr/>
      </dsp:nvSpPr>
      <dsp:spPr>
        <a:xfrm>
          <a:off x="399616" y="3437606"/>
          <a:ext cx="2030248" cy="11524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399616" y="3437606"/>
        <a:ext cx="2030248" cy="1152481"/>
      </dsp:txXfrm>
    </dsp:sp>
    <dsp:sp modelId="{BAB3941F-950F-47D3-B7C8-781DF27D0BBF}">
      <dsp:nvSpPr>
        <dsp:cNvPr id="0" name=""/>
        <dsp:cNvSpPr/>
      </dsp:nvSpPr>
      <dsp:spPr>
        <a:xfrm>
          <a:off x="3466115" y="2548220"/>
          <a:ext cx="2030248" cy="5376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3466115" y="2548220"/>
        <a:ext cx="2030248" cy="537621"/>
      </dsp:txXfrm>
    </dsp:sp>
    <dsp:sp modelId="{B005E8AF-6FB7-4C27-973B-BD2C4151F9AE}">
      <dsp:nvSpPr>
        <dsp:cNvPr id="0" name=""/>
        <dsp:cNvSpPr/>
      </dsp:nvSpPr>
      <dsp:spPr>
        <a:xfrm>
          <a:off x="3466115" y="3438941"/>
          <a:ext cx="2030248" cy="11524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3466115" y="3438941"/>
        <a:ext cx="2030248" cy="1152481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DD2-8DEC-4F63-B148-CA77C001AF96}">
      <dsp:nvSpPr>
        <dsp:cNvPr id="0" name=""/>
        <dsp:cNvSpPr/>
      </dsp:nvSpPr>
      <dsp:spPr>
        <a:xfrm>
          <a:off x="6921354" y="3171261"/>
          <a:ext cx="91440" cy="3180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80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4078955" y="1759206"/>
          <a:ext cx="2888118" cy="834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375"/>
              </a:lnTo>
              <a:lnTo>
                <a:pt x="2888118" y="523375"/>
              </a:lnTo>
              <a:lnTo>
                <a:pt x="2888118" y="8342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4034864" y="3171261"/>
          <a:ext cx="91440" cy="3329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9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4033235" y="1759206"/>
          <a:ext cx="91440" cy="8342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3375"/>
              </a:lnTo>
              <a:lnTo>
                <a:pt x="47348" y="523375"/>
              </a:lnTo>
              <a:lnTo>
                <a:pt x="47348" y="8342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2FF86-0F25-4109-A465-F4EF805AFCDE}">
      <dsp:nvSpPr>
        <dsp:cNvPr id="0" name=""/>
        <dsp:cNvSpPr/>
      </dsp:nvSpPr>
      <dsp:spPr>
        <a:xfrm>
          <a:off x="1101663" y="3171261"/>
          <a:ext cx="91440" cy="3329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9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B0E3E-A969-421D-BCD7-FADEDA785973}">
      <dsp:nvSpPr>
        <dsp:cNvPr id="0" name=""/>
        <dsp:cNvSpPr/>
      </dsp:nvSpPr>
      <dsp:spPr>
        <a:xfrm>
          <a:off x="1147383" y="1759206"/>
          <a:ext cx="2931571" cy="834247"/>
        </a:xfrm>
        <a:custGeom>
          <a:avLst/>
          <a:gdLst/>
          <a:ahLst/>
          <a:cxnLst/>
          <a:rect l="0" t="0" r="0" b="0"/>
          <a:pathLst>
            <a:path>
              <a:moveTo>
                <a:pt x="2931571" y="0"/>
              </a:moveTo>
              <a:lnTo>
                <a:pt x="2931571" y="523375"/>
              </a:lnTo>
              <a:lnTo>
                <a:pt x="0" y="523375"/>
              </a:lnTo>
              <a:lnTo>
                <a:pt x="0" y="8342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2710956" y="283201"/>
          <a:ext cx="2735998" cy="147600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5to. Grupo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</a:t>
          </a:r>
        </a:p>
      </dsp:txBody>
      <dsp:txXfrm>
        <a:off x="2710956" y="283201"/>
        <a:ext cx="2735998" cy="1476005"/>
      </dsp:txXfrm>
    </dsp:sp>
    <dsp:sp modelId="{A6929D0D-76E0-472F-A28B-C3AF45D60990}">
      <dsp:nvSpPr>
        <dsp:cNvPr id="0" name=""/>
        <dsp:cNvSpPr/>
      </dsp:nvSpPr>
      <dsp:spPr>
        <a:xfrm>
          <a:off x="0" y="2593453"/>
          <a:ext cx="2294767" cy="5778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ur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</a:t>
          </a:r>
        </a:p>
      </dsp:txBody>
      <dsp:txXfrm>
        <a:off x="0" y="2593453"/>
        <a:ext cx="2294767" cy="577807"/>
      </dsp:txXfrm>
    </dsp:sp>
    <dsp:sp modelId="{3AC2205B-CFE9-4B39-88F7-13D37D548EAC}">
      <dsp:nvSpPr>
        <dsp:cNvPr id="0" name=""/>
        <dsp:cNvSpPr/>
      </dsp:nvSpPr>
      <dsp:spPr>
        <a:xfrm>
          <a:off x="0" y="3504249"/>
          <a:ext cx="2294767" cy="139843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0" y="3504249"/>
        <a:ext cx="2294767" cy="1398435"/>
      </dsp:txXfrm>
    </dsp:sp>
    <dsp:sp modelId="{22A32EF1-2A50-4950-97C7-A188D30D1CDF}">
      <dsp:nvSpPr>
        <dsp:cNvPr id="0" name=""/>
        <dsp:cNvSpPr/>
      </dsp:nvSpPr>
      <dsp:spPr>
        <a:xfrm>
          <a:off x="2933200" y="2593453"/>
          <a:ext cx="2294767" cy="5778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2933200" y="2593453"/>
        <a:ext cx="2294767" cy="577807"/>
      </dsp:txXfrm>
    </dsp:sp>
    <dsp:sp modelId="{A384A728-D15B-4EFC-9690-90D90AC42B59}">
      <dsp:nvSpPr>
        <dsp:cNvPr id="0" name=""/>
        <dsp:cNvSpPr/>
      </dsp:nvSpPr>
      <dsp:spPr>
        <a:xfrm>
          <a:off x="2933200" y="3504249"/>
          <a:ext cx="2294767" cy="139843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933200" y="3504249"/>
        <a:ext cx="2294767" cy="1398435"/>
      </dsp:txXfrm>
    </dsp:sp>
    <dsp:sp modelId="{BAB3941F-950F-47D3-B7C8-781DF27D0BBF}">
      <dsp:nvSpPr>
        <dsp:cNvPr id="0" name=""/>
        <dsp:cNvSpPr/>
      </dsp:nvSpPr>
      <dsp:spPr>
        <a:xfrm>
          <a:off x="5819690" y="2593453"/>
          <a:ext cx="2294767" cy="5778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5819690" y="2593453"/>
        <a:ext cx="2294767" cy="577807"/>
      </dsp:txXfrm>
    </dsp:sp>
    <dsp:sp modelId="{B005E8AF-6FB7-4C27-973B-BD2C4151F9AE}">
      <dsp:nvSpPr>
        <dsp:cNvPr id="0" name=""/>
        <dsp:cNvSpPr/>
      </dsp:nvSpPr>
      <dsp:spPr>
        <a:xfrm>
          <a:off x="5819690" y="3489357"/>
          <a:ext cx="2294767" cy="139843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5819690" y="3489357"/>
        <a:ext cx="2294767" cy="1398435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DD2-8DEC-4F63-B148-CA77C001AF96}">
      <dsp:nvSpPr>
        <dsp:cNvPr id="0" name=""/>
        <dsp:cNvSpPr/>
      </dsp:nvSpPr>
      <dsp:spPr>
        <a:xfrm>
          <a:off x="4408472" y="3047303"/>
          <a:ext cx="91440" cy="3469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69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2930217" y="1546736"/>
          <a:ext cx="1523975" cy="972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178"/>
              </a:lnTo>
              <a:lnTo>
                <a:pt x="1523975" y="421178"/>
              </a:lnTo>
              <a:lnTo>
                <a:pt x="1523975" y="9722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1395268" y="3047303"/>
          <a:ext cx="91440" cy="3456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565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1440988" y="1546736"/>
          <a:ext cx="1489229" cy="972288"/>
        </a:xfrm>
        <a:custGeom>
          <a:avLst/>
          <a:gdLst/>
          <a:ahLst/>
          <a:cxnLst/>
          <a:rect l="0" t="0" r="0" b="0"/>
          <a:pathLst>
            <a:path>
              <a:moveTo>
                <a:pt x="1489229" y="0"/>
              </a:moveTo>
              <a:lnTo>
                <a:pt x="1489229" y="421178"/>
              </a:lnTo>
              <a:lnTo>
                <a:pt x="0" y="421178"/>
              </a:lnTo>
              <a:lnTo>
                <a:pt x="0" y="9722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1774383" y="296951"/>
          <a:ext cx="2311668" cy="12497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6to. Grupo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</a:t>
          </a:r>
        </a:p>
      </dsp:txBody>
      <dsp:txXfrm>
        <a:off x="1774383" y="296951"/>
        <a:ext cx="2311668" cy="1249785"/>
      </dsp:txXfrm>
    </dsp:sp>
    <dsp:sp modelId="{22A32EF1-2A50-4950-97C7-A188D30D1CDF}">
      <dsp:nvSpPr>
        <dsp:cNvPr id="0" name=""/>
        <dsp:cNvSpPr/>
      </dsp:nvSpPr>
      <dsp:spPr>
        <a:xfrm>
          <a:off x="443506" y="2519025"/>
          <a:ext cx="1994963" cy="5282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443506" y="2519025"/>
        <a:ext cx="1994963" cy="528277"/>
      </dsp:txXfrm>
    </dsp:sp>
    <dsp:sp modelId="{A384A728-D15B-4EFC-9690-90D90AC42B59}">
      <dsp:nvSpPr>
        <dsp:cNvPr id="0" name=""/>
        <dsp:cNvSpPr/>
      </dsp:nvSpPr>
      <dsp:spPr>
        <a:xfrm>
          <a:off x="443506" y="3392953"/>
          <a:ext cx="1994963" cy="12075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443506" y="3392953"/>
        <a:ext cx="1994963" cy="1207559"/>
      </dsp:txXfrm>
    </dsp:sp>
    <dsp:sp modelId="{BAB3941F-950F-47D3-B7C8-781DF27D0BBF}">
      <dsp:nvSpPr>
        <dsp:cNvPr id="0" name=""/>
        <dsp:cNvSpPr/>
      </dsp:nvSpPr>
      <dsp:spPr>
        <a:xfrm>
          <a:off x="3456710" y="2519025"/>
          <a:ext cx="1994963" cy="5282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3456710" y="2519025"/>
        <a:ext cx="1994963" cy="528277"/>
      </dsp:txXfrm>
    </dsp:sp>
    <dsp:sp modelId="{B005E8AF-6FB7-4C27-973B-BD2C4151F9AE}">
      <dsp:nvSpPr>
        <dsp:cNvPr id="0" name=""/>
        <dsp:cNvSpPr/>
      </dsp:nvSpPr>
      <dsp:spPr>
        <a:xfrm>
          <a:off x="3456710" y="3394265"/>
          <a:ext cx="1994963" cy="12075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3456710" y="3394265"/>
        <a:ext cx="1994963" cy="1207559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DD2-8DEC-4F63-B148-CA77C001AF96}">
      <dsp:nvSpPr>
        <dsp:cNvPr id="0" name=""/>
        <dsp:cNvSpPr/>
      </dsp:nvSpPr>
      <dsp:spPr>
        <a:xfrm>
          <a:off x="6838204" y="3186926"/>
          <a:ext cx="91440" cy="3696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962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4066668" y="1723569"/>
          <a:ext cx="2817255" cy="851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447"/>
              </a:lnTo>
              <a:lnTo>
                <a:pt x="2817255" y="678447"/>
              </a:lnTo>
              <a:lnTo>
                <a:pt x="2817255" y="8513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4021854" y="3186926"/>
          <a:ext cx="91440" cy="3975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75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4020948" y="1723569"/>
          <a:ext cx="91440" cy="8513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8447"/>
              </a:lnTo>
              <a:lnTo>
                <a:pt x="46625" y="678447"/>
              </a:lnTo>
              <a:lnTo>
                <a:pt x="46625" y="8513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2FF86-0F25-4109-A465-F4EF805AFCDE}">
      <dsp:nvSpPr>
        <dsp:cNvPr id="0" name=""/>
        <dsp:cNvSpPr/>
      </dsp:nvSpPr>
      <dsp:spPr>
        <a:xfrm>
          <a:off x="1193862" y="3186926"/>
          <a:ext cx="91440" cy="4070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0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B0E3E-A969-421D-BCD7-FADEDA785973}">
      <dsp:nvSpPr>
        <dsp:cNvPr id="0" name=""/>
        <dsp:cNvSpPr/>
      </dsp:nvSpPr>
      <dsp:spPr>
        <a:xfrm>
          <a:off x="1239582" y="1723569"/>
          <a:ext cx="2827086" cy="851356"/>
        </a:xfrm>
        <a:custGeom>
          <a:avLst/>
          <a:gdLst/>
          <a:ahLst/>
          <a:cxnLst/>
          <a:rect l="0" t="0" r="0" b="0"/>
          <a:pathLst>
            <a:path>
              <a:moveTo>
                <a:pt x="2827086" y="0"/>
              </a:moveTo>
              <a:lnTo>
                <a:pt x="2827086" y="678447"/>
              </a:lnTo>
              <a:lnTo>
                <a:pt x="0" y="678447"/>
              </a:lnTo>
              <a:lnTo>
                <a:pt x="0" y="8513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2770671" y="283570"/>
          <a:ext cx="2591995" cy="14399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7mo. Grupo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</a:t>
          </a:r>
        </a:p>
      </dsp:txBody>
      <dsp:txXfrm>
        <a:off x="2770671" y="283570"/>
        <a:ext cx="2591995" cy="1439998"/>
      </dsp:txXfrm>
    </dsp:sp>
    <dsp:sp modelId="{A6929D0D-76E0-472F-A28B-C3AF45D60990}">
      <dsp:nvSpPr>
        <dsp:cNvPr id="0" name=""/>
        <dsp:cNvSpPr/>
      </dsp:nvSpPr>
      <dsp:spPr>
        <a:xfrm>
          <a:off x="2" y="2574926"/>
          <a:ext cx="2479159" cy="612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ur</a:t>
          </a:r>
          <a:endParaRPr lang="pt-BR" sz="1200" kern="1200" dirty="0" smtClean="0">
            <a:solidFill>
              <a:schemeClr val="tx1"/>
            </a:solidFill>
            <a:latin typeface="+mn-lt"/>
          </a:endParaRPr>
        </a:p>
      </dsp:txBody>
      <dsp:txXfrm>
        <a:off x="2" y="2574926"/>
        <a:ext cx="2479159" cy="612000"/>
      </dsp:txXfrm>
    </dsp:sp>
    <dsp:sp modelId="{3AC2205B-CFE9-4B39-88F7-13D37D548EAC}">
      <dsp:nvSpPr>
        <dsp:cNvPr id="0" name=""/>
        <dsp:cNvSpPr/>
      </dsp:nvSpPr>
      <dsp:spPr>
        <a:xfrm>
          <a:off x="2" y="3594021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" y="3594021"/>
        <a:ext cx="2479159" cy="1644747"/>
      </dsp:txXfrm>
    </dsp:sp>
    <dsp:sp modelId="{22A32EF1-2A50-4950-97C7-A188D30D1CDF}">
      <dsp:nvSpPr>
        <dsp:cNvPr id="0" name=""/>
        <dsp:cNvSpPr/>
      </dsp:nvSpPr>
      <dsp:spPr>
        <a:xfrm>
          <a:off x="2827994" y="2574926"/>
          <a:ext cx="2479159" cy="612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2827994" y="2574926"/>
        <a:ext cx="2479159" cy="612000"/>
      </dsp:txXfrm>
    </dsp:sp>
    <dsp:sp modelId="{A384A728-D15B-4EFC-9690-90D90AC42B59}">
      <dsp:nvSpPr>
        <dsp:cNvPr id="0" name=""/>
        <dsp:cNvSpPr/>
      </dsp:nvSpPr>
      <dsp:spPr>
        <a:xfrm>
          <a:off x="2827994" y="3584503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827994" y="3584503"/>
        <a:ext cx="2479159" cy="1644747"/>
      </dsp:txXfrm>
    </dsp:sp>
    <dsp:sp modelId="{BAB3941F-950F-47D3-B7C8-781DF27D0BBF}">
      <dsp:nvSpPr>
        <dsp:cNvPr id="0" name=""/>
        <dsp:cNvSpPr/>
      </dsp:nvSpPr>
      <dsp:spPr>
        <a:xfrm>
          <a:off x="5644344" y="2574926"/>
          <a:ext cx="2479159" cy="612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5644344" y="2574926"/>
        <a:ext cx="2479159" cy="612000"/>
      </dsp:txXfrm>
    </dsp:sp>
    <dsp:sp modelId="{B005E8AF-6FB7-4C27-973B-BD2C4151F9AE}">
      <dsp:nvSpPr>
        <dsp:cNvPr id="0" name=""/>
        <dsp:cNvSpPr/>
      </dsp:nvSpPr>
      <dsp:spPr>
        <a:xfrm>
          <a:off x="5644344" y="3556549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5644344" y="3556549"/>
        <a:ext cx="2479159" cy="1644747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DD2-8DEC-4F63-B148-CA77C001AF96}">
      <dsp:nvSpPr>
        <dsp:cNvPr id="0" name=""/>
        <dsp:cNvSpPr/>
      </dsp:nvSpPr>
      <dsp:spPr>
        <a:xfrm>
          <a:off x="6838204" y="3010049"/>
          <a:ext cx="91440" cy="3115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15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4066668" y="1628831"/>
          <a:ext cx="2817255" cy="805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305"/>
              </a:lnTo>
              <a:lnTo>
                <a:pt x="2817255" y="632305"/>
              </a:lnTo>
              <a:lnTo>
                <a:pt x="2817255" y="8052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4021854" y="3010049"/>
          <a:ext cx="91440" cy="3395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951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4020948" y="1628831"/>
          <a:ext cx="91440" cy="8052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2305"/>
              </a:lnTo>
              <a:lnTo>
                <a:pt x="46625" y="632305"/>
              </a:lnTo>
              <a:lnTo>
                <a:pt x="46625" y="8052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2FF86-0F25-4109-A465-F4EF805AFCDE}">
      <dsp:nvSpPr>
        <dsp:cNvPr id="0" name=""/>
        <dsp:cNvSpPr/>
      </dsp:nvSpPr>
      <dsp:spPr>
        <a:xfrm>
          <a:off x="1193862" y="3010049"/>
          <a:ext cx="91440" cy="3490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0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B0E3E-A969-421D-BCD7-FADEDA785973}">
      <dsp:nvSpPr>
        <dsp:cNvPr id="0" name=""/>
        <dsp:cNvSpPr/>
      </dsp:nvSpPr>
      <dsp:spPr>
        <a:xfrm>
          <a:off x="1239582" y="1628831"/>
          <a:ext cx="2827086" cy="805214"/>
        </a:xfrm>
        <a:custGeom>
          <a:avLst/>
          <a:gdLst/>
          <a:ahLst/>
          <a:cxnLst/>
          <a:rect l="0" t="0" r="0" b="0"/>
          <a:pathLst>
            <a:path>
              <a:moveTo>
                <a:pt x="2827086" y="0"/>
              </a:moveTo>
              <a:lnTo>
                <a:pt x="2827086" y="632305"/>
              </a:lnTo>
              <a:lnTo>
                <a:pt x="0" y="632305"/>
              </a:lnTo>
              <a:lnTo>
                <a:pt x="0" y="8052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2788028" y="188833"/>
          <a:ext cx="2557281" cy="14399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8vo. Grupo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</a:t>
          </a:r>
        </a:p>
      </dsp:txBody>
      <dsp:txXfrm>
        <a:off x="2788028" y="188833"/>
        <a:ext cx="2557281" cy="1439998"/>
      </dsp:txXfrm>
    </dsp:sp>
    <dsp:sp modelId="{A6929D0D-76E0-472F-A28B-C3AF45D60990}">
      <dsp:nvSpPr>
        <dsp:cNvPr id="0" name=""/>
        <dsp:cNvSpPr/>
      </dsp:nvSpPr>
      <dsp:spPr>
        <a:xfrm>
          <a:off x="2" y="2434046"/>
          <a:ext cx="2479159" cy="57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ur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</a:t>
          </a:r>
        </a:p>
      </dsp:txBody>
      <dsp:txXfrm>
        <a:off x="2" y="2434046"/>
        <a:ext cx="2479159" cy="576002"/>
      </dsp:txXfrm>
    </dsp:sp>
    <dsp:sp modelId="{3AC2205B-CFE9-4B39-88F7-13D37D548EAC}">
      <dsp:nvSpPr>
        <dsp:cNvPr id="0" name=""/>
        <dsp:cNvSpPr/>
      </dsp:nvSpPr>
      <dsp:spPr>
        <a:xfrm>
          <a:off x="2" y="3359079"/>
          <a:ext cx="2479159" cy="154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" y="3359079"/>
        <a:ext cx="2479159" cy="1548000"/>
      </dsp:txXfrm>
    </dsp:sp>
    <dsp:sp modelId="{22A32EF1-2A50-4950-97C7-A188D30D1CDF}">
      <dsp:nvSpPr>
        <dsp:cNvPr id="0" name=""/>
        <dsp:cNvSpPr/>
      </dsp:nvSpPr>
      <dsp:spPr>
        <a:xfrm>
          <a:off x="2827994" y="2434046"/>
          <a:ext cx="2479159" cy="57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2827994" y="2434046"/>
        <a:ext cx="2479159" cy="576002"/>
      </dsp:txXfrm>
    </dsp:sp>
    <dsp:sp modelId="{A384A728-D15B-4EFC-9690-90D90AC42B59}">
      <dsp:nvSpPr>
        <dsp:cNvPr id="0" name=""/>
        <dsp:cNvSpPr/>
      </dsp:nvSpPr>
      <dsp:spPr>
        <a:xfrm>
          <a:off x="2827994" y="3349561"/>
          <a:ext cx="2479159" cy="154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827994" y="3349561"/>
        <a:ext cx="2479159" cy="1548000"/>
      </dsp:txXfrm>
    </dsp:sp>
    <dsp:sp modelId="{BAB3941F-950F-47D3-B7C8-781DF27D0BBF}">
      <dsp:nvSpPr>
        <dsp:cNvPr id="0" name=""/>
        <dsp:cNvSpPr/>
      </dsp:nvSpPr>
      <dsp:spPr>
        <a:xfrm>
          <a:off x="5644344" y="2434046"/>
          <a:ext cx="2479159" cy="57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5644344" y="2434046"/>
        <a:ext cx="2479159" cy="576002"/>
      </dsp:txXfrm>
    </dsp:sp>
    <dsp:sp modelId="{B005E8AF-6FB7-4C27-973B-BD2C4151F9AE}">
      <dsp:nvSpPr>
        <dsp:cNvPr id="0" name=""/>
        <dsp:cNvSpPr/>
      </dsp:nvSpPr>
      <dsp:spPr>
        <a:xfrm>
          <a:off x="5644344" y="3321607"/>
          <a:ext cx="2479159" cy="154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5644344" y="3321607"/>
        <a:ext cx="2479159" cy="1548000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DD2-8DEC-4F63-B148-CA77C001AF96}">
      <dsp:nvSpPr>
        <dsp:cNvPr id="0" name=""/>
        <dsp:cNvSpPr/>
      </dsp:nvSpPr>
      <dsp:spPr>
        <a:xfrm>
          <a:off x="6838204" y="3041542"/>
          <a:ext cx="91440" cy="3405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059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4066668" y="1703873"/>
          <a:ext cx="2817255" cy="761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8756"/>
              </a:lnTo>
              <a:lnTo>
                <a:pt x="2817255" y="588756"/>
              </a:lnTo>
              <a:lnTo>
                <a:pt x="2817255" y="7616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46384-7DC9-48CA-8988-427DEC0D1AC1}">
      <dsp:nvSpPr>
        <dsp:cNvPr id="0" name=""/>
        <dsp:cNvSpPr/>
      </dsp:nvSpPr>
      <dsp:spPr>
        <a:xfrm>
          <a:off x="4021854" y="3041542"/>
          <a:ext cx="91440" cy="3685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54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97C0-8F68-4205-9CCE-467D873691CD}">
      <dsp:nvSpPr>
        <dsp:cNvPr id="0" name=""/>
        <dsp:cNvSpPr/>
      </dsp:nvSpPr>
      <dsp:spPr>
        <a:xfrm>
          <a:off x="4020948" y="1703873"/>
          <a:ext cx="91440" cy="7616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8756"/>
              </a:lnTo>
              <a:lnTo>
                <a:pt x="46625" y="588756"/>
              </a:lnTo>
              <a:lnTo>
                <a:pt x="46625" y="7616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2FF86-0F25-4109-A465-F4EF805AFCDE}">
      <dsp:nvSpPr>
        <dsp:cNvPr id="0" name=""/>
        <dsp:cNvSpPr/>
      </dsp:nvSpPr>
      <dsp:spPr>
        <a:xfrm>
          <a:off x="1193862" y="3041542"/>
          <a:ext cx="91440" cy="3780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80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B0E3E-A969-421D-BCD7-FADEDA785973}">
      <dsp:nvSpPr>
        <dsp:cNvPr id="0" name=""/>
        <dsp:cNvSpPr/>
      </dsp:nvSpPr>
      <dsp:spPr>
        <a:xfrm>
          <a:off x="1239582" y="1703873"/>
          <a:ext cx="2827086" cy="761666"/>
        </a:xfrm>
        <a:custGeom>
          <a:avLst/>
          <a:gdLst/>
          <a:ahLst/>
          <a:cxnLst/>
          <a:rect l="0" t="0" r="0" b="0"/>
          <a:pathLst>
            <a:path>
              <a:moveTo>
                <a:pt x="2827086" y="0"/>
              </a:moveTo>
              <a:lnTo>
                <a:pt x="2827086" y="588756"/>
              </a:lnTo>
              <a:lnTo>
                <a:pt x="0" y="588756"/>
              </a:lnTo>
              <a:lnTo>
                <a:pt x="0" y="7616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2788028" y="263874"/>
          <a:ext cx="2557281" cy="14399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9no. Grupo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</a:t>
          </a:r>
        </a:p>
      </dsp:txBody>
      <dsp:txXfrm>
        <a:off x="2788028" y="263874"/>
        <a:ext cx="2557281" cy="1439998"/>
      </dsp:txXfrm>
    </dsp:sp>
    <dsp:sp modelId="{A6929D0D-76E0-472F-A28B-C3AF45D60990}">
      <dsp:nvSpPr>
        <dsp:cNvPr id="0" name=""/>
        <dsp:cNvSpPr/>
      </dsp:nvSpPr>
      <dsp:spPr>
        <a:xfrm>
          <a:off x="2" y="2465539"/>
          <a:ext cx="2479159" cy="57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S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ur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</a:t>
          </a:r>
        </a:p>
      </dsp:txBody>
      <dsp:txXfrm>
        <a:off x="2" y="2465539"/>
        <a:ext cx="2479159" cy="576002"/>
      </dsp:txXfrm>
    </dsp:sp>
    <dsp:sp modelId="{3AC2205B-CFE9-4B39-88F7-13D37D548EAC}">
      <dsp:nvSpPr>
        <dsp:cNvPr id="0" name=""/>
        <dsp:cNvSpPr/>
      </dsp:nvSpPr>
      <dsp:spPr>
        <a:xfrm>
          <a:off x="2" y="3419604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" y="3419604"/>
        <a:ext cx="2479159" cy="1644747"/>
      </dsp:txXfrm>
    </dsp:sp>
    <dsp:sp modelId="{22A32EF1-2A50-4950-97C7-A188D30D1CDF}">
      <dsp:nvSpPr>
        <dsp:cNvPr id="0" name=""/>
        <dsp:cNvSpPr/>
      </dsp:nvSpPr>
      <dsp:spPr>
        <a:xfrm>
          <a:off x="2827994" y="2465539"/>
          <a:ext cx="2479159" cy="57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Centro </a:t>
          </a:r>
        </a:p>
      </dsp:txBody>
      <dsp:txXfrm>
        <a:off x="2827994" y="2465539"/>
        <a:ext cx="2479159" cy="576002"/>
      </dsp:txXfrm>
    </dsp:sp>
    <dsp:sp modelId="{A384A728-D15B-4EFC-9690-90D90AC42B59}">
      <dsp:nvSpPr>
        <dsp:cNvPr id="0" name=""/>
        <dsp:cNvSpPr/>
      </dsp:nvSpPr>
      <dsp:spPr>
        <a:xfrm>
          <a:off x="2827994" y="3410086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2827994" y="3410086"/>
        <a:ext cx="2479159" cy="1644747"/>
      </dsp:txXfrm>
    </dsp:sp>
    <dsp:sp modelId="{BAB3941F-950F-47D3-B7C8-781DF27D0BBF}">
      <dsp:nvSpPr>
        <dsp:cNvPr id="0" name=""/>
        <dsp:cNvSpPr/>
      </dsp:nvSpPr>
      <dsp:spPr>
        <a:xfrm>
          <a:off x="5644344" y="2465539"/>
          <a:ext cx="2479159" cy="57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200" kern="1200" dirty="0" smtClean="0">
              <a:solidFill>
                <a:schemeClr val="tx1"/>
              </a:solidFill>
              <a:latin typeface="+mn-lt"/>
            </a:rPr>
            <a:t>Área Norte </a:t>
          </a:r>
        </a:p>
      </dsp:txBody>
      <dsp:txXfrm>
        <a:off x="5644344" y="2465539"/>
        <a:ext cx="2479159" cy="576002"/>
      </dsp:txXfrm>
    </dsp:sp>
    <dsp:sp modelId="{B005E8AF-6FB7-4C27-973B-BD2C4151F9AE}">
      <dsp:nvSpPr>
        <dsp:cNvPr id="0" name=""/>
        <dsp:cNvSpPr/>
      </dsp:nvSpPr>
      <dsp:spPr>
        <a:xfrm>
          <a:off x="5644344" y="3382132"/>
          <a:ext cx="2479159" cy="16447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5644344" y="3382132"/>
        <a:ext cx="2479159" cy="1644747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7AE4A-D8D5-40DD-938B-059300278926}">
      <dsp:nvSpPr>
        <dsp:cNvPr id="0" name=""/>
        <dsp:cNvSpPr/>
      </dsp:nvSpPr>
      <dsp:spPr>
        <a:xfrm>
          <a:off x="4140364" y="2341218"/>
          <a:ext cx="91440" cy="185681"/>
        </a:xfrm>
        <a:custGeom>
          <a:avLst/>
          <a:gdLst/>
          <a:ahLst/>
          <a:cxnLst/>
          <a:rect l="0" t="0" r="0" b="0"/>
          <a:pathLst>
            <a:path>
              <a:moveTo>
                <a:pt x="46643" y="0"/>
              </a:moveTo>
              <a:lnTo>
                <a:pt x="46643" y="14049"/>
              </a:lnTo>
              <a:lnTo>
                <a:pt x="45720" y="14049"/>
              </a:lnTo>
              <a:lnTo>
                <a:pt x="45720" y="1856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318678-2A8D-4C60-BB5F-056F93A18189}">
      <dsp:nvSpPr>
        <dsp:cNvPr id="0" name=""/>
        <dsp:cNvSpPr/>
      </dsp:nvSpPr>
      <dsp:spPr>
        <a:xfrm>
          <a:off x="3107717" y="1395024"/>
          <a:ext cx="382479" cy="588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8618"/>
              </a:lnTo>
              <a:lnTo>
                <a:pt x="382479" y="5886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FD985-576C-4F3C-A77B-0100EDD667B7}">
      <dsp:nvSpPr>
        <dsp:cNvPr id="0" name=""/>
        <dsp:cNvSpPr/>
      </dsp:nvSpPr>
      <dsp:spPr>
        <a:xfrm>
          <a:off x="2000408" y="2339657"/>
          <a:ext cx="91440" cy="1880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411"/>
              </a:lnTo>
              <a:lnTo>
                <a:pt x="45973" y="16411"/>
              </a:lnTo>
              <a:lnTo>
                <a:pt x="45973" y="1880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5E2D54-4A67-4C67-BA4E-4274660A9820}">
      <dsp:nvSpPr>
        <dsp:cNvPr id="0" name=""/>
        <dsp:cNvSpPr/>
      </dsp:nvSpPr>
      <dsp:spPr>
        <a:xfrm>
          <a:off x="2742940" y="1395024"/>
          <a:ext cx="364776" cy="587057"/>
        </a:xfrm>
        <a:custGeom>
          <a:avLst/>
          <a:gdLst/>
          <a:ahLst/>
          <a:cxnLst/>
          <a:rect l="0" t="0" r="0" b="0"/>
          <a:pathLst>
            <a:path>
              <a:moveTo>
                <a:pt x="364776" y="0"/>
              </a:moveTo>
              <a:lnTo>
                <a:pt x="364776" y="587057"/>
              </a:lnTo>
              <a:lnTo>
                <a:pt x="0" y="5870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85DD2-8DEC-4F63-B148-CA77C001AF96}">
      <dsp:nvSpPr>
        <dsp:cNvPr id="0" name=""/>
        <dsp:cNvSpPr/>
      </dsp:nvSpPr>
      <dsp:spPr>
        <a:xfrm>
          <a:off x="4395966" y="4185607"/>
          <a:ext cx="91440" cy="1927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48042-0879-4045-A2DE-3E301A2B6C8F}">
      <dsp:nvSpPr>
        <dsp:cNvPr id="0" name=""/>
        <dsp:cNvSpPr/>
      </dsp:nvSpPr>
      <dsp:spPr>
        <a:xfrm>
          <a:off x="3107717" y="1395024"/>
          <a:ext cx="1333969" cy="2246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4858"/>
              </a:lnTo>
              <a:lnTo>
                <a:pt x="1333969" y="2074858"/>
              </a:lnTo>
              <a:lnTo>
                <a:pt x="1333969" y="224649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2FF86-0F25-4109-A465-F4EF805AFCDE}">
      <dsp:nvSpPr>
        <dsp:cNvPr id="0" name=""/>
        <dsp:cNvSpPr/>
      </dsp:nvSpPr>
      <dsp:spPr>
        <a:xfrm>
          <a:off x="1702985" y="4148412"/>
          <a:ext cx="91440" cy="229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993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B0E3E-A969-421D-BCD7-FADEDA785973}">
      <dsp:nvSpPr>
        <dsp:cNvPr id="0" name=""/>
        <dsp:cNvSpPr/>
      </dsp:nvSpPr>
      <dsp:spPr>
        <a:xfrm>
          <a:off x="1748705" y="1395024"/>
          <a:ext cx="1359011" cy="2246491"/>
        </a:xfrm>
        <a:custGeom>
          <a:avLst/>
          <a:gdLst/>
          <a:ahLst/>
          <a:cxnLst/>
          <a:rect l="0" t="0" r="0" b="0"/>
          <a:pathLst>
            <a:path>
              <a:moveTo>
                <a:pt x="1359011" y="0"/>
              </a:moveTo>
              <a:lnTo>
                <a:pt x="1359011" y="2074858"/>
              </a:lnTo>
              <a:lnTo>
                <a:pt x="0" y="2074858"/>
              </a:lnTo>
              <a:lnTo>
                <a:pt x="0" y="224649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2045719" y="311090"/>
          <a:ext cx="2123994" cy="10839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4ta. Compañía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</a:t>
          </a:r>
        </a:p>
      </dsp:txBody>
      <dsp:txXfrm>
        <a:off x="2045719" y="311090"/>
        <a:ext cx="2123994" cy="1083933"/>
      </dsp:txXfrm>
    </dsp:sp>
    <dsp:sp modelId="{A6929D0D-76E0-472F-A28B-C3AF45D60990}">
      <dsp:nvSpPr>
        <dsp:cNvPr id="0" name=""/>
        <dsp:cNvSpPr/>
      </dsp:nvSpPr>
      <dsp:spPr>
        <a:xfrm>
          <a:off x="578702" y="3641515"/>
          <a:ext cx="2340006" cy="5068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noProof="0" dirty="0" smtClean="0">
              <a:solidFill>
                <a:schemeClr val="tx1"/>
              </a:solidFill>
              <a:latin typeface="+mn-lt"/>
            </a:rPr>
            <a:t>Apoyo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 Zonas</a:t>
          </a:r>
        </a:p>
      </dsp:txBody>
      <dsp:txXfrm>
        <a:off x="578702" y="3641515"/>
        <a:ext cx="2340006" cy="506896"/>
      </dsp:txXfrm>
    </dsp:sp>
    <dsp:sp modelId="{3AC2205B-CFE9-4B39-88F7-13D37D548EAC}">
      <dsp:nvSpPr>
        <dsp:cNvPr id="0" name=""/>
        <dsp:cNvSpPr/>
      </dsp:nvSpPr>
      <dsp:spPr>
        <a:xfrm>
          <a:off x="578702" y="4378350"/>
          <a:ext cx="2340006" cy="128642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578702" y="4378350"/>
        <a:ext cx="2340006" cy="1286427"/>
      </dsp:txXfrm>
    </dsp:sp>
    <dsp:sp modelId="{BAB3941F-950F-47D3-B7C8-781DF27D0BBF}">
      <dsp:nvSpPr>
        <dsp:cNvPr id="0" name=""/>
        <dsp:cNvSpPr/>
      </dsp:nvSpPr>
      <dsp:spPr>
        <a:xfrm>
          <a:off x="3271683" y="3641515"/>
          <a:ext cx="2340006" cy="5440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noProof="0" dirty="0" smtClean="0">
              <a:solidFill>
                <a:schemeClr val="tx1"/>
              </a:solidFill>
              <a:latin typeface="+mn-lt"/>
            </a:rPr>
            <a:t>Proximidad</a:t>
          </a:r>
        </a:p>
      </dsp:txBody>
      <dsp:txXfrm>
        <a:off x="3271683" y="3641515"/>
        <a:ext cx="2340006" cy="544091"/>
      </dsp:txXfrm>
    </dsp:sp>
    <dsp:sp modelId="{B005E8AF-6FB7-4C27-973B-BD2C4151F9AE}">
      <dsp:nvSpPr>
        <dsp:cNvPr id="0" name=""/>
        <dsp:cNvSpPr/>
      </dsp:nvSpPr>
      <dsp:spPr>
        <a:xfrm>
          <a:off x="3271683" y="4378350"/>
          <a:ext cx="2340006" cy="128642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3271683" y="4378350"/>
        <a:ext cx="2340006" cy="1286427"/>
      </dsp:txXfrm>
    </dsp:sp>
    <dsp:sp modelId="{37C81835-EEB8-4AF8-B7A7-C030684DDE8E}">
      <dsp:nvSpPr>
        <dsp:cNvPr id="0" name=""/>
        <dsp:cNvSpPr/>
      </dsp:nvSpPr>
      <dsp:spPr>
        <a:xfrm>
          <a:off x="1349316" y="1624505"/>
          <a:ext cx="1393624" cy="7151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Apoyo a Policía</a:t>
          </a:r>
        </a:p>
      </dsp:txBody>
      <dsp:txXfrm>
        <a:off x="1349316" y="1624505"/>
        <a:ext cx="1393624" cy="715152"/>
      </dsp:txXfrm>
    </dsp:sp>
    <dsp:sp modelId="{90209F15-C34C-479C-B5A2-BF40EABA8194}">
      <dsp:nvSpPr>
        <dsp:cNvPr id="0" name=""/>
        <dsp:cNvSpPr/>
      </dsp:nvSpPr>
      <dsp:spPr>
        <a:xfrm>
          <a:off x="1349569" y="2527701"/>
          <a:ext cx="1393624" cy="7151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Guardias Auxiliares</a:t>
          </a:r>
        </a:p>
      </dsp:txBody>
      <dsp:txXfrm>
        <a:off x="1349569" y="2527701"/>
        <a:ext cx="1393624" cy="715152"/>
      </dsp:txXfrm>
    </dsp:sp>
    <dsp:sp modelId="{7BA31A5B-5B66-4BA7-B39E-7E1CAEC0DC7B}">
      <dsp:nvSpPr>
        <dsp:cNvPr id="0" name=""/>
        <dsp:cNvSpPr/>
      </dsp:nvSpPr>
      <dsp:spPr>
        <a:xfrm>
          <a:off x="3490196" y="1626066"/>
          <a:ext cx="1393624" cy="7151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Apoyo a Reclusorios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490196" y="1626066"/>
        <a:ext cx="1393624" cy="715152"/>
      </dsp:txXfrm>
    </dsp:sp>
    <dsp:sp modelId="{BCF9EE0A-8AF0-4B5B-8114-AFC6D451E04F}">
      <dsp:nvSpPr>
        <dsp:cNvPr id="0" name=""/>
        <dsp:cNvSpPr/>
      </dsp:nvSpPr>
      <dsp:spPr>
        <a:xfrm>
          <a:off x="3489272" y="2526900"/>
          <a:ext cx="1393624" cy="7151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Guardia Auxiliar</a:t>
          </a:r>
        </a:p>
      </dsp:txBody>
      <dsp:txXfrm>
        <a:off x="3489272" y="2526900"/>
        <a:ext cx="1393624" cy="715152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4E131-151A-4ADB-B3EB-A023C0624E61}">
      <dsp:nvSpPr>
        <dsp:cNvPr id="0" name=""/>
        <dsp:cNvSpPr/>
      </dsp:nvSpPr>
      <dsp:spPr>
        <a:xfrm>
          <a:off x="1236718" y="3438681"/>
          <a:ext cx="91440" cy="154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734"/>
              </a:lnTo>
              <a:lnTo>
                <a:pt x="45981" y="39734"/>
              </a:lnTo>
              <a:lnTo>
                <a:pt x="45981" y="1542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CD02AB-B93B-45FD-9739-0D0E1E3379AC}">
      <dsp:nvSpPr>
        <dsp:cNvPr id="0" name=""/>
        <dsp:cNvSpPr/>
      </dsp:nvSpPr>
      <dsp:spPr>
        <a:xfrm>
          <a:off x="2142842" y="1148880"/>
          <a:ext cx="357497" cy="2058231"/>
        </a:xfrm>
        <a:custGeom>
          <a:avLst/>
          <a:gdLst/>
          <a:ahLst/>
          <a:cxnLst/>
          <a:rect l="0" t="0" r="0" b="0"/>
          <a:pathLst>
            <a:path>
              <a:moveTo>
                <a:pt x="357497" y="0"/>
              </a:moveTo>
              <a:lnTo>
                <a:pt x="357497" y="2058231"/>
              </a:lnTo>
              <a:lnTo>
                <a:pt x="0" y="20582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E50439-5CA4-4257-952B-4192DFE4CAEB}">
      <dsp:nvSpPr>
        <dsp:cNvPr id="0" name=""/>
        <dsp:cNvSpPr/>
      </dsp:nvSpPr>
      <dsp:spPr>
        <a:xfrm>
          <a:off x="3693808" y="1841085"/>
          <a:ext cx="91440" cy="155783"/>
        </a:xfrm>
        <a:custGeom>
          <a:avLst/>
          <a:gdLst/>
          <a:ahLst/>
          <a:cxnLst/>
          <a:rect l="0" t="0" r="0" b="0"/>
          <a:pathLst>
            <a:path>
              <a:moveTo>
                <a:pt x="46101" y="0"/>
              </a:moveTo>
              <a:lnTo>
                <a:pt x="46101" y="41228"/>
              </a:lnTo>
              <a:lnTo>
                <a:pt x="45720" y="41228"/>
              </a:lnTo>
              <a:lnTo>
                <a:pt x="45720" y="1557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9EA50-8B8D-4BCE-AABB-366E6B6DD30B}">
      <dsp:nvSpPr>
        <dsp:cNvPr id="0" name=""/>
        <dsp:cNvSpPr/>
      </dsp:nvSpPr>
      <dsp:spPr>
        <a:xfrm>
          <a:off x="2500340" y="1148880"/>
          <a:ext cx="379165" cy="460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635"/>
              </a:lnTo>
              <a:lnTo>
                <a:pt x="379165" y="4606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2161E-DC2E-43F3-A5F9-E899899A3A82}">
      <dsp:nvSpPr>
        <dsp:cNvPr id="0" name=""/>
        <dsp:cNvSpPr/>
      </dsp:nvSpPr>
      <dsp:spPr>
        <a:xfrm>
          <a:off x="1260524" y="1839704"/>
          <a:ext cx="91440" cy="1571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625"/>
              </a:lnTo>
              <a:lnTo>
                <a:pt x="46538" y="42625"/>
              </a:lnTo>
              <a:lnTo>
                <a:pt x="46538" y="15717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5E2D54-4A67-4C67-BA4E-4274660A9820}">
      <dsp:nvSpPr>
        <dsp:cNvPr id="0" name=""/>
        <dsp:cNvSpPr/>
      </dsp:nvSpPr>
      <dsp:spPr>
        <a:xfrm>
          <a:off x="2166648" y="1148880"/>
          <a:ext cx="333692" cy="459255"/>
        </a:xfrm>
        <a:custGeom>
          <a:avLst/>
          <a:gdLst/>
          <a:ahLst/>
          <a:cxnLst/>
          <a:rect l="0" t="0" r="0" b="0"/>
          <a:pathLst>
            <a:path>
              <a:moveTo>
                <a:pt x="333692" y="0"/>
              </a:moveTo>
              <a:lnTo>
                <a:pt x="333692" y="459255"/>
              </a:lnTo>
              <a:lnTo>
                <a:pt x="0" y="4592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F1BE3-B26A-4509-B92B-307B4B229518}">
      <dsp:nvSpPr>
        <dsp:cNvPr id="0" name=""/>
        <dsp:cNvSpPr/>
      </dsp:nvSpPr>
      <dsp:spPr>
        <a:xfrm>
          <a:off x="2454620" y="1148880"/>
          <a:ext cx="91440" cy="33482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33710"/>
              </a:lnTo>
              <a:lnTo>
                <a:pt x="46320" y="3233710"/>
              </a:lnTo>
              <a:lnTo>
                <a:pt x="46320" y="33482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DCE7C-5FB0-4131-9FB6-4EE89B0234CA}">
      <dsp:nvSpPr>
        <dsp:cNvPr id="0" name=""/>
        <dsp:cNvSpPr/>
      </dsp:nvSpPr>
      <dsp:spPr>
        <a:xfrm>
          <a:off x="1568236" y="223196"/>
          <a:ext cx="1864208" cy="92568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Turno Diurno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 Auxiliar</a:t>
          </a:r>
        </a:p>
      </dsp:txBody>
      <dsp:txXfrm>
        <a:off x="1568236" y="223196"/>
        <a:ext cx="1864208" cy="925683"/>
      </dsp:txXfrm>
    </dsp:sp>
    <dsp:sp modelId="{A384A728-D15B-4EFC-9690-90D90AC42B59}">
      <dsp:nvSpPr>
        <dsp:cNvPr id="0" name=""/>
        <dsp:cNvSpPr/>
      </dsp:nvSpPr>
      <dsp:spPr>
        <a:xfrm>
          <a:off x="1350604" y="4497144"/>
          <a:ext cx="2300672" cy="118305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Guardias</a:t>
          </a:r>
          <a:r>
            <a:rPr lang="pt-BR" sz="1200" kern="1200" dirty="0" smtClean="0">
              <a:solidFill>
                <a:schemeClr val="tx1"/>
              </a:solidFill>
              <a:latin typeface="+mn-lt"/>
            </a:rPr>
            <a:t> Auxiliares</a:t>
          </a:r>
        </a:p>
      </dsp:txBody>
      <dsp:txXfrm>
        <a:off x="1350604" y="4497144"/>
        <a:ext cx="2300672" cy="1183055"/>
      </dsp:txXfrm>
    </dsp:sp>
    <dsp:sp modelId="{37C81835-EEB8-4AF8-B7A7-C030684DDE8E}">
      <dsp:nvSpPr>
        <dsp:cNvPr id="0" name=""/>
        <dsp:cNvSpPr/>
      </dsp:nvSpPr>
      <dsp:spPr>
        <a:xfrm>
          <a:off x="445840" y="1376565"/>
          <a:ext cx="1720807" cy="4631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Apoyo a Policía</a:t>
          </a:r>
        </a:p>
      </dsp:txBody>
      <dsp:txXfrm>
        <a:off x="445840" y="1376565"/>
        <a:ext cx="1720807" cy="463139"/>
      </dsp:txXfrm>
    </dsp:sp>
    <dsp:sp modelId="{A346FBEF-C4B2-48F9-99A2-0339FDE36FA6}">
      <dsp:nvSpPr>
        <dsp:cNvPr id="0" name=""/>
        <dsp:cNvSpPr/>
      </dsp:nvSpPr>
      <dsp:spPr>
        <a:xfrm>
          <a:off x="446658" y="1996884"/>
          <a:ext cx="1720807" cy="7375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Guardias Auxiliares</a:t>
          </a:r>
        </a:p>
      </dsp:txBody>
      <dsp:txXfrm>
        <a:off x="446658" y="1996884"/>
        <a:ext cx="1720807" cy="737508"/>
      </dsp:txXfrm>
    </dsp:sp>
    <dsp:sp modelId="{C5F1AF4F-04EB-4658-8700-3A76ABC9FD33}">
      <dsp:nvSpPr>
        <dsp:cNvPr id="0" name=""/>
        <dsp:cNvSpPr/>
      </dsp:nvSpPr>
      <dsp:spPr>
        <a:xfrm>
          <a:off x="2879506" y="1377945"/>
          <a:ext cx="1720807" cy="4631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Apoyo a C-4</a:t>
          </a:r>
        </a:p>
      </dsp:txBody>
      <dsp:txXfrm>
        <a:off x="2879506" y="1377945"/>
        <a:ext cx="1720807" cy="463139"/>
      </dsp:txXfrm>
    </dsp:sp>
    <dsp:sp modelId="{51D34D56-31FA-4266-AEDB-D37849137BDF}">
      <dsp:nvSpPr>
        <dsp:cNvPr id="0" name=""/>
        <dsp:cNvSpPr/>
      </dsp:nvSpPr>
      <dsp:spPr>
        <a:xfrm>
          <a:off x="2879124" y="1996868"/>
          <a:ext cx="1720807" cy="7375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Guardia Auxiliar</a:t>
          </a:r>
        </a:p>
      </dsp:txBody>
      <dsp:txXfrm>
        <a:off x="2879124" y="1996868"/>
        <a:ext cx="1720807" cy="737508"/>
      </dsp:txXfrm>
    </dsp:sp>
    <dsp:sp modelId="{E8AC55CB-2990-4C87-9BDA-69DA95989545}">
      <dsp:nvSpPr>
        <dsp:cNvPr id="0" name=""/>
        <dsp:cNvSpPr/>
      </dsp:nvSpPr>
      <dsp:spPr>
        <a:xfrm>
          <a:off x="422034" y="2975542"/>
          <a:ext cx="1720807" cy="4631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Prevención </a:t>
          </a:r>
          <a:br>
            <a:rPr lang="es-MX" sz="1200" kern="1200" dirty="0" smtClean="0">
              <a:solidFill>
                <a:schemeClr val="tx1"/>
              </a:solidFill>
            </a:rPr>
          </a:br>
          <a:r>
            <a:rPr lang="es-MX" sz="1200" kern="1200" dirty="0" smtClean="0">
              <a:solidFill>
                <a:schemeClr val="tx1"/>
              </a:solidFill>
            </a:rPr>
            <a:t>del Delito</a:t>
          </a:r>
        </a:p>
      </dsp:txBody>
      <dsp:txXfrm>
        <a:off x="422034" y="2975542"/>
        <a:ext cx="1720807" cy="463139"/>
      </dsp:txXfrm>
    </dsp:sp>
    <dsp:sp modelId="{AB696653-AD2A-4C15-A56A-7C8328B0F34E}">
      <dsp:nvSpPr>
        <dsp:cNvPr id="0" name=""/>
        <dsp:cNvSpPr/>
      </dsp:nvSpPr>
      <dsp:spPr>
        <a:xfrm>
          <a:off x="422296" y="3592970"/>
          <a:ext cx="1720807" cy="7375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Guardia Auxiliar</a:t>
          </a:r>
        </a:p>
      </dsp:txBody>
      <dsp:txXfrm>
        <a:off x="422296" y="3592970"/>
        <a:ext cx="1720807" cy="737508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E807E-F06A-48E4-8784-084676B02C1E}">
      <dsp:nvSpPr>
        <dsp:cNvPr id="0" name=""/>
        <dsp:cNvSpPr/>
      </dsp:nvSpPr>
      <dsp:spPr>
        <a:xfrm>
          <a:off x="1821964" y="1842566"/>
          <a:ext cx="91440" cy="9919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19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BD13E-A4B2-4E6C-99A4-69A6C117360F}">
      <dsp:nvSpPr>
        <dsp:cNvPr id="0" name=""/>
        <dsp:cNvSpPr/>
      </dsp:nvSpPr>
      <dsp:spPr>
        <a:xfrm>
          <a:off x="598467" y="476353"/>
          <a:ext cx="2538433" cy="1366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chemeClr val="tx1"/>
              </a:solidFill>
              <a:latin typeface="+mn-lt"/>
            </a:rPr>
            <a:t>Comisionados en Tránsito</a:t>
          </a:r>
        </a:p>
      </dsp:txBody>
      <dsp:txXfrm>
        <a:off x="598467" y="476353"/>
        <a:ext cx="2538433" cy="1366213"/>
      </dsp:txXfrm>
    </dsp:sp>
    <dsp:sp modelId="{AF983A62-B290-4904-A97F-0CE1C305BF74}">
      <dsp:nvSpPr>
        <dsp:cNvPr id="0" name=""/>
        <dsp:cNvSpPr/>
      </dsp:nvSpPr>
      <dsp:spPr>
        <a:xfrm>
          <a:off x="402028" y="2834544"/>
          <a:ext cx="2931311" cy="18323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Guardias Auxiliares</a:t>
          </a:r>
        </a:p>
      </dsp:txBody>
      <dsp:txXfrm>
        <a:off x="402028" y="2834544"/>
        <a:ext cx="2931311" cy="1832369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E807E-F06A-48E4-8784-084676B02C1E}">
      <dsp:nvSpPr>
        <dsp:cNvPr id="0" name=""/>
        <dsp:cNvSpPr/>
      </dsp:nvSpPr>
      <dsp:spPr>
        <a:xfrm>
          <a:off x="1821964" y="2069163"/>
          <a:ext cx="91440" cy="8918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184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BD13E-A4B2-4E6C-99A4-69A6C117360F}">
      <dsp:nvSpPr>
        <dsp:cNvPr id="0" name=""/>
        <dsp:cNvSpPr/>
      </dsp:nvSpPr>
      <dsp:spPr>
        <a:xfrm>
          <a:off x="258468" y="322734"/>
          <a:ext cx="3218431" cy="17464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chemeClr val="tx1"/>
              </a:solidFill>
              <a:latin typeface="+mn-lt"/>
            </a:rPr>
            <a:t>Comisionados en </a:t>
          </a:r>
          <a:br>
            <a:rPr lang="es-ES" sz="1200" b="0" kern="1200" dirty="0" smtClean="0">
              <a:solidFill>
                <a:schemeClr val="tx1"/>
              </a:solidFill>
              <a:latin typeface="+mn-lt"/>
            </a:rPr>
          </a:br>
          <a:r>
            <a:rPr lang="es-ES" sz="1200" b="0" kern="1200" dirty="0" smtClean="0">
              <a:solidFill>
                <a:schemeClr val="tx1"/>
              </a:solidFill>
              <a:latin typeface="+mn-lt"/>
            </a:rPr>
            <a:t>Academia de Monterrey</a:t>
          </a:r>
        </a:p>
      </dsp:txBody>
      <dsp:txXfrm>
        <a:off x="258468" y="322734"/>
        <a:ext cx="3218431" cy="1746428"/>
      </dsp:txXfrm>
    </dsp:sp>
    <dsp:sp modelId="{AF983A62-B290-4904-A97F-0CE1C305BF74}">
      <dsp:nvSpPr>
        <dsp:cNvPr id="0" name=""/>
        <dsp:cNvSpPr/>
      </dsp:nvSpPr>
      <dsp:spPr>
        <a:xfrm>
          <a:off x="523682" y="2961006"/>
          <a:ext cx="2688004" cy="16788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chemeClr val="tx1"/>
              </a:solidFill>
              <a:latin typeface="+mn-lt"/>
            </a:rPr>
            <a:t>Guardias Auxiliares</a:t>
          </a:r>
        </a:p>
      </dsp:txBody>
      <dsp:txXfrm>
        <a:off x="523682" y="2961006"/>
        <a:ext cx="2688004" cy="1678841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E807E-F06A-48E4-8784-084676B02C1E}">
      <dsp:nvSpPr>
        <dsp:cNvPr id="0" name=""/>
        <dsp:cNvSpPr/>
      </dsp:nvSpPr>
      <dsp:spPr>
        <a:xfrm>
          <a:off x="1821964" y="1998932"/>
          <a:ext cx="91440" cy="8955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55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BD13E-A4B2-4E6C-99A4-69A6C117360F}">
      <dsp:nvSpPr>
        <dsp:cNvPr id="0" name=""/>
        <dsp:cNvSpPr/>
      </dsp:nvSpPr>
      <dsp:spPr>
        <a:xfrm>
          <a:off x="481699" y="470292"/>
          <a:ext cx="2771970" cy="15286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Cadetes de Guardia Auxiliar</a:t>
          </a:r>
        </a:p>
      </dsp:txBody>
      <dsp:txXfrm>
        <a:off x="481699" y="470292"/>
        <a:ext cx="2771970" cy="1528639"/>
      </dsp:txXfrm>
    </dsp:sp>
    <dsp:sp modelId="{AF983A62-B290-4904-A97F-0CE1C305BF74}">
      <dsp:nvSpPr>
        <dsp:cNvPr id="0" name=""/>
        <dsp:cNvSpPr/>
      </dsp:nvSpPr>
      <dsp:spPr>
        <a:xfrm>
          <a:off x="259638" y="2894458"/>
          <a:ext cx="3216091" cy="22247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Cadete de Guardia Auxiliar</a:t>
          </a:r>
          <a:endParaRPr lang="es-MX" sz="1200" b="1" strike="noStrike" kern="1200" dirty="0" smtClean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259638" y="2894458"/>
        <a:ext cx="3216091" cy="2224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D853D-F46D-4F90-8218-17861B5E0190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4E280-EEC6-4561-B891-EC3818E45C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862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5F22-F80D-4C0B-BC6F-DB2B5649D284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327F5-749C-42E2-8C0A-405277C7F4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3590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50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107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51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1642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52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9603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53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2082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54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3361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55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3110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56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7672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57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2849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58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4907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59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2352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60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0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61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1196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62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3048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73E2A4B4-AF4C-AF4B-8D5D-9DF810F3C7E5}" type="slidenum">
              <a:rPr lang="es-ES_tradnl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63</a:t>
            </a:fld>
            <a:endParaRPr lang="es-ES_tradn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741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/>
          <p:cNvSpPr/>
          <p:nvPr userDrawn="1"/>
        </p:nvSpPr>
        <p:spPr>
          <a:xfrm flipH="1">
            <a:off x="1173926" y="471181"/>
            <a:ext cx="1287887" cy="77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69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Rectángulo 7"/>
          <p:cNvSpPr/>
          <p:nvPr userDrawn="1"/>
        </p:nvSpPr>
        <p:spPr>
          <a:xfrm flipH="1">
            <a:off x="7598535" y="274638"/>
            <a:ext cx="1287887" cy="77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535" y="174393"/>
            <a:ext cx="1152000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9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119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62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66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04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671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783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43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734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6888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2261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0232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0700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8584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455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1428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6943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7243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5210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8455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421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pPr/>
              <a:t>18/10/2022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/>
          <p:cNvSpPr/>
          <p:nvPr userDrawn="1"/>
        </p:nvSpPr>
        <p:spPr>
          <a:xfrm flipH="1">
            <a:off x="7023278" y="321515"/>
            <a:ext cx="1702158" cy="77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5" y="142659"/>
            <a:ext cx="2232000" cy="1033558"/>
          </a:xfrm>
          <a:prstGeom prst="rect">
            <a:avLst/>
          </a:prstGeom>
        </p:spPr>
      </p:pic>
      <p:pic>
        <p:nvPicPr>
          <p:cNvPr id="9" name="Imagen 8"/>
          <p:cNvPicPr preferRelativeResize="0">
            <a:picLocks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0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7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48D9C-09C4-4F7B-841C-483C9C75ABE7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DE581-F11A-4829-9C0B-961BB4359EFB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02" y="146252"/>
            <a:ext cx="2232000" cy="1033558"/>
          </a:xfrm>
          <a:prstGeom prst="rect">
            <a:avLst/>
          </a:prstGeom>
        </p:spPr>
      </p:pic>
      <p:pic>
        <p:nvPicPr>
          <p:cNvPr id="9" name="Imagen 8"/>
          <p:cNvPicPr preferRelativeResize="0">
            <a:picLocks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7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7.xml"/><Relationship Id="rId5" Type="http://schemas.openxmlformats.org/officeDocument/2006/relationships/diagramQuickStyle" Target="../diagrams/quickStyle37.xml"/><Relationship Id="rId4" Type="http://schemas.openxmlformats.org/officeDocument/2006/relationships/diagramLayout" Target="../diagrams/layout3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8.xml"/><Relationship Id="rId7" Type="http://schemas.microsoft.com/office/2007/relationships/diagramDrawing" Target="../diagrams/drawing3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8.xml"/><Relationship Id="rId5" Type="http://schemas.openxmlformats.org/officeDocument/2006/relationships/diagramQuickStyle" Target="../diagrams/quickStyle38.xml"/><Relationship Id="rId4" Type="http://schemas.openxmlformats.org/officeDocument/2006/relationships/diagramLayout" Target="../diagrams/layout3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9.xml"/><Relationship Id="rId5" Type="http://schemas.openxmlformats.org/officeDocument/2006/relationships/diagramQuickStyle" Target="../diagrams/quickStyle39.xml"/><Relationship Id="rId4" Type="http://schemas.openxmlformats.org/officeDocument/2006/relationships/diagramLayout" Target="../diagrams/layout3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0.xml"/><Relationship Id="rId7" Type="http://schemas.microsoft.com/office/2007/relationships/diagramDrawing" Target="../diagrams/drawing4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0.xml"/><Relationship Id="rId5" Type="http://schemas.openxmlformats.org/officeDocument/2006/relationships/diagramQuickStyle" Target="../diagrams/quickStyle40.xml"/><Relationship Id="rId4" Type="http://schemas.openxmlformats.org/officeDocument/2006/relationships/diagramLayout" Target="../diagrams/layout4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1.xml"/><Relationship Id="rId7" Type="http://schemas.microsoft.com/office/2007/relationships/diagramDrawing" Target="../diagrams/drawing4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1.xml"/><Relationship Id="rId5" Type="http://schemas.openxmlformats.org/officeDocument/2006/relationships/diagramQuickStyle" Target="../diagrams/quickStyle41.xml"/><Relationship Id="rId4" Type="http://schemas.openxmlformats.org/officeDocument/2006/relationships/diagramLayout" Target="../diagrams/layout4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2.xml"/><Relationship Id="rId7" Type="http://schemas.microsoft.com/office/2007/relationships/diagramDrawing" Target="../diagrams/drawing4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2.xml"/><Relationship Id="rId5" Type="http://schemas.openxmlformats.org/officeDocument/2006/relationships/diagramQuickStyle" Target="../diagrams/quickStyle42.xml"/><Relationship Id="rId4" Type="http://schemas.openxmlformats.org/officeDocument/2006/relationships/diagramLayout" Target="../diagrams/layout4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3.xml"/><Relationship Id="rId7" Type="http://schemas.microsoft.com/office/2007/relationships/diagramDrawing" Target="../diagrams/drawing4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4.xml"/><Relationship Id="rId7" Type="http://schemas.microsoft.com/office/2007/relationships/diagramDrawing" Target="../diagrams/drawing4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4.xml"/><Relationship Id="rId5" Type="http://schemas.openxmlformats.org/officeDocument/2006/relationships/diagramQuickStyle" Target="../diagrams/quickStyle44.xml"/><Relationship Id="rId4" Type="http://schemas.openxmlformats.org/officeDocument/2006/relationships/diagramLayout" Target="../diagrams/layout4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5.xml"/><Relationship Id="rId7" Type="http://schemas.microsoft.com/office/2007/relationships/diagramDrawing" Target="../diagrams/drawing4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5.xml"/><Relationship Id="rId5" Type="http://schemas.openxmlformats.org/officeDocument/2006/relationships/diagramQuickStyle" Target="../diagrams/quickStyle45.xml"/><Relationship Id="rId4" Type="http://schemas.openxmlformats.org/officeDocument/2006/relationships/diagramLayout" Target="../diagrams/layout4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6.xml"/><Relationship Id="rId7" Type="http://schemas.microsoft.com/office/2007/relationships/diagramDrawing" Target="../diagrams/drawing4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6.xml"/><Relationship Id="rId5" Type="http://schemas.openxmlformats.org/officeDocument/2006/relationships/diagramQuickStyle" Target="../diagrams/quickStyle46.xml"/><Relationship Id="rId4" Type="http://schemas.openxmlformats.org/officeDocument/2006/relationships/diagramLayout" Target="../diagrams/layout4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7.xml"/><Relationship Id="rId7" Type="http://schemas.microsoft.com/office/2007/relationships/diagramDrawing" Target="../diagrams/drawing4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7.xml"/><Relationship Id="rId5" Type="http://schemas.openxmlformats.org/officeDocument/2006/relationships/diagramQuickStyle" Target="../diagrams/quickStyle47.xml"/><Relationship Id="rId4" Type="http://schemas.openxmlformats.org/officeDocument/2006/relationships/diagramLayout" Target="../diagrams/layout4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8.xml"/><Relationship Id="rId7" Type="http://schemas.microsoft.com/office/2007/relationships/diagramDrawing" Target="../diagrams/drawing4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8.xml"/><Relationship Id="rId5" Type="http://schemas.openxmlformats.org/officeDocument/2006/relationships/diagramQuickStyle" Target="../diagrams/quickStyle48.xml"/><Relationship Id="rId4" Type="http://schemas.openxmlformats.org/officeDocument/2006/relationships/diagramLayout" Target="../diagrams/layout4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634936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Secretaría de Desarrollo Urbano Sostenible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865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97435" y="131935"/>
            <a:ext cx="6890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Secretaría de Desarrollo Urbano Sostenible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697763483"/>
              </p:ext>
            </p:extLst>
          </p:nvPr>
        </p:nvGraphicFramePr>
        <p:xfrm>
          <a:off x="494840" y="1228118"/>
          <a:ext cx="8280920" cy="5455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389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" y="2260988"/>
            <a:ext cx="858444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Oficina de la </a:t>
            </a:r>
            <a:r>
              <a:rPr lang="es-MX" sz="5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Secretaría de Desarrollo Urbano Sostenible</a:t>
            </a:r>
          </a:p>
        </p:txBody>
      </p:sp>
    </p:spTree>
    <p:extLst>
      <p:ext uri="{BB962C8B-B14F-4D97-AF65-F5344CB8AC3E}">
        <p14:creationId xmlns:p14="http://schemas.microsoft.com/office/powerpoint/2010/main" val="34436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87393" y="142070"/>
            <a:ext cx="7386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Oficina de la Secretaría de Desarrollo Urbano Sostenible</a:t>
            </a:r>
          </a:p>
        </p:txBody>
      </p:sp>
      <p:graphicFrame>
        <p:nvGraphicFramePr>
          <p:cNvPr id="6" name="1 Diagrama"/>
          <p:cNvGraphicFramePr/>
          <p:nvPr>
            <p:extLst>
              <p:ext uri="{D42A27DB-BD31-4B8C-83A1-F6EECF244321}">
                <p14:modId xmlns:p14="http://schemas.microsoft.com/office/powerpoint/2010/main" val="3301131827"/>
              </p:ext>
            </p:extLst>
          </p:nvPr>
        </p:nvGraphicFramePr>
        <p:xfrm>
          <a:off x="392735" y="1273880"/>
          <a:ext cx="8442879" cy="5413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79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87393" y="142070"/>
            <a:ext cx="7386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Oficina de la Secretaría de Desarrollo Urbano Sostenible</a:t>
            </a:r>
          </a:p>
        </p:txBody>
      </p:sp>
      <p:graphicFrame>
        <p:nvGraphicFramePr>
          <p:cNvPr id="6" name="1 Diagrama"/>
          <p:cNvGraphicFramePr/>
          <p:nvPr>
            <p:extLst>
              <p:ext uri="{D42A27DB-BD31-4B8C-83A1-F6EECF244321}">
                <p14:modId xmlns:p14="http://schemas.microsoft.com/office/powerpoint/2010/main" val="1114775643"/>
              </p:ext>
            </p:extLst>
          </p:nvPr>
        </p:nvGraphicFramePr>
        <p:xfrm>
          <a:off x="2153304" y="1433015"/>
          <a:ext cx="4888948" cy="5022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337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1 Diagrama"/>
          <p:cNvGraphicFramePr/>
          <p:nvPr>
            <p:extLst>
              <p:ext uri="{D42A27DB-BD31-4B8C-83A1-F6EECF244321}">
                <p14:modId xmlns:p14="http://schemas.microsoft.com/office/powerpoint/2010/main" val="3958981140"/>
              </p:ext>
            </p:extLst>
          </p:nvPr>
        </p:nvGraphicFramePr>
        <p:xfrm>
          <a:off x="682203" y="1910708"/>
          <a:ext cx="7888778" cy="464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93831" y="138465"/>
            <a:ext cx="73864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Oficina de la Secretaría de Desarrollo Urbano Sostenible</a:t>
            </a:r>
          </a:p>
          <a:p>
            <a:r>
              <a:rPr lang="es-ES_tradnl" sz="24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Coordinación Jurídica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1618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1 Diagrama"/>
          <p:cNvGraphicFramePr/>
          <p:nvPr>
            <p:extLst>
              <p:ext uri="{D42A27DB-BD31-4B8C-83A1-F6EECF244321}">
                <p14:modId xmlns:p14="http://schemas.microsoft.com/office/powerpoint/2010/main" val="3590932348"/>
              </p:ext>
            </p:extLst>
          </p:nvPr>
        </p:nvGraphicFramePr>
        <p:xfrm>
          <a:off x="2620190" y="2347439"/>
          <a:ext cx="4012627" cy="3616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93831" y="138465"/>
            <a:ext cx="73864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Oficina de la Secretaría de Desarrollo Urbano Sostenible</a:t>
            </a:r>
          </a:p>
          <a:p>
            <a:r>
              <a:rPr lang="es-ES_tradnl" sz="24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Jefatura de Programación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16134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258253"/>
            <a:ext cx="858444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para un Desarrollo Integrado, Compacto y Eficiente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496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85332" y="129874"/>
            <a:ext cx="6447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General para un Desarrollo Integrado, Compacto y Eficiente</a:t>
            </a:r>
          </a:p>
        </p:txBody>
      </p:sp>
      <p:graphicFrame>
        <p:nvGraphicFramePr>
          <p:cNvPr id="4" name="1 Diagrama"/>
          <p:cNvGraphicFramePr/>
          <p:nvPr>
            <p:extLst>
              <p:ext uri="{D42A27DB-BD31-4B8C-83A1-F6EECF244321}">
                <p14:modId xmlns:p14="http://schemas.microsoft.com/office/powerpoint/2010/main" val="2096169379"/>
              </p:ext>
            </p:extLst>
          </p:nvPr>
        </p:nvGraphicFramePr>
        <p:xfrm>
          <a:off x="1716175" y="2014471"/>
          <a:ext cx="6226820" cy="422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724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1903409"/>
            <a:ext cx="8584442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para la Integración de Distritos, Sub-centros y Nuevos Desarrollos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45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85332" y="129874"/>
            <a:ext cx="6447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la Integración de Distritos, Sub-centros y Nuevos Desarrollos</a:t>
            </a:r>
          </a:p>
        </p:txBody>
      </p:sp>
      <p:graphicFrame>
        <p:nvGraphicFramePr>
          <p:cNvPr id="3" name="1 Diagrama"/>
          <p:cNvGraphicFramePr/>
          <p:nvPr>
            <p:extLst>
              <p:ext uri="{D42A27DB-BD31-4B8C-83A1-F6EECF244321}">
                <p14:modId xmlns:p14="http://schemas.microsoft.com/office/powerpoint/2010/main" val="2649114476"/>
              </p:ext>
            </p:extLst>
          </p:nvPr>
        </p:nvGraphicFramePr>
        <p:xfrm>
          <a:off x="2333773" y="1523679"/>
          <a:ext cx="4659244" cy="5218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057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640391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Proyectos Técnicos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380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4"/>
          <p:cNvSpPr txBox="1"/>
          <p:nvPr/>
        </p:nvSpPr>
        <p:spPr>
          <a:xfrm>
            <a:off x="185332" y="129874"/>
            <a:ext cx="6685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kern="1400" spc="-150" dirty="0" smtClean="0">
                <a:effectLst/>
                <a:latin typeface="Arial"/>
                <a:ea typeface="MS Gothic" panose="020B0609070205080204" pitchFamily="49" charset="-128"/>
                <a:cs typeface="Arial"/>
              </a:rPr>
              <a:t>Dirección de Proyectos Técnicos</a:t>
            </a:r>
            <a:endParaRPr lang="es-ES" sz="3200" dirty="0"/>
          </a:p>
        </p:txBody>
      </p:sp>
      <p:graphicFrame>
        <p:nvGraphicFramePr>
          <p:cNvPr id="5" name="1 Diagrama"/>
          <p:cNvGraphicFramePr/>
          <p:nvPr>
            <p:extLst>
              <p:ext uri="{D42A27DB-BD31-4B8C-83A1-F6EECF244321}">
                <p14:modId xmlns:p14="http://schemas.microsoft.com/office/powerpoint/2010/main" val="2383074429"/>
              </p:ext>
            </p:extLst>
          </p:nvPr>
        </p:nvGraphicFramePr>
        <p:xfrm>
          <a:off x="345948" y="1658466"/>
          <a:ext cx="8620634" cy="487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976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" y="2648585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para un Desarrollo Compacto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629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77434539"/>
              </p:ext>
            </p:extLst>
          </p:nvPr>
        </p:nvGraphicFramePr>
        <p:xfrm>
          <a:off x="818866" y="1899299"/>
          <a:ext cx="7697337" cy="3936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 Desarrollo Compacto</a:t>
            </a:r>
          </a:p>
        </p:txBody>
      </p:sp>
    </p:spTree>
    <p:extLst>
      <p:ext uri="{BB962C8B-B14F-4D97-AF65-F5344CB8AC3E}">
        <p14:creationId xmlns:p14="http://schemas.microsoft.com/office/powerpoint/2010/main" val="103737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87399" y="129874"/>
            <a:ext cx="66537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 Desarrollo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Compacto</a:t>
            </a:r>
          </a:p>
          <a:p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Área de Ventanilla</a:t>
            </a:r>
            <a:endParaRPr lang="es-MX" sz="2800" b="1" kern="1400" spc="-150" dirty="0"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4" name="1 Diagrama"/>
          <p:cNvGraphicFramePr/>
          <p:nvPr>
            <p:extLst>
              <p:ext uri="{D42A27DB-BD31-4B8C-83A1-F6EECF244321}">
                <p14:modId xmlns:p14="http://schemas.microsoft.com/office/powerpoint/2010/main" val="2885370573"/>
              </p:ext>
            </p:extLst>
          </p:nvPr>
        </p:nvGraphicFramePr>
        <p:xfrm>
          <a:off x="2825255" y="1420498"/>
          <a:ext cx="3778744" cy="4917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461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87399" y="129874"/>
            <a:ext cx="66537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 Desarrollo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Compacto</a:t>
            </a:r>
          </a:p>
          <a:p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Jefatura de Casa Habitación</a:t>
            </a:r>
            <a:endParaRPr lang="es-MX" sz="2800" b="1" kern="1400" spc="-150" dirty="0"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5" name="1 Diagrama"/>
          <p:cNvGraphicFramePr/>
          <p:nvPr>
            <p:extLst>
              <p:ext uri="{D42A27DB-BD31-4B8C-83A1-F6EECF244321}">
                <p14:modId xmlns:p14="http://schemas.microsoft.com/office/powerpoint/2010/main" val="4153077865"/>
              </p:ext>
            </p:extLst>
          </p:nvPr>
        </p:nvGraphicFramePr>
        <p:xfrm>
          <a:off x="2404585" y="2142700"/>
          <a:ext cx="4548190" cy="3623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325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1 Diagrama"/>
          <p:cNvGraphicFramePr/>
          <p:nvPr>
            <p:extLst>
              <p:ext uri="{D42A27DB-BD31-4B8C-83A1-F6EECF244321}">
                <p14:modId xmlns:p14="http://schemas.microsoft.com/office/powerpoint/2010/main" val="1470490743"/>
              </p:ext>
            </p:extLst>
          </p:nvPr>
        </p:nvGraphicFramePr>
        <p:xfrm>
          <a:off x="3184150" y="1858458"/>
          <a:ext cx="2999808" cy="452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87399" y="129874"/>
            <a:ext cx="66537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 Desarrollo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Compacto</a:t>
            </a:r>
          </a:p>
          <a:p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Coordinación de Industria y Multifamiliar</a:t>
            </a:r>
            <a:endParaRPr lang="es-MX" sz="2800" b="1" kern="1400" spc="-150" dirty="0"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374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258248"/>
            <a:ext cx="858444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para una Movilidad y Espacio Público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669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861706873"/>
              </p:ext>
            </p:extLst>
          </p:nvPr>
        </p:nvGraphicFramePr>
        <p:xfrm>
          <a:off x="1460308" y="1275867"/>
          <a:ext cx="6392627" cy="546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144056"/>
            <a:ext cx="70602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MX" sz="3200" dirty="0">
                <a:solidFill>
                  <a:schemeClr val="tx1"/>
                </a:solidFill>
              </a:rPr>
              <a:t>Dirección General de Movilidad y Espacio Público</a:t>
            </a:r>
          </a:p>
        </p:txBody>
      </p:sp>
    </p:spTree>
    <p:extLst>
      <p:ext uri="{BB962C8B-B14F-4D97-AF65-F5344CB8AC3E}">
        <p14:creationId xmlns:p14="http://schemas.microsoft.com/office/powerpoint/2010/main" val="266243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1 Diagrama"/>
          <p:cNvGraphicFramePr/>
          <p:nvPr>
            <p:extLst>
              <p:ext uri="{D42A27DB-BD31-4B8C-83A1-F6EECF244321}">
                <p14:modId xmlns:p14="http://schemas.microsoft.com/office/powerpoint/2010/main" val="3244403182"/>
              </p:ext>
            </p:extLst>
          </p:nvPr>
        </p:nvGraphicFramePr>
        <p:xfrm>
          <a:off x="2556351" y="1885754"/>
          <a:ext cx="4349414" cy="452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87399" y="129874"/>
            <a:ext cx="66537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General de Movilidad y Espacio Público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800" b="1" kern="1400" spc="-150" dirty="0" smtClean="0">
                <a:solidFill>
                  <a:prstClr val="black"/>
                </a:solidFill>
                <a:latin typeface="Arial"/>
                <a:ea typeface="MS Gothic" panose="020B0609070205080204" pitchFamily="49" charset="-128"/>
                <a:cs typeface="Arial"/>
              </a:rPr>
              <a:t>Jefatura de Normatividad</a:t>
            </a:r>
            <a:endParaRPr kumimoji="0" lang="es-MX" sz="2800" b="1" i="0" u="none" strike="noStrike" kern="14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432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640389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para una Movilidad Sostenible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487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15657920"/>
              </p:ext>
            </p:extLst>
          </p:nvPr>
        </p:nvGraphicFramePr>
        <p:xfrm>
          <a:off x="409433" y="928049"/>
          <a:ext cx="8502554" cy="5813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una Movilidad Sostenible</a:t>
            </a:r>
          </a:p>
        </p:txBody>
      </p:sp>
    </p:spTree>
    <p:extLst>
      <p:ext uri="{BB962C8B-B14F-4D97-AF65-F5344CB8AC3E}">
        <p14:creationId xmlns:p14="http://schemas.microsoft.com/office/powerpoint/2010/main" val="216754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1 Diagrama"/>
          <p:cNvGraphicFramePr/>
          <p:nvPr>
            <p:extLst>
              <p:ext uri="{D42A27DB-BD31-4B8C-83A1-F6EECF244321}">
                <p14:modId xmlns:p14="http://schemas.microsoft.com/office/powerpoint/2010/main" val="3465569522"/>
              </p:ext>
            </p:extLst>
          </p:nvPr>
        </p:nvGraphicFramePr>
        <p:xfrm>
          <a:off x="3184150" y="1858458"/>
          <a:ext cx="2999808" cy="452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87399" y="129874"/>
            <a:ext cx="66537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una Movilidad Sostenible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Jefatura de Paisaje Urbano</a:t>
            </a:r>
            <a:endParaRPr kumimoji="0" lang="es-MX" sz="2800" b="1" i="0" u="none" strike="noStrike" kern="14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018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1 Diagrama"/>
          <p:cNvGraphicFramePr/>
          <p:nvPr>
            <p:extLst>
              <p:ext uri="{D42A27DB-BD31-4B8C-83A1-F6EECF244321}">
                <p14:modId xmlns:p14="http://schemas.microsoft.com/office/powerpoint/2010/main" val="1394570484"/>
              </p:ext>
            </p:extLst>
          </p:nvPr>
        </p:nvGraphicFramePr>
        <p:xfrm>
          <a:off x="3184150" y="1858458"/>
          <a:ext cx="2999808" cy="452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87399" y="129874"/>
            <a:ext cx="70732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una Movilidad Sostenible</a:t>
            </a:r>
          </a:p>
          <a:p>
            <a:pPr lvl="0"/>
            <a:r>
              <a:rPr kumimoji="0" lang="es-MX" sz="28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Jefatura </a:t>
            </a:r>
            <a:r>
              <a:rPr lang="es-MX" sz="2800" b="1" kern="1400" spc="-150" dirty="0" smtClean="0">
                <a:solidFill>
                  <a:prstClr val="black"/>
                </a:solidFill>
                <a:latin typeface="Arial"/>
                <a:ea typeface="MS Gothic" panose="020B0609070205080204" pitchFamily="49" charset="-128"/>
                <a:cs typeface="Arial"/>
              </a:rPr>
              <a:t>de </a:t>
            </a:r>
            <a:r>
              <a:rPr lang="es-MX" sz="2800" b="1" kern="1400" spc="-150" dirty="0">
                <a:solidFill>
                  <a:prstClr val="black"/>
                </a:solidFill>
                <a:latin typeface="Arial"/>
                <a:ea typeface="MS Gothic" panose="020B0609070205080204" pitchFamily="49" charset="-128"/>
                <a:cs typeface="Arial"/>
              </a:rPr>
              <a:t>Sistemas de Movilidad Inteligente</a:t>
            </a:r>
          </a:p>
        </p:txBody>
      </p:sp>
    </p:spTree>
    <p:extLst>
      <p:ext uri="{BB962C8B-B14F-4D97-AF65-F5344CB8AC3E}">
        <p14:creationId xmlns:p14="http://schemas.microsoft.com/office/powerpoint/2010/main" val="129281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1 Diagrama"/>
          <p:cNvGraphicFramePr/>
          <p:nvPr>
            <p:extLst>
              <p:ext uri="{D42A27DB-BD31-4B8C-83A1-F6EECF244321}">
                <p14:modId xmlns:p14="http://schemas.microsoft.com/office/powerpoint/2010/main" val="1104176514"/>
              </p:ext>
            </p:extLst>
          </p:nvPr>
        </p:nvGraphicFramePr>
        <p:xfrm>
          <a:off x="3184150" y="1831162"/>
          <a:ext cx="2999808" cy="452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87399" y="129874"/>
            <a:ext cx="70732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una Movilidad Sostenible</a:t>
            </a:r>
          </a:p>
          <a:p>
            <a:pPr lvl="0"/>
            <a:r>
              <a:rPr kumimoji="0" lang="es-MX" sz="28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Jefatura </a:t>
            </a:r>
            <a:r>
              <a:rPr lang="es-MX" sz="2800" b="1" kern="1400" spc="-150" dirty="0">
                <a:solidFill>
                  <a:prstClr val="black"/>
                </a:solidFill>
                <a:latin typeface="Arial"/>
                <a:ea typeface="MS Gothic" panose="020B0609070205080204" pitchFamily="49" charset="-128"/>
                <a:cs typeface="Arial"/>
              </a:rPr>
              <a:t>de Espacios Incluyentes</a:t>
            </a:r>
          </a:p>
        </p:txBody>
      </p:sp>
    </p:spTree>
    <p:extLst>
      <p:ext uri="{BB962C8B-B14F-4D97-AF65-F5344CB8AC3E}">
        <p14:creationId xmlns:p14="http://schemas.microsoft.com/office/powerpoint/2010/main" val="2671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640389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Seguridad Vial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050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070499845"/>
              </p:ext>
            </p:extLst>
          </p:nvPr>
        </p:nvGraphicFramePr>
        <p:xfrm>
          <a:off x="504967" y="1331781"/>
          <a:ext cx="8284191" cy="5041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Seguridad Vial</a:t>
            </a:r>
          </a:p>
        </p:txBody>
      </p:sp>
    </p:spTree>
    <p:extLst>
      <p:ext uri="{BB962C8B-B14F-4D97-AF65-F5344CB8AC3E}">
        <p14:creationId xmlns:p14="http://schemas.microsoft.com/office/powerpoint/2010/main" val="240530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291885478"/>
              </p:ext>
            </p:extLst>
          </p:nvPr>
        </p:nvGraphicFramePr>
        <p:xfrm>
          <a:off x="1651386" y="1445823"/>
          <a:ext cx="6005015" cy="5274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87399" y="129874"/>
            <a:ext cx="665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Seguridad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Vial</a:t>
            </a:r>
          </a:p>
          <a:p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Coordinación de Dispositivos para el Control de Tránsito</a:t>
            </a:r>
          </a:p>
        </p:txBody>
      </p:sp>
    </p:spTree>
    <p:extLst>
      <p:ext uri="{BB962C8B-B14F-4D97-AF65-F5344CB8AC3E}">
        <p14:creationId xmlns:p14="http://schemas.microsoft.com/office/powerpoint/2010/main" val="15935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075440005"/>
              </p:ext>
            </p:extLst>
          </p:nvPr>
        </p:nvGraphicFramePr>
        <p:xfrm>
          <a:off x="2097605" y="1862247"/>
          <a:ext cx="5112567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Seguridad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Vial</a:t>
            </a:r>
          </a:p>
          <a:p>
            <a:r>
              <a:rPr lang="es-MX" sz="2800" b="1" kern="1400" spc="-150" dirty="0">
                <a:latin typeface="Arial"/>
                <a:ea typeface="MS Gothic" panose="020B0609070205080204" pitchFamily="49" charset="-128"/>
                <a:cs typeface="Arial"/>
              </a:rPr>
              <a:t>Coordinación de Dispositivos para el Control de Tránsito</a:t>
            </a:r>
          </a:p>
        </p:txBody>
      </p:sp>
    </p:spTree>
    <p:extLst>
      <p:ext uri="{BB962C8B-B14F-4D97-AF65-F5344CB8AC3E}">
        <p14:creationId xmlns:p14="http://schemas.microsoft.com/office/powerpoint/2010/main" val="284604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137090664"/>
              </p:ext>
            </p:extLst>
          </p:nvPr>
        </p:nvGraphicFramePr>
        <p:xfrm>
          <a:off x="2591397" y="1715887"/>
          <a:ext cx="416424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Seguridad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Vial</a:t>
            </a:r>
          </a:p>
          <a:p>
            <a:r>
              <a:rPr lang="es-MX" sz="2800" b="1" kern="1400" spc="-150" dirty="0">
                <a:latin typeface="Arial"/>
                <a:ea typeface="MS Gothic" panose="020B0609070205080204" pitchFamily="49" charset="-128"/>
                <a:cs typeface="Arial"/>
              </a:rPr>
              <a:t>Coordinación de Dispositivos para el Control de Tránsito</a:t>
            </a:r>
          </a:p>
        </p:txBody>
      </p:sp>
    </p:spTree>
    <p:extLst>
      <p:ext uri="{BB962C8B-B14F-4D97-AF65-F5344CB8AC3E}">
        <p14:creationId xmlns:p14="http://schemas.microsoft.com/office/powerpoint/2010/main" val="139008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549596916"/>
              </p:ext>
            </p:extLst>
          </p:nvPr>
        </p:nvGraphicFramePr>
        <p:xfrm>
          <a:off x="1258825" y="1093681"/>
          <a:ext cx="662635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Seguridad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Vial</a:t>
            </a:r>
          </a:p>
          <a:p>
            <a:r>
              <a:rPr lang="es-MX" sz="2800" b="1" kern="1400" spc="-150" dirty="0">
                <a:latin typeface="Arial"/>
                <a:ea typeface="MS Gothic" panose="020B0609070205080204" pitchFamily="49" charset="-128"/>
                <a:cs typeface="Arial"/>
              </a:rPr>
              <a:t>Coordinación de Dispositivos para el Control de Tránsito</a:t>
            </a:r>
          </a:p>
        </p:txBody>
      </p:sp>
    </p:spTree>
    <p:extLst>
      <p:ext uri="{BB962C8B-B14F-4D97-AF65-F5344CB8AC3E}">
        <p14:creationId xmlns:p14="http://schemas.microsoft.com/office/powerpoint/2010/main" val="420994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017325230"/>
              </p:ext>
            </p:extLst>
          </p:nvPr>
        </p:nvGraphicFramePr>
        <p:xfrm>
          <a:off x="906617" y="1528545"/>
          <a:ext cx="7514053" cy="50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Seguridad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Vial</a:t>
            </a:r>
          </a:p>
          <a:p>
            <a:r>
              <a:rPr lang="es-MX" sz="2800" b="1" kern="1400" spc="-150" dirty="0">
                <a:latin typeface="Arial"/>
                <a:ea typeface="MS Gothic" panose="020B0609070205080204" pitchFamily="49" charset="-128"/>
                <a:cs typeface="Arial"/>
              </a:rPr>
              <a:t>Coordinación de Dispositivos para el Control de Tránsito</a:t>
            </a:r>
          </a:p>
        </p:txBody>
      </p:sp>
    </p:spTree>
    <p:extLst>
      <p:ext uri="{BB962C8B-B14F-4D97-AF65-F5344CB8AC3E}">
        <p14:creationId xmlns:p14="http://schemas.microsoft.com/office/powerpoint/2010/main" val="364045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679000112"/>
              </p:ext>
            </p:extLst>
          </p:nvPr>
        </p:nvGraphicFramePr>
        <p:xfrm>
          <a:off x="2642436" y="1801504"/>
          <a:ext cx="4050196" cy="446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87399" y="129874"/>
            <a:ext cx="6653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Seguridad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Vial</a:t>
            </a:r>
          </a:p>
          <a:p>
            <a:r>
              <a:rPr lang="es-MX" sz="2800" b="1" kern="1400" spc="-150" dirty="0">
                <a:latin typeface="Arial"/>
                <a:ea typeface="MS Gothic" panose="020B0609070205080204" pitchFamily="49" charset="-128"/>
                <a:cs typeface="Arial"/>
              </a:rPr>
              <a:t>Coordinación de </a:t>
            </a:r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Estudios de Movilidad</a:t>
            </a:r>
            <a:endParaRPr lang="es-MX" sz="2800" b="1" kern="1400" spc="-150" dirty="0"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576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830316806"/>
              </p:ext>
            </p:extLst>
          </p:nvPr>
        </p:nvGraphicFramePr>
        <p:xfrm>
          <a:off x="162096" y="943555"/>
          <a:ext cx="8928992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Seguridad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Vial</a:t>
            </a:r>
          </a:p>
          <a:p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Jefatura de Señalamiento Vertical y Horizontal</a:t>
            </a:r>
            <a:endParaRPr lang="es-MX" sz="2800" b="1" kern="1400" spc="-150" dirty="0"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774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626742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para un Desarrollo Verde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926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662279837"/>
              </p:ext>
            </p:extLst>
          </p:nvPr>
        </p:nvGraphicFramePr>
        <p:xfrm>
          <a:off x="1678674" y="1741220"/>
          <a:ext cx="6032311" cy="3936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General para un Desarrollo Verde</a:t>
            </a:r>
          </a:p>
        </p:txBody>
      </p:sp>
    </p:spTree>
    <p:extLst>
      <p:ext uri="{BB962C8B-B14F-4D97-AF65-F5344CB8AC3E}">
        <p14:creationId xmlns:p14="http://schemas.microsoft.com/office/powerpoint/2010/main" val="249251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640389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Atención al Cambio Climático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592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670522336"/>
              </p:ext>
            </p:extLst>
          </p:nvPr>
        </p:nvGraphicFramePr>
        <p:xfrm>
          <a:off x="682389" y="1179796"/>
          <a:ext cx="7942997" cy="5439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Atención al Cambio Climático</a:t>
            </a:r>
          </a:p>
        </p:txBody>
      </p:sp>
    </p:spTree>
    <p:extLst>
      <p:ext uri="{BB962C8B-B14F-4D97-AF65-F5344CB8AC3E}">
        <p14:creationId xmlns:p14="http://schemas.microsoft.com/office/powerpoint/2010/main" val="183318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87399" y="129874"/>
            <a:ext cx="66537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Atención al Cambio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Climático</a:t>
            </a:r>
          </a:p>
          <a:p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Área de Sustentabilidad Urbana</a:t>
            </a:r>
            <a:endParaRPr lang="es-MX" sz="2800" b="1" kern="1400" spc="-150" dirty="0"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071567900"/>
              </p:ext>
            </p:extLst>
          </p:nvPr>
        </p:nvGraphicFramePr>
        <p:xfrm>
          <a:off x="982639" y="2224588"/>
          <a:ext cx="7246961" cy="3739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08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640389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para una </a:t>
            </a:r>
            <a:b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Ciudad Verde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747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631645901"/>
              </p:ext>
            </p:extLst>
          </p:nvPr>
        </p:nvGraphicFramePr>
        <p:xfrm>
          <a:off x="1501252" y="1214652"/>
          <a:ext cx="6373505" cy="53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una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Ciudad </a:t>
            </a:r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Verde</a:t>
            </a:r>
          </a:p>
        </p:txBody>
      </p:sp>
    </p:spTree>
    <p:extLst>
      <p:ext uri="{BB962C8B-B14F-4D97-AF65-F5344CB8AC3E}">
        <p14:creationId xmlns:p14="http://schemas.microsoft.com/office/powerpoint/2010/main" val="39850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174638674"/>
              </p:ext>
            </p:extLst>
          </p:nvPr>
        </p:nvGraphicFramePr>
        <p:xfrm>
          <a:off x="2292818" y="2137008"/>
          <a:ext cx="4763071" cy="3622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una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Ciudad Verde</a:t>
            </a:r>
          </a:p>
          <a:p>
            <a:r>
              <a:rPr lang="es-MX" sz="2800" b="1" kern="1400" spc="-150" dirty="0">
                <a:latin typeface="Arial"/>
                <a:ea typeface="MS Gothic" panose="020B0609070205080204" pitchFamily="49" charset="-128"/>
                <a:cs typeface="Arial"/>
              </a:rPr>
              <a:t>Jefatura de </a:t>
            </a:r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Proyectos de Parques y Áreas Naturales Protegidas</a:t>
            </a:r>
            <a:endParaRPr lang="es-MX" sz="2800" b="1" kern="1400" spc="-150" dirty="0"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504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0" y="2640389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Eficiencia Energética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523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995820720"/>
              </p:ext>
            </p:extLst>
          </p:nvPr>
        </p:nvGraphicFramePr>
        <p:xfrm>
          <a:off x="1050878" y="1397531"/>
          <a:ext cx="7260609" cy="49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Eficiencia Energética</a:t>
            </a:r>
          </a:p>
        </p:txBody>
      </p:sp>
    </p:spTree>
    <p:extLst>
      <p:ext uri="{BB962C8B-B14F-4D97-AF65-F5344CB8AC3E}">
        <p14:creationId xmlns:p14="http://schemas.microsoft.com/office/powerpoint/2010/main" val="344140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964361336"/>
              </p:ext>
            </p:extLst>
          </p:nvPr>
        </p:nvGraphicFramePr>
        <p:xfrm>
          <a:off x="2292818" y="2137008"/>
          <a:ext cx="4763071" cy="3622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87399" y="129874"/>
            <a:ext cx="6653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Eficiencia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Energética</a:t>
            </a:r>
          </a:p>
          <a:p>
            <a:r>
              <a:rPr lang="es-MX" sz="28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Coordinación de Contaminación Visual</a:t>
            </a:r>
            <a:endParaRPr lang="es-MX" sz="2800" b="1" kern="1400" spc="-150" dirty="0"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29860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" y="2626746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Enlace Municipal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75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87399" y="129874"/>
            <a:ext cx="6653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Enlace Municipal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146090673"/>
              </p:ext>
            </p:extLst>
          </p:nvPr>
        </p:nvGraphicFramePr>
        <p:xfrm>
          <a:off x="420220" y="1017652"/>
          <a:ext cx="8443930" cy="5475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039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" y="2654042"/>
            <a:ext cx="858444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Coordinación de Guardia Auxiliar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954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722518199"/>
              </p:ext>
            </p:extLst>
          </p:nvPr>
        </p:nvGraphicFramePr>
        <p:xfrm>
          <a:off x="2040954" y="1282886"/>
          <a:ext cx="5248691" cy="5336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6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521136899"/>
              </p:ext>
            </p:extLst>
          </p:nvPr>
        </p:nvGraphicFramePr>
        <p:xfrm>
          <a:off x="2540505" y="1171970"/>
          <a:ext cx="4260633" cy="5602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Auxiliar</a:t>
            </a:r>
          </a:p>
          <a:p>
            <a:pPr defTabSz="342900">
              <a:defRPr/>
            </a:pPr>
            <a:r>
              <a:rPr lang="es-ES_tradnl" sz="24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Auxiliar</a:t>
            </a:r>
            <a:endParaRPr lang="es-ES_tradnl" sz="24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12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276133097"/>
              </p:ext>
            </p:extLst>
          </p:nvPr>
        </p:nvGraphicFramePr>
        <p:xfrm>
          <a:off x="602855" y="1393372"/>
          <a:ext cx="8138904" cy="5243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5690570"/>
              </p:ext>
            </p:extLst>
          </p:nvPr>
        </p:nvGraphicFramePr>
        <p:xfrm>
          <a:off x="1763997" y="1335316"/>
          <a:ext cx="5849937" cy="5196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3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796292040"/>
              </p:ext>
            </p:extLst>
          </p:nvPr>
        </p:nvGraphicFramePr>
        <p:xfrm>
          <a:off x="602855" y="959950"/>
          <a:ext cx="8138904" cy="5820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86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829139937"/>
              </p:ext>
            </p:extLst>
          </p:nvPr>
        </p:nvGraphicFramePr>
        <p:xfrm>
          <a:off x="1737568" y="1277259"/>
          <a:ext cx="5849937" cy="5196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68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536666937"/>
              </p:ext>
            </p:extLst>
          </p:nvPr>
        </p:nvGraphicFramePr>
        <p:xfrm>
          <a:off x="575559" y="1233715"/>
          <a:ext cx="8138904" cy="5229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9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853538670"/>
              </p:ext>
            </p:extLst>
          </p:nvPr>
        </p:nvGraphicFramePr>
        <p:xfrm>
          <a:off x="1736700" y="1335319"/>
          <a:ext cx="5849937" cy="5196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77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321018934"/>
              </p:ext>
            </p:extLst>
          </p:nvPr>
        </p:nvGraphicFramePr>
        <p:xfrm>
          <a:off x="561912" y="1173924"/>
          <a:ext cx="8138904" cy="5548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80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138097845"/>
              </p:ext>
            </p:extLst>
          </p:nvPr>
        </p:nvGraphicFramePr>
        <p:xfrm>
          <a:off x="561912" y="1373068"/>
          <a:ext cx="8138904" cy="5134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7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737503807"/>
              </p:ext>
            </p:extLst>
          </p:nvPr>
        </p:nvGraphicFramePr>
        <p:xfrm>
          <a:off x="561912" y="1237454"/>
          <a:ext cx="8138904" cy="5352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35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165910234"/>
              </p:ext>
            </p:extLst>
          </p:nvPr>
        </p:nvGraphicFramePr>
        <p:xfrm>
          <a:off x="1562530" y="903390"/>
          <a:ext cx="6220959" cy="5820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00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562481364"/>
              </p:ext>
            </p:extLst>
          </p:nvPr>
        </p:nvGraphicFramePr>
        <p:xfrm>
          <a:off x="2177655" y="1043571"/>
          <a:ext cx="4979080" cy="5820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0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1124081707"/>
              </p:ext>
            </p:extLst>
          </p:nvPr>
        </p:nvGraphicFramePr>
        <p:xfrm>
          <a:off x="2798902" y="1371253"/>
          <a:ext cx="3735369" cy="514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92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31063539"/>
              </p:ext>
            </p:extLst>
          </p:nvPr>
        </p:nvGraphicFramePr>
        <p:xfrm>
          <a:off x="2807832" y="1411043"/>
          <a:ext cx="3735369" cy="514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Auxiliar</a:t>
            </a:r>
          </a:p>
        </p:txBody>
      </p:sp>
    </p:spTree>
    <p:extLst>
      <p:ext uri="{BB962C8B-B14F-4D97-AF65-F5344CB8AC3E}">
        <p14:creationId xmlns:p14="http://schemas.microsoft.com/office/powerpoint/2010/main" val="41829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53084834"/>
              </p:ext>
            </p:extLst>
          </p:nvPr>
        </p:nvGraphicFramePr>
        <p:xfrm>
          <a:off x="2793245" y="1159557"/>
          <a:ext cx="3735369" cy="5514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85785" y="141353"/>
            <a:ext cx="705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ES_tradnl" sz="32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Guardia </a:t>
            </a:r>
            <a:r>
              <a:rPr lang="es-ES_tradnl" sz="3200" b="1" kern="1400" spc="-113" dirty="0" smtClean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Auxiliar</a:t>
            </a:r>
            <a:endParaRPr lang="es-ES_tradnl" sz="3200" b="1" kern="1400" spc="-113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4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11991</TotalTime>
  <Words>1497</Words>
  <Application>Microsoft Office PowerPoint</Application>
  <PresentationFormat>Presentación en pantalla (4:3)</PresentationFormat>
  <Paragraphs>427</Paragraphs>
  <Slides>65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65</vt:i4>
      </vt:variant>
    </vt:vector>
  </HeadingPairs>
  <TitlesOfParts>
    <vt:vector size="72" baseType="lpstr">
      <vt:lpstr>MS Gothic</vt:lpstr>
      <vt:lpstr>Arial</vt:lpstr>
      <vt:lpstr>Arial Narrow</vt:lpstr>
      <vt:lpstr>Calibri</vt:lpstr>
      <vt:lpstr>Calibri Light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jACINTO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melendez</dc:creator>
  <cp:lastModifiedBy>Perla Cecilia Martinez Cardona</cp:lastModifiedBy>
  <cp:revision>580</cp:revision>
  <cp:lastPrinted>2022-03-28T21:37:21Z</cp:lastPrinted>
  <dcterms:created xsi:type="dcterms:W3CDTF">2015-12-30T00:24:58Z</dcterms:created>
  <dcterms:modified xsi:type="dcterms:W3CDTF">2022-10-18T13:55:09Z</dcterms:modified>
</cp:coreProperties>
</file>