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3"/>
  </p:notesMasterIdLst>
  <p:handoutMasterIdLst>
    <p:handoutMasterId r:id="rId54"/>
  </p:handoutMasterIdLst>
  <p:sldIdLst>
    <p:sldId id="256" r:id="rId3"/>
    <p:sldId id="299" r:id="rId4"/>
    <p:sldId id="300" r:id="rId5"/>
    <p:sldId id="301" r:id="rId6"/>
    <p:sldId id="302" r:id="rId7"/>
    <p:sldId id="323" r:id="rId8"/>
    <p:sldId id="421" r:id="rId9"/>
    <p:sldId id="336" r:id="rId10"/>
    <p:sldId id="375" r:id="rId11"/>
    <p:sldId id="337" r:id="rId12"/>
    <p:sldId id="320" r:id="rId13"/>
    <p:sldId id="304" r:id="rId14"/>
    <p:sldId id="401" r:id="rId15"/>
    <p:sldId id="338" r:id="rId16"/>
    <p:sldId id="418" r:id="rId17"/>
    <p:sldId id="393" r:id="rId18"/>
    <p:sldId id="402" r:id="rId19"/>
    <p:sldId id="332" r:id="rId20"/>
    <p:sldId id="359" r:id="rId21"/>
    <p:sldId id="417" r:id="rId22"/>
    <p:sldId id="411" r:id="rId23"/>
    <p:sldId id="346" r:id="rId24"/>
    <p:sldId id="347" r:id="rId25"/>
    <p:sldId id="409" r:id="rId26"/>
    <p:sldId id="348" r:id="rId27"/>
    <p:sldId id="349" r:id="rId28"/>
    <p:sldId id="394" r:id="rId29"/>
    <p:sldId id="415" r:id="rId30"/>
    <p:sldId id="396" r:id="rId31"/>
    <p:sldId id="400" r:id="rId32"/>
    <p:sldId id="416" r:id="rId33"/>
    <p:sldId id="399" r:id="rId34"/>
    <p:sldId id="397" r:id="rId35"/>
    <p:sldId id="395" r:id="rId36"/>
    <p:sldId id="398" r:id="rId37"/>
    <p:sldId id="343" r:id="rId38"/>
    <p:sldId id="344" r:id="rId39"/>
    <p:sldId id="350" r:id="rId40"/>
    <p:sldId id="351" r:id="rId41"/>
    <p:sldId id="413" r:id="rId42"/>
    <p:sldId id="403" r:id="rId43"/>
    <p:sldId id="352" r:id="rId44"/>
    <p:sldId id="353" r:id="rId45"/>
    <p:sldId id="354" r:id="rId46"/>
    <p:sldId id="355" r:id="rId47"/>
    <p:sldId id="412" r:id="rId48"/>
    <p:sldId id="330" r:id="rId49"/>
    <p:sldId id="331" r:id="rId50"/>
    <p:sldId id="414" r:id="rId51"/>
    <p:sldId id="419" r:id="rId52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1">
          <p15:clr>
            <a:srgbClr val="A4A3A4"/>
          </p15:clr>
        </p15:guide>
        <p15:guide id="2" pos="39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1D7A"/>
    <a:srgbClr val="007000"/>
    <a:srgbClr val="00DA00"/>
    <a:srgbClr val="FF0066"/>
    <a:srgbClr val="682300"/>
    <a:srgbClr val="993300"/>
    <a:srgbClr val="3FAE2A"/>
    <a:srgbClr val="939598"/>
    <a:srgbClr val="777877"/>
    <a:srgbClr val="FF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4660"/>
  </p:normalViewPr>
  <p:slideViewPr>
    <p:cSldViewPr snapToGrid="0" snapToObjects="1" showGuides="1">
      <p:cViewPr varScale="1">
        <p:scale>
          <a:sx n="84" d="100"/>
          <a:sy n="84" d="100"/>
        </p:scale>
        <p:origin x="96" y="774"/>
      </p:cViewPr>
      <p:guideLst>
        <p:guide orient="horz" pos="631"/>
        <p:guide pos="39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7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2B693-2A93-4113-B342-87E200BAE14D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A1EED797-5BED-4E95-85E8-ABD904BBC39D}">
      <dgm:prSet phldrT="[Texto]" custT="1"/>
      <dgm:spPr/>
      <dgm:t>
        <a:bodyPr/>
        <a:lstStyle/>
        <a:p>
          <a:r>
            <a:rPr kumimoji="1" lang="es-MX" altLang="es-MX" sz="1200" b="0" dirty="0" smtClean="0">
              <a:latin typeface="+mn-lt"/>
            </a:rPr>
            <a:t>Secretario(a) de </a:t>
          </a:r>
          <a:br>
            <a:rPr kumimoji="1" lang="es-MX" altLang="es-MX" sz="1200" b="0" dirty="0" smtClean="0">
              <a:latin typeface="+mn-lt"/>
            </a:rPr>
          </a:br>
          <a:r>
            <a:rPr kumimoji="1" lang="es-MX" altLang="es-MX" sz="1200" b="0" dirty="0" smtClean="0">
              <a:latin typeface="+mn-lt"/>
            </a:rPr>
            <a:t>Desarrollo Urbano Sostenible</a:t>
          </a:r>
        </a:p>
      </dgm:t>
    </dgm:pt>
    <dgm:pt modelId="{59A5A227-FD9D-4D6C-A3C0-D710DB9D93A2}" type="parTrans" cxnId="{38B86527-44CB-498A-BD0A-F80DA8514F96}">
      <dgm:prSet/>
      <dgm:spPr/>
      <dgm:t>
        <a:bodyPr/>
        <a:lstStyle/>
        <a:p>
          <a:endParaRPr lang="es-ES" sz="1200"/>
        </a:p>
      </dgm:t>
    </dgm:pt>
    <dgm:pt modelId="{A0B333EF-ACDF-459F-BB7D-B10FEFE781D2}" type="sibTrans" cxnId="{38B86527-44CB-498A-BD0A-F80DA8514F96}">
      <dgm:prSet/>
      <dgm:spPr/>
      <dgm:t>
        <a:bodyPr/>
        <a:lstStyle/>
        <a:p>
          <a:endParaRPr lang="es-ES" sz="1200"/>
        </a:p>
      </dgm:t>
    </dgm:pt>
    <dgm:pt modelId="{CA9C5B3B-C3A5-4E8F-AB65-879FBF8A2AAB}">
      <dgm:prSet custT="1"/>
      <dgm:spPr/>
      <dgm:t>
        <a:bodyPr/>
        <a:lstStyle/>
        <a:p>
          <a:r>
            <a:rPr lang="es-ES" sz="1200" dirty="0" smtClean="0"/>
            <a:t>Director(a) General para un Desarrollo Integrado, Compacto y Eficiente</a:t>
          </a:r>
        </a:p>
      </dgm:t>
    </dgm:pt>
    <dgm:pt modelId="{90C94814-2022-4693-A499-B40167490BA6}" type="parTrans" cxnId="{AA61FC37-FAD2-4BD8-B539-F1F825254DF4}">
      <dgm:prSet/>
      <dgm:spPr/>
      <dgm:t>
        <a:bodyPr/>
        <a:lstStyle/>
        <a:p>
          <a:endParaRPr lang="es-ES" sz="1200"/>
        </a:p>
      </dgm:t>
    </dgm:pt>
    <dgm:pt modelId="{3BD6DBE7-B212-4122-A436-D88ABD2568AF}" type="sibTrans" cxnId="{AA61FC37-FAD2-4BD8-B539-F1F825254DF4}">
      <dgm:prSet/>
      <dgm:spPr/>
      <dgm:t>
        <a:bodyPr/>
        <a:lstStyle/>
        <a:p>
          <a:endParaRPr lang="es-ES" sz="1200"/>
        </a:p>
      </dgm:t>
    </dgm:pt>
    <dgm:pt modelId="{91A676D3-1C71-4FDB-BA0C-474475CA01A9}">
      <dgm:prSet custT="1"/>
      <dgm:spPr/>
      <dgm:t>
        <a:bodyPr/>
        <a:lstStyle/>
        <a:p>
          <a:r>
            <a:rPr lang="es-ES" sz="1200" dirty="0" smtClean="0"/>
            <a:t>Director(a) </a:t>
          </a:r>
          <a:r>
            <a:rPr lang="es-ES" sz="1200" b="0" dirty="0" smtClean="0">
              <a:solidFill>
                <a:schemeClr val="tx1"/>
              </a:solidFill>
            </a:rPr>
            <a:t>General de </a:t>
          </a:r>
          <a:r>
            <a:rPr lang="es-ES" sz="1200" dirty="0" smtClean="0"/>
            <a:t>Movilidad y Espacio Público</a:t>
          </a:r>
        </a:p>
      </dgm:t>
    </dgm:pt>
    <dgm:pt modelId="{826CF68B-E141-4168-BAF4-4B87DA79EDAB}" type="parTrans" cxnId="{C4C5678B-A572-444E-851F-2F9E416A1E38}">
      <dgm:prSet/>
      <dgm:spPr/>
      <dgm:t>
        <a:bodyPr/>
        <a:lstStyle/>
        <a:p>
          <a:endParaRPr lang="es-ES" sz="1200"/>
        </a:p>
      </dgm:t>
    </dgm:pt>
    <dgm:pt modelId="{1EED66C9-FE10-4A33-9A7F-0B5ED8183D62}" type="sibTrans" cxnId="{C4C5678B-A572-444E-851F-2F9E416A1E38}">
      <dgm:prSet/>
      <dgm:spPr/>
      <dgm:t>
        <a:bodyPr/>
        <a:lstStyle/>
        <a:p>
          <a:endParaRPr lang="es-ES" sz="1200"/>
        </a:p>
      </dgm:t>
    </dgm:pt>
    <dgm:pt modelId="{6BFE4A4B-F5DF-48C1-98CD-4D402A4460A0}">
      <dgm:prSet custT="1"/>
      <dgm:spPr/>
      <dgm:t>
        <a:bodyPr/>
        <a:lstStyle/>
        <a:p>
          <a:r>
            <a:rPr lang="es-ES" sz="1200" dirty="0" smtClean="0"/>
            <a:t>Director(a) General para un Desarrollo Verde</a:t>
          </a:r>
        </a:p>
      </dgm:t>
    </dgm:pt>
    <dgm:pt modelId="{3E9D23E0-7FEA-4B54-84B7-3715B6A34E18}" type="parTrans" cxnId="{A4A9F24A-378B-4A30-9957-D97297A4D806}">
      <dgm:prSet/>
      <dgm:spPr/>
      <dgm:t>
        <a:bodyPr/>
        <a:lstStyle/>
        <a:p>
          <a:endParaRPr lang="es-ES" sz="1200"/>
        </a:p>
      </dgm:t>
    </dgm:pt>
    <dgm:pt modelId="{A4B25ACD-001A-4281-9DB3-24E1CC9592A1}" type="sibTrans" cxnId="{A4A9F24A-378B-4A30-9957-D97297A4D806}">
      <dgm:prSet/>
      <dgm:spPr/>
      <dgm:t>
        <a:bodyPr/>
        <a:lstStyle/>
        <a:p>
          <a:endParaRPr lang="es-ES" sz="1200"/>
        </a:p>
      </dgm:t>
    </dgm:pt>
    <dgm:pt modelId="{37B82898-EDA1-4FDD-98CB-17CE6ACCE4AB}">
      <dgm:prSet custT="1"/>
      <dgm:spPr/>
      <dgm:t>
        <a:bodyPr/>
        <a:lstStyle/>
        <a:p>
          <a:r>
            <a:rPr lang="es-ES" sz="1200" dirty="0" smtClean="0"/>
            <a:t>Director(a) para la Integración de Distritos, Sub-centros y Nuevos Desarrollos</a:t>
          </a:r>
          <a:endParaRPr lang="es-ES" sz="1200" dirty="0"/>
        </a:p>
      </dgm:t>
    </dgm:pt>
    <dgm:pt modelId="{FABF92F3-1FAE-4D2E-B140-FAA8A26DECD2}" type="parTrans" cxnId="{7AA81675-E101-4D46-A8C0-CF1BDAF2765B}">
      <dgm:prSet/>
      <dgm:spPr/>
      <dgm:t>
        <a:bodyPr/>
        <a:lstStyle/>
        <a:p>
          <a:endParaRPr lang="es-ES" sz="1200"/>
        </a:p>
      </dgm:t>
    </dgm:pt>
    <dgm:pt modelId="{6DD83F81-C653-4DAC-A5D5-05D71F09A299}" type="sibTrans" cxnId="{7AA81675-E101-4D46-A8C0-CF1BDAF2765B}">
      <dgm:prSet/>
      <dgm:spPr/>
      <dgm:t>
        <a:bodyPr/>
        <a:lstStyle/>
        <a:p>
          <a:endParaRPr lang="es-ES" sz="1200"/>
        </a:p>
      </dgm:t>
    </dgm:pt>
    <dgm:pt modelId="{D243711B-BB36-4E88-937A-D72A4602D286}">
      <dgm:prSet custT="1"/>
      <dgm:spPr/>
      <dgm:t>
        <a:bodyPr/>
        <a:lstStyle/>
        <a:p>
          <a:r>
            <a:rPr lang="es-ES" sz="1200" dirty="0" smtClean="0"/>
            <a:t>Director(a) de Proyectos Técnicos</a:t>
          </a:r>
        </a:p>
      </dgm:t>
    </dgm:pt>
    <dgm:pt modelId="{3B9C6B5E-9A58-475C-BD24-5023A67CF007}" type="parTrans" cxnId="{B83D3BB1-CC3E-4CB9-8F76-1ECD7C0DC0F8}">
      <dgm:prSet/>
      <dgm:spPr/>
      <dgm:t>
        <a:bodyPr/>
        <a:lstStyle/>
        <a:p>
          <a:endParaRPr lang="es-ES"/>
        </a:p>
      </dgm:t>
    </dgm:pt>
    <dgm:pt modelId="{9461F41C-3713-43F5-9696-4CABD1091F41}" type="sibTrans" cxnId="{B83D3BB1-CC3E-4CB9-8F76-1ECD7C0DC0F8}">
      <dgm:prSet/>
      <dgm:spPr/>
      <dgm:t>
        <a:bodyPr/>
        <a:lstStyle/>
        <a:p>
          <a:endParaRPr lang="es-ES"/>
        </a:p>
      </dgm:t>
    </dgm:pt>
    <dgm:pt modelId="{1052401E-AE2B-4B8B-AC92-4564C70F40AD}">
      <dgm:prSet custT="1"/>
      <dgm:spPr/>
      <dgm:t>
        <a:bodyPr/>
        <a:lstStyle/>
        <a:p>
          <a:r>
            <a:rPr lang="es-ES" sz="1200" dirty="0" smtClean="0"/>
            <a:t>Director(a) para una Movilidad Sostenible</a:t>
          </a:r>
          <a:endParaRPr lang="es-ES" sz="1200" dirty="0"/>
        </a:p>
      </dgm:t>
    </dgm:pt>
    <dgm:pt modelId="{9B4066E1-B54A-4858-B6B3-F0BB2F75AF51}" type="parTrans" cxnId="{111A3D71-C811-4E49-AEEF-D85DD4D9C979}">
      <dgm:prSet/>
      <dgm:spPr/>
      <dgm:t>
        <a:bodyPr/>
        <a:lstStyle/>
        <a:p>
          <a:endParaRPr lang="es-ES"/>
        </a:p>
      </dgm:t>
    </dgm:pt>
    <dgm:pt modelId="{20FB07B5-2202-476B-B932-AEBBE8883439}" type="sibTrans" cxnId="{111A3D71-C811-4E49-AEEF-D85DD4D9C979}">
      <dgm:prSet/>
      <dgm:spPr/>
      <dgm:t>
        <a:bodyPr/>
        <a:lstStyle/>
        <a:p>
          <a:endParaRPr lang="es-ES"/>
        </a:p>
      </dgm:t>
    </dgm:pt>
    <dgm:pt modelId="{E60A0509-110D-4915-9ECD-0829700A593C}">
      <dgm:prSet custT="1"/>
      <dgm:spPr/>
      <dgm:t>
        <a:bodyPr/>
        <a:lstStyle/>
        <a:p>
          <a:r>
            <a:rPr lang="es-ES" sz="1200" dirty="0" smtClean="0"/>
            <a:t>Director(a) de Seguridad Vial</a:t>
          </a:r>
        </a:p>
      </dgm:t>
    </dgm:pt>
    <dgm:pt modelId="{3121B2DB-8754-4AF7-9A4D-A49BF47688DA}" type="parTrans" cxnId="{DB7A526D-2146-46D6-B537-D51D659A72CD}">
      <dgm:prSet/>
      <dgm:spPr/>
      <dgm:t>
        <a:bodyPr/>
        <a:lstStyle/>
        <a:p>
          <a:endParaRPr lang="es-ES"/>
        </a:p>
      </dgm:t>
    </dgm:pt>
    <dgm:pt modelId="{77CCADA6-A80F-42F1-96DA-4E5900CE3799}" type="sibTrans" cxnId="{DB7A526D-2146-46D6-B537-D51D659A72CD}">
      <dgm:prSet/>
      <dgm:spPr/>
      <dgm:t>
        <a:bodyPr/>
        <a:lstStyle/>
        <a:p>
          <a:endParaRPr lang="es-ES"/>
        </a:p>
      </dgm:t>
    </dgm:pt>
    <dgm:pt modelId="{9889A4FB-F231-46B7-9EDB-BF98D17F99EF}">
      <dgm:prSet custT="1"/>
      <dgm:spPr/>
      <dgm:t>
        <a:bodyPr/>
        <a:lstStyle/>
        <a:p>
          <a:r>
            <a:rPr lang="es-ES" sz="1200" dirty="0" smtClean="0"/>
            <a:t>Director(a) para un Desarrollo Compacto</a:t>
          </a:r>
        </a:p>
      </dgm:t>
    </dgm:pt>
    <dgm:pt modelId="{34952D07-A62C-4ADF-B637-E5E9A7595D66}" type="parTrans" cxnId="{442625B3-4D54-4DE1-BBD8-89B5695C6ED1}">
      <dgm:prSet/>
      <dgm:spPr/>
      <dgm:t>
        <a:bodyPr/>
        <a:lstStyle/>
        <a:p>
          <a:endParaRPr lang="es-ES"/>
        </a:p>
      </dgm:t>
    </dgm:pt>
    <dgm:pt modelId="{606D28F4-B2A5-45C4-8DD3-776345234DEB}" type="sibTrans" cxnId="{442625B3-4D54-4DE1-BBD8-89B5695C6ED1}">
      <dgm:prSet/>
      <dgm:spPr/>
      <dgm:t>
        <a:bodyPr/>
        <a:lstStyle/>
        <a:p>
          <a:endParaRPr lang="es-ES"/>
        </a:p>
      </dgm:t>
    </dgm:pt>
    <dgm:pt modelId="{E922713A-00C2-4B91-8D48-4EE3081B996F}">
      <dgm:prSet custT="1"/>
      <dgm:spPr/>
      <dgm:t>
        <a:bodyPr/>
        <a:lstStyle/>
        <a:p>
          <a:r>
            <a:rPr lang="es-ES" sz="1200" dirty="0" smtClean="0"/>
            <a:t>Director(a) de Enlace Municipal</a:t>
          </a:r>
        </a:p>
      </dgm:t>
    </dgm:pt>
    <dgm:pt modelId="{C68CFE5B-FAEC-4323-8E4E-6DE225D518D2}" type="sibTrans" cxnId="{BE321263-3DAD-46C9-A41C-98B41E3EB95B}">
      <dgm:prSet/>
      <dgm:spPr/>
      <dgm:t>
        <a:bodyPr/>
        <a:lstStyle/>
        <a:p>
          <a:endParaRPr lang="es-ES" sz="1200"/>
        </a:p>
      </dgm:t>
    </dgm:pt>
    <dgm:pt modelId="{B8F258DA-7D15-4DA0-B4C8-A19E6D11EB6E}" type="parTrans" cxnId="{BE321263-3DAD-46C9-A41C-98B41E3EB95B}">
      <dgm:prSet/>
      <dgm:spPr/>
      <dgm:t>
        <a:bodyPr/>
        <a:lstStyle/>
        <a:p>
          <a:endParaRPr lang="es-ES" sz="1200"/>
        </a:p>
      </dgm:t>
    </dgm:pt>
    <dgm:pt modelId="{BF910407-C87F-4E0A-8BC8-42B8AE593EBA}">
      <dgm:prSet custT="1"/>
      <dgm:spPr/>
      <dgm:t>
        <a:bodyPr/>
        <a:lstStyle/>
        <a:p>
          <a:r>
            <a:rPr lang="es-ES" sz="1200" dirty="0" smtClean="0"/>
            <a:t>Director(a) de Atención </a:t>
          </a:r>
          <a:br>
            <a:rPr lang="es-ES" sz="1200" dirty="0" smtClean="0"/>
          </a:br>
          <a:r>
            <a:rPr lang="es-ES" sz="1200" dirty="0" smtClean="0"/>
            <a:t>al Cambio Climático</a:t>
          </a:r>
          <a:endParaRPr lang="es-ES" sz="1200" dirty="0"/>
        </a:p>
      </dgm:t>
    </dgm:pt>
    <dgm:pt modelId="{4D8FA165-9E1E-41C8-B0C0-91C98FBE8312}" type="parTrans" cxnId="{2D211A45-25D6-440A-A058-1EDEFB904588}">
      <dgm:prSet/>
      <dgm:spPr/>
      <dgm:t>
        <a:bodyPr/>
        <a:lstStyle/>
        <a:p>
          <a:endParaRPr lang="es-ES"/>
        </a:p>
      </dgm:t>
    </dgm:pt>
    <dgm:pt modelId="{2023278C-74FB-4999-8A29-DE772AE6C41F}" type="sibTrans" cxnId="{2D211A45-25D6-440A-A058-1EDEFB904588}">
      <dgm:prSet/>
      <dgm:spPr/>
      <dgm:t>
        <a:bodyPr/>
        <a:lstStyle/>
        <a:p>
          <a:endParaRPr lang="es-ES"/>
        </a:p>
      </dgm:t>
    </dgm:pt>
    <dgm:pt modelId="{C2970A37-B6B8-46F9-AE40-6D1A1353254C}">
      <dgm:prSet custT="1"/>
      <dgm:spPr/>
      <dgm:t>
        <a:bodyPr/>
        <a:lstStyle/>
        <a:p>
          <a:r>
            <a:rPr lang="es-ES" sz="1200" dirty="0" smtClean="0"/>
            <a:t>Director(a) para una Ciudad Verde</a:t>
          </a:r>
          <a:endParaRPr lang="es-ES" sz="1200" dirty="0"/>
        </a:p>
      </dgm:t>
    </dgm:pt>
    <dgm:pt modelId="{7FDD83F6-3570-43CF-A93A-3E5CD48EEACD}" type="parTrans" cxnId="{AD271ED2-56AF-4FE1-BAD6-A0851D5811A3}">
      <dgm:prSet/>
      <dgm:spPr/>
      <dgm:t>
        <a:bodyPr/>
        <a:lstStyle/>
        <a:p>
          <a:endParaRPr lang="es-ES"/>
        </a:p>
      </dgm:t>
    </dgm:pt>
    <dgm:pt modelId="{7A35B38A-26F2-4879-9C8F-2DE077724412}" type="sibTrans" cxnId="{AD271ED2-56AF-4FE1-BAD6-A0851D5811A3}">
      <dgm:prSet/>
      <dgm:spPr/>
      <dgm:t>
        <a:bodyPr/>
        <a:lstStyle/>
        <a:p>
          <a:endParaRPr lang="es-ES"/>
        </a:p>
      </dgm:t>
    </dgm:pt>
    <dgm:pt modelId="{ADA0DFC2-9E04-4B75-9D18-32202AB8EA0A}">
      <dgm:prSet custT="1"/>
      <dgm:spPr/>
      <dgm:t>
        <a:bodyPr/>
        <a:lstStyle/>
        <a:p>
          <a:r>
            <a:rPr lang="es-ES" sz="1200" dirty="0" smtClean="0"/>
            <a:t>Director(a) de Eficiencia Energética</a:t>
          </a:r>
          <a:endParaRPr lang="es-ES" sz="1200" dirty="0"/>
        </a:p>
      </dgm:t>
    </dgm:pt>
    <dgm:pt modelId="{FE95F768-F53D-46D3-8EDD-28AE339D62CE}" type="parTrans" cxnId="{5BE1EA49-D962-46FA-A6AB-920D304658FD}">
      <dgm:prSet/>
      <dgm:spPr/>
      <dgm:t>
        <a:bodyPr/>
        <a:lstStyle/>
        <a:p>
          <a:endParaRPr lang="es-ES"/>
        </a:p>
      </dgm:t>
    </dgm:pt>
    <dgm:pt modelId="{82DCF609-36D7-4C71-9A54-A23D33174C20}" type="sibTrans" cxnId="{5BE1EA49-D962-46FA-A6AB-920D304658FD}">
      <dgm:prSet/>
      <dgm:spPr/>
      <dgm:t>
        <a:bodyPr/>
        <a:lstStyle/>
        <a:p>
          <a:endParaRPr lang="es-ES"/>
        </a:p>
      </dgm:t>
    </dgm:pt>
    <dgm:pt modelId="{26001B8E-01C6-426F-9364-EF321862516C}" type="pres">
      <dgm:prSet presAssocID="{1082B693-2A93-4113-B342-87E200BAE14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1A7FA67-2F33-4039-B2B9-D638A8D336AC}" type="pres">
      <dgm:prSet presAssocID="{A1EED797-5BED-4E95-85E8-ABD904BBC39D}" presName="hierRoot1" presStyleCnt="0">
        <dgm:presLayoutVars>
          <dgm:hierBranch/>
        </dgm:presLayoutVars>
      </dgm:prSet>
      <dgm:spPr/>
    </dgm:pt>
    <dgm:pt modelId="{88879314-05C8-4D5F-A00D-2D39B136EB43}" type="pres">
      <dgm:prSet presAssocID="{A1EED797-5BED-4E95-85E8-ABD904BBC39D}" presName="rootComposite1" presStyleCnt="0"/>
      <dgm:spPr/>
    </dgm:pt>
    <dgm:pt modelId="{A49259B9-DFAB-4766-87C3-0FA60AA8C82D}" type="pres">
      <dgm:prSet presAssocID="{A1EED797-5BED-4E95-85E8-ABD904BBC39D}" presName="rootText1" presStyleLbl="node0" presStyleIdx="0" presStyleCnt="1" custScaleX="225319" custScaleY="187766" custLinFactNeighborY="-36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0A9AE50-6273-4C04-9C41-5CA0E6BE6A5B}" type="pres">
      <dgm:prSet presAssocID="{A1EED797-5BED-4E95-85E8-ABD904BBC39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DA20A5D-9FDB-4BD2-9C27-C0566087B0F3}" type="pres">
      <dgm:prSet presAssocID="{A1EED797-5BED-4E95-85E8-ABD904BBC39D}" presName="hierChild2" presStyleCnt="0"/>
      <dgm:spPr/>
    </dgm:pt>
    <dgm:pt modelId="{93D3FB29-D2B4-48A2-9571-45873C00D465}" type="pres">
      <dgm:prSet presAssocID="{90C94814-2022-4693-A499-B40167490BA6}" presName="Name35" presStyleLbl="parChTrans1D2" presStyleIdx="0" presStyleCnt="4"/>
      <dgm:spPr/>
      <dgm:t>
        <a:bodyPr/>
        <a:lstStyle/>
        <a:p>
          <a:endParaRPr lang="es-ES"/>
        </a:p>
      </dgm:t>
    </dgm:pt>
    <dgm:pt modelId="{EB841904-AC27-442B-A8C1-1F74F6108016}" type="pres">
      <dgm:prSet presAssocID="{CA9C5B3B-C3A5-4E8F-AB65-879FBF8A2AAB}" presName="hierRoot2" presStyleCnt="0">
        <dgm:presLayoutVars>
          <dgm:hierBranch val="r"/>
        </dgm:presLayoutVars>
      </dgm:prSet>
      <dgm:spPr/>
    </dgm:pt>
    <dgm:pt modelId="{DEE53584-2327-475C-9A6A-9239E0537FD3}" type="pres">
      <dgm:prSet presAssocID="{CA9C5B3B-C3A5-4E8F-AB65-879FBF8A2AAB}" presName="rootComposite" presStyleCnt="0"/>
      <dgm:spPr/>
    </dgm:pt>
    <dgm:pt modelId="{69D469C1-05A6-4442-8149-76CDBD8F0C1E}" type="pres">
      <dgm:prSet presAssocID="{CA9C5B3B-C3A5-4E8F-AB65-879FBF8A2AAB}" presName="rootText" presStyleLbl="node2" presStyleIdx="0" presStyleCnt="4" custScaleX="165719" custScaleY="150213" custLinFactNeighborY="302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C23180-46CA-49C3-AC11-5A24607E6A1A}" type="pres">
      <dgm:prSet presAssocID="{CA9C5B3B-C3A5-4E8F-AB65-879FBF8A2AAB}" presName="rootConnector" presStyleLbl="node2" presStyleIdx="0" presStyleCnt="4"/>
      <dgm:spPr/>
      <dgm:t>
        <a:bodyPr/>
        <a:lstStyle/>
        <a:p>
          <a:endParaRPr lang="es-ES"/>
        </a:p>
      </dgm:t>
    </dgm:pt>
    <dgm:pt modelId="{BC07C8C7-BCDF-448A-A123-CDC883A7A8BF}" type="pres">
      <dgm:prSet presAssocID="{CA9C5B3B-C3A5-4E8F-AB65-879FBF8A2AAB}" presName="hierChild4" presStyleCnt="0"/>
      <dgm:spPr/>
    </dgm:pt>
    <dgm:pt modelId="{D5A711E9-4DE1-4C5C-929E-E961B8A8665E}" type="pres">
      <dgm:prSet presAssocID="{FABF92F3-1FAE-4D2E-B140-FAA8A26DECD2}" presName="Name50" presStyleLbl="parChTrans1D3" presStyleIdx="0" presStyleCnt="8"/>
      <dgm:spPr/>
      <dgm:t>
        <a:bodyPr/>
        <a:lstStyle/>
        <a:p>
          <a:endParaRPr lang="es-ES"/>
        </a:p>
      </dgm:t>
    </dgm:pt>
    <dgm:pt modelId="{5A55039F-2600-4F6D-8C81-2FB3B91DD01D}" type="pres">
      <dgm:prSet presAssocID="{37B82898-EDA1-4FDD-98CB-17CE6ACCE4AB}" presName="hierRoot2" presStyleCnt="0">
        <dgm:presLayoutVars>
          <dgm:hierBranch val="r"/>
        </dgm:presLayoutVars>
      </dgm:prSet>
      <dgm:spPr/>
    </dgm:pt>
    <dgm:pt modelId="{7C4D5904-CD8C-4173-8C57-FDA35B8EA9D0}" type="pres">
      <dgm:prSet presAssocID="{37B82898-EDA1-4FDD-98CB-17CE6ACCE4AB}" presName="rootComposite" presStyleCnt="0"/>
      <dgm:spPr/>
    </dgm:pt>
    <dgm:pt modelId="{C1C22075-161B-4CA3-8ADA-58355642C693}" type="pres">
      <dgm:prSet presAssocID="{37B82898-EDA1-4FDD-98CB-17CE6ACCE4AB}" presName="rootText" presStyleLbl="node3" presStyleIdx="0" presStyleCnt="8" custScaleX="142930" custScaleY="151951" custLinFactNeighborX="-10800" custLinFactNeighborY="302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093CB08-98DD-471E-98B9-0EF8F74A418D}" type="pres">
      <dgm:prSet presAssocID="{37B82898-EDA1-4FDD-98CB-17CE6ACCE4AB}" presName="rootConnector" presStyleLbl="node3" presStyleIdx="0" presStyleCnt="8"/>
      <dgm:spPr/>
      <dgm:t>
        <a:bodyPr/>
        <a:lstStyle/>
        <a:p>
          <a:endParaRPr lang="es-ES"/>
        </a:p>
      </dgm:t>
    </dgm:pt>
    <dgm:pt modelId="{5D421EE8-52DE-41C8-8B7D-EA41BD420313}" type="pres">
      <dgm:prSet presAssocID="{37B82898-EDA1-4FDD-98CB-17CE6ACCE4AB}" presName="hierChild4" presStyleCnt="0"/>
      <dgm:spPr/>
    </dgm:pt>
    <dgm:pt modelId="{0E4E9A09-06E8-43F4-A283-6104B2095D77}" type="pres">
      <dgm:prSet presAssocID="{37B82898-EDA1-4FDD-98CB-17CE6ACCE4AB}" presName="hierChild5" presStyleCnt="0"/>
      <dgm:spPr/>
    </dgm:pt>
    <dgm:pt modelId="{5DA7E034-7B53-4B1C-A60F-2D332ABCA156}" type="pres">
      <dgm:prSet presAssocID="{3B9C6B5E-9A58-475C-BD24-5023A67CF007}" presName="Name50" presStyleLbl="parChTrans1D3" presStyleIdx="1" presStyleCnt="8"/>
      <dgm:spPr/>
      <dgm:t>
        <a:bodyPr/>
        <a:lstStyle/>
        <a:p>
          <a:endParaRPr lang="es-ES"/>
        </a:p>
      </dgm:t>
    </dgm:pt>
    <dgm:pt modelId="{6F1DAA08-C108-40A1-A6C2-45D264278711}" type="pres">
      <dgm:prSet presAssocID="{D243711B-BB36-4E88-937A-D72A4602D286}" presName="hierRoot2" presStyleCnt="0">
        <dgm:presLayoutVars>
          <dgm:hierBranch val="r"/>
        </dgm:presLayoutVars>
      </dgm:prSet>
      <dgm:spPr/>
    </dgm:pt>
    <dgm:pt modelId="{944F3783-687A-4CDB-9B95-FD1BA0BAD9C1}" type="pres">
      <dgm:prSet presAssocID="{D243711B-BB36-4E88-937A-D72A4602D286}" presName="rootComposite" presStyleCnt="0"/>
      <dgm:spPr/>
    </dgm:pt>
    <dgm:pt modelId="{30E31A03-1D64-408C-812D-B4134AC52378}" type="pres">
      <dgm:prSet presAssocID="{D243711B-BB36-4E88-937A-D72A4602D286}" presName="rootText" presStyleLbl="node3" presStyleIdx="1" presStyleCnt="8" custScaleX="142930" custScaleY="151951" custLinFactNeighborX="-10800" custLinFactNeighborY="168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A478CE-1B9A-41AF-A2EC-F69C999EE938}" type="pres">
      <dgm:prSet presAssocID="{D243711B-BB36-4E88-937A-D72A4602D286}" presName="rootConnector" presStyleLbl="node3" presStyleIdx="1" presStyleCnt="8"/>
      <dgm:spPr/>
      <dgm:t>
        <a:bodyPr/>
        <a:lstStyle/>
        <a:p>
          <a:endParaRPr lang="es-ES"/>
        </a:p>
      </dgm:t>
    </dgm:pt>
    <dgm:pt modelId="{B4ECA8F5-A9BF-4251-BFF3-601EEF196AC0}" type="pres">
      <dgm:prSet presAssocID="{D243711B-BB36-4E88-937A-D72A4602D286}" presName="hierChild4" presStyleCnt="0"/>
      <dgm:spPr/>
    </dgm:pt>
    <dgm:pt modelId="{26FD40E1-05B1-4D32-8D09-7DEA1D4B8DB8}" type="pres">
      <dgm:prSet presAssocID="{D243711B-BB36-4E88-937A-D72A4602D286}" presName="hierChild5" presStyleCnt="0"/>
      <dgm:spPr/>
    </dgm:pt>
    <dgm:pt modelId="{89C00BB8-CD62-40A2-A6BB-18C4B5054FD4}" type="pres">
      <dgm:prSet presAssocID="{34952D07-A62C-4ADF-B637-E5E9A7595D66}" presName="Name50" presStyleLbl="parChTrans1D3" presStyleIdx="2" presStyleCnt="8"/>
      <dgm:spPr/>
      <dgm:t>
        <a:bodyPr/>
        <a:lstStyle/>
        <a:p>
          <a:endParaRPr lang="es-ES"/>
        </a:p>
      </dgm:t>
    </dgm:pt>
    <dgm:pt modelId="{C18A94BB-8C0E-4F42-86BE-861278606C1F}" type="pres">
      <dgm:prSet presAssocID="{9889A4FB-F231-46B7-9EDB-BF98D17F99EF}" presName="hierRoot2" presStyleCnt="0">
        <dgm:presLayoutVars>
          <dgm:hierBranch val="init"/>
        </dgm:presLayoutVars>
      </dgm:prSet>
      <dgm:spPr/>
    </dgm:pt>
    <dgm:pt modelId="{B266CE5B-E8A5-4D34-B849-F06CD96AD1D5}" type="pres">
      <dgm:prSet presAssocID="{9889A4FB-F231-46B7-9EDB-BF98D17F99EF}" presName="rootComposite" presStyleCnt="0"/>
      <dgm:spPr/>
    </dgm:pt>
    <dgm:pt modelId="{65B9BB0A-BE2F-4E93-95F0-1207F140A10A}" type="pres">
      <dgm:prSet presAssocID="{9889A4FB-F231-46B7-9EDB-BF98D17F99EF}" presName="rootText" presStyleLbl="node3" presStyleIdx="2" presStyleCnt="8" custScaleX="142930" custScaleY="151951" custLinFactNeighborX="-108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74A20C0-A854-4923-9AF1-EF3859B0DBE3}" type="pres">
      <dgm:prSet presAssocID="{9889A4FB-F231-46B7-9EDB-BF98D17F99EF}" presName="rootConnector" presStyleLbl="node3" presStyleIdx="2" presStyleCnt="8"/>
      <dgm:spPr/>
      <dgm:t>
        <a:bodyPr/>
        <a:lstStyle/>
        <a:p>
          <a:endParaRPr lang="es-ES"/>
        </a:p>
      </dgm:t>
    </dgm:pt>
    <dgm:pt modelId="{228AC21D-BA8F-43A9-BD29-6D8937D97FD8}" type="pres">
      <dgm:prSet presAssocID="{9889A4FB-F231-46B7-9EDB-BF98D17F99EF}" presName="hierChild4" presStyleCnt="0"/>
      <dgm:spPr/>
    </dgm:pt>
    <dgm:pt modelId="{F1BC57AA-9B24-4256-AD58-0F83D48C8388}" type="pres">
      <dgm:prSet presAssocID="{9889A4FB-F231-46B7-9EDB-BF98D17F99EF}" presName="hierChild5" presStyleCnt="0"/>
      <dgm:spPr/>
    </dgm:pt>
    <dgm:pt modelId="{D41548C8-1A16-4222-9AE6-A815F02E6286}" type="pres">
      <dgm:prSet presAssocID="{CA9C5B3B-C3A5-4E8F-AB65-879FBF8A2AAB}" presName="hierChild5" presStyleCnt="0"/>
      <dgm:spPr/>
    </dgm:pt>
    <dgm:pt modelId="{74F74521-AD10-48C7-9F84-79B2124A99E7}" type="pres">
      <dgm:prSet presAssocID="{826CF68B-E141-4168-BAF4-4B87DA79EDAB}" presName="Name35" presStyleLbl="parChTrans1D2" presStyleIdx="1" presStyleCnt="4"/>
      <dgm:spPr/>
      <dgm:t>
        <a:bodyPr/>
        <a:lstStyle/>
        <a:p>
          <a:endParaRPr lang="es-ES"/>
        </a:p>
      </dgm:t>
    </dgm:pt>
    <dgm:pt modelId="{0F233117-09E9-40FB-A3C4-44ECEAD3123D}" type="pres">
      <dgm:prSet presAssocID="{91A676D3-1C71-4FDB-BA0C-474475CA01A9}" presName="hierRoot2" presStyleCnt="0">
        <dgm:presLayoutVars>
          <dgm:hierBranch val="init"/>
        </dgm:presLayoutVars>
      </dgm:prSet>
      <dgm:spPr/>
    </dgm:pt>
    <dgm:pt modelId="{8C1366AF-6CBE-46B9-B16F-E14AA801390C}" type="pres">
      <dgm:prSet presAssocID="{91A676D3-1C71-4FDB-BA0C-474475CA01A9}" presName="rootComposite" presStyleCnt="0"/>
      <dgm:spPr/>
    </dgm:pt>
    <dgm:pt modelId="{893B7413-85DE-4CA1-A64B-B8C455525492}" type="pres">
      <dgm:prSet presAssocID="{91A676D3-1C71-4FDB-BA0C-474475CA01A9}" presName="rootText" presStyleLbl="node2" presStyleIdx="1" presStyleCnt="4" custScaleX="165719" custScaleY="150213" custLinFactNeighborY="302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EA80818-09A0-4094-BF61-26D2612DF556}" type="pres">
      <dgm:prSet presAssocID="{91A676D3-1C71-4FDB-BA0C-474475CA01A9}" presName="rootConnector" presStyleLbl="node2" presStyleIdx="1" presStyleCnt="4"/>
      <dgm:spPr/>
      <dgm:t>
        <a:bodyPr/>
        <a:lstStyle/>
        <a:p>
          <a:endParaRPr lang="es-ES"/>
        </a:p>
      </dgm:t>
    </dgm:pt>
    <dgm:pt modelId="{D2044F91-500F-4D07-A773-25413EFD0F2E}" type="pres">
      <dgm:prSet presAssocID="{91A676D3-1C71-4FDB-BA0C-474475CA01A9}" presName="hierChild4" presStyleCnt="0"/>
      <dgm:spPr/>
    </dgm:pt>
    <dgm:pt modelId="{C588C966-7D56-4F65-857F-1D71CD7B69C2}" type="pres">
      <dgm:prSet presAssocID="{9B4066E1-B54A-4858-B6B3-F0BB2F75AF51}" presName="Name37" presStyleLbl="parChTrans1D3" presStyleIdx="3" presStyleCnt="8"/>
      <dgm:spPr/>
      <dgm:t>
        <a:bodyPr/>
        <a:lstStyle/>
        <a:p>
          <a:endParaRPr lang="es-ES"/>
        </a:p>
      </dgm:t>
    </dgm:pt>
    <dgm:pt modelId="{78762299-4317-40F3-87F1-27BBE03F3EBB}" type="pres">
      <dgm:prSet presAssocID="{1052401E-AE2B-4B8B-AC92-4564C70F40AD}" presName="hierRoot2" presStyleCnt="0">
        <dgm:presLayoutVars>
          <dgm:hierBranch val="init"/>
        </dgm:presLayoutVars>
      </dgm:prSet>
      <dgm:spPr/>
    </dgm:pt>
    <dgm:pt modelId="{ECD07AA4-943D-448C-951E-DB3236E311ED}" type="pres">
      <dgm:prSet presAssocID="{1052401E-AE2B-4B8B-AC92-4564C70F40AD}" presName="rootComposite" presStyleCnt="0"/>
      <dgm:spPr/>
    </dgm:pt>
    <dgm:pt modelId="{AFAE3D16-FB7C-4D9C-A57E-7D3DC34DD312}" type="pres">
      <dgm:prSet presAssocID="{1052401E-AE2B-4B8B-AC92-4564C70F40AD}" presName="rootText" presStyleLbl="node3" presStyleIdx="3" presStyleCnt="8" custScaleX="142930" custScaleY="151951" custLinFactNeighborX="-9600" custLinFactNeighborY="302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CBF115-2BEA-4CC4-9349-484991AA6C13}" type="pres">
      <dgm:prSet presAssocID="{1052401E-AE2B-4B8B-AC92-4564C70F40AD}" presName="rootConnector" presStyleLbl="node3" presStyleIdx="3" presStyleCnt="8"/>
      <dgm:spPr/>
      <dgm:t>
        <a:bodyPr/>
        <a:lstStyle/>
        <a:p>
          <a:endParaRPr lang="es-ES"/>
        </a:p>
      </dgm:t>
    </dgm:pt>
    <dgm:pt modelId="{B87778BE-582A-4B53-8E1B-D3C81069765E}" type="pres">
      <dgm:prSet presAssocID="{1052401E-AE2B-4B8B-AC92-4564C70F40AD}" presName="hierChild4" presStyleCnt="0"/>
      <dgm:spPr/>
    </dgm:pt>
    <dgm:pt modelId="{513071D0-96BC-4B90-BDC6-CA2784FCC63E}" type="pres">
      <dgm:prSet presAssocID="{1052401E-AE2B-4B8B-AC92-4564C70F40AD}" presName="hierChild5" presStyleCnt="0"/>
      <dgm:spPr/>
    </dgm:pt>
    <dgm:pt modelId="{2B547D79-CD0B-479D-89D7-BFAF1D00F56C}" type="pres">
      <dgm:prSet presAssocID="{3121B2DB-8754-4AF7-9A4D-A49BF47688DA}" presName="Name37" presStyleLbl="parChTrans1D3" presStyleIdx="4" presStyleCnt="8"/>
      <dgm:spPr/>
      <dgm:t>
        <a:bodyPr/>
        <a:lstStyle/>
        <a:p>
          <a:endParaRPr lang="es-ES"/>
        </a:p>
      </dgm:t>
    </dgm:pt>
    <dgm:pt modelId="{73461BAC-5BFE-4ACF-BAC7-547002B947CF}" type="pres">
      <dgm:prSet presAssocID="{E60A0509-110D-4915-9ECD-0829700A593C}" presName="hierRoot2" presStyleCnt="0">
        <dgm:presLayoutVars>
          <dgm:hierBranch val="init"/>
        </dgm:presLayoutVars>
      </dgm:prSet>
      <dgm:spPr/>
    </dgm:pt>
    <dgm:pt modelId="{D97372AE-2032-4658-A6EE-9DB2062B9979}" type="pres">
      <dgm:prSet presAssocID="{E60A0509-110D-4915-9ECD-0829700A593C}" presName="rootComposite" presStyleCnt="0"/>
      <dgm:spPr/>
    </dgm:pt>
    <dgm:pt modelId="{551E4ECD-5171-4DFB-A842-E1A578E32176}" type="pres">
      <dgm:prSet presAssocID="{E60A0509-110D-4915-9ECD-0829700A593C}" presName="rootText" presStyleLbl="node3" presStyleIdx="4" presStyleCnt="8" custScaleX="142930" custScaleY="151951" custLinFactNeighborX="-9600" custLinFactNeighborY="15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6F6D3D-4096-494A-A0D7-40534ECBD698}" type="pres">
      <dgm:prSet presAssocID="{E60A0509-110D-4915-9ECD-0829700A593C}" presName="rootConnector" presStyleLbl="node3" presStyleIdx="4" presStyleCnt="8"/>
      <dgm:spPr/>
      <dgm:t>
        <a:bodyPr/>
        <a:lstStyle/>
        <a:p>
          <a:endParaRPr lang="es-ES"/>
        </a:p>
      </dgm:t>
    </dgm:pt>
    <dgm:pt modelId="{88AA5762-1354-474A-B879-A3E710CBE946}" type="pres">
      <dgm:prSet presAssocID="{E60A0509-110D-4915-9ECD-0829700A593C}" presName="hierChild4" presStyleCnt="0"/>
      <dgm:spPr/>
    </dgm:pt>
    <dgm:pt modelId="{8279C3C8-0EF4-44C1-997B-AE453EE469B8}" type="pres">
      <dgm:prSet presAssocID="{E60A0509-110D-4915-9ECD-0829700A593C}" presName="hierChild5" presStyleCnt="0"/>
      <dgm:spPr/>
    </dgm:pt>
    <dgm:pt modelId="{73646A84-CFF5-400A-9497-B35B427D4987}" type="pres">
      <dgm:prSet presAssocID="{91A676D3-1C71-4FDB-BA0C-474475CA01A9}" presName="hierChild5" presStyleCnt="0"/>
      <dgm:spPr/>
    </dgm:pt>
    <dgm:pt modelId="{D3A3A877-EC61-41F7-A03D-CB3268407125}" type="pres">
      <dgm:prSet presAssocID="{3E9D23E0-7FEA-4B54-84B7-3715B6A34E18}" presName="Name35" presStyleLbl="parChTrans1D2" presStyleIdx="2" presStyleCnt="4"/>
      <dgm:spPr/>
      <dgm:t>
        <a:bodyPr/>
        <a:lstStyle/>
        <a:p>
          <a:endParaRPr lang="es-ES"/>
        </a:p>
      </dgm:t>
    </dgm:pt>
    <dgm:pt modelId="{1AFCF722-3A60-492C-B94C-8413E6522176}" type="pres">
      <dgm:prSet presAssocID="{6BFE4A4B-F5DF-48C1-98CD-4D402A4460A0}" presName="hierRoot2" presStyleCnt="0">
        <dgm:presLayoutVars>
          <dgm:hierBranch val="init"/>
        </dgm:presLayoutVars>
      </dgm:prSet>
      <dgm:spPr/>
    </dgm:pt>
    <dgm:pt modelId="{31B04489-9403-4E1D-BC00-D91A036865F5}" type="pres">
      <dgm:prSet presAssocID="{6BFE4A4B-F5DF-48C1-98CD-4D402A4460A0}" presName="rootComposite" presStyleCnt="0"/>
      <dgm:spPr/>
    </dgm:pt>
    <dgm:pt modelId="{D81B373D-789C-4618-9E98-52019E1B4E01}" type="pres">
      <dgm:prSet presAssocID="{6BFE4A4B-F5DF-48C1-98CD-4D402A4460A0}" presName="rootText" presStyleLbl="node2" presStyleIdx="2" presStyleCnt="4" custScaleX="165719" custScaleY="150213" custLinFactNeighborY="302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33EFB9-B66C-4866-85E8-1170135D2A6E}" type="pres">
      <dgm:prSet presAssocID="{6BFE4A4B-F5DF-48C1-98CD-4D402A4460A0}" presName="rootConnector" presStyleLbl="node2" presStyleIdx="2" presStyleCnt="4"/>
      <dgm:spPr/>
      <dgm:t>
        <a:bodyPr/>
        <a:lstStyle/>
        <a:p>
          <a:endParaRPr lang="es-ES"/>
        </a:p>
      </dgm:t>
    </dgm:pt>
    <dgm:pt modelId="{E0C85891-FE93-4820-BA92-EB3309598416}" type="pres">
      <dgm:prSet presAssocID="{6BFE4A4B-F5DF-48C1-98CD-4D402A4460A0}" presName="hierChild4" presStyleCnt="0"/>
      <dgm:spPr/>
    </dgm:pt>
    <dgm:pt modelId="{1051FBF7-6CDD-4C48-85E9-8DE4EC585A57}" type="pres">
      <dgm:prSet presAssocID="{4D8FA165-9E1E-41C8-B0C0-91C98FBE8312}" presName="Name37" presStyleLbl="parChTrans1D3" presStyleIdx="5" presStyleCnt="8"/>
      <dgm:spPr/>
      <dgm:t>
        <a:bodyPr/>
        <a:lstStyle/>
        <a:p>
          <a:endParaRPr lang="es-ES"/>
        </a:p>
      </dgm:t>
    </dgm:pt>
    <dgm:pt modelId="{1EDFD63B-27F4-4A56-8BFE-685D4D34773E}" type="pres">
      <dgm:prSet presAssocID="{BF910407-C87F-4E0A-8BC8-42B8AE593EBA}" presName="hierRoot2" presStyleCnt="0">
        <dgm:presLayoutVars>
          <dgm:hierBranch val="init"/>
        </dgm:presLayoutVars>
      </dgm:prSet>
      <dgm:spPr/>
    </dgm:pt>
    <dgm:pt modelId="{F99DCD2B-651D-46B2-8F9D-D28B58E03477}" type="pres">
      <dgm:prSet presAssocID="{BF910407-C87F-4E0A-8BC8-42B8AE593EBA}" presName="rootComposite" presStyleCnt="0"/>
      <dgm:spPr/>
    </dgm:pt>
    <dgm:pt modelId="{485F6748-73E5-4948-B42B-15902E4BCCCB}" type="pres">
      <dgm:prSet presAssocID="{BF910407-C87F-4E0A-8BC8-42B8AE593EBA}" presName="rootText" presStyleLbl="node3" presStyleIdx="5" presStyleCnt="8" custScaleX="142930" custScaleY="151951" custLinFactNeighborX="-8428" custLinFactNeighborY="302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881579-035F-4CAE-8B00-1C8C855E0B02}" type="pres">
      <dgm:prSet presAssocID="{BF910407-C87F-4E0A-8BC8-42B8AE593EBA}" presName="rootConnector" presStyleLbl="node3" presStyleIdx="5" presStyleCnt="8"/>
      <dgm:spPr/>
      <dgm:t>
        <a:bodyPr/>
        <a:lstStyle/>
        <a:p>
          <a:endParaRPr lang="es-ES"/>
        </a:p>
      </dgm:t>
    </dgm:pt>
    <dgm:pt modelId="{E80800B4-188C-475C-93D8-DBA5FC083775}" type="pres">
      <dgm:prSet presAssocID="{BF910407-C87F-4E0A-8BC8-42B8AE593EBA}" presName="hierChild4" presStyleCnt="0"/>
      <dgm:spPr/>
    </dgm:pt>
    <dgm:pt modelId="{74C95903-195F-4998-A946-CF89AA424A59}" type="pres">
      <dgm:prSet presAssocID="{BF910407-C87F-4E0A-8BC8-42B8AE593EBA}" presName="hierChild5" presStyleCnt="0"/>
      <dgm:spPr/>
    </dgm:pt>
    <dgm:pt modelId="{6ACCD174-625D-4041-8EE4-A0FE4919AA28}" type="pres">
      <dgm:prSet presAssocID="{7FDD83F6-3570-43CF-A93A-3E5CD48EEACD}" presName="Name37" presStyleLbl="parChTrans1D3" presStyleIdx="6" presStyleCnt="8"/>
      <dgm:spPr/>
      <dgm:t>
        <a:bodyPr/>
        <a:lstStyle/>
        <a:p>
          <a:endParaRPr lang="es-ES"/>
        </a:p>
      </dgm:t>
    </dgm:pt>
    <dgm:pt modelId="{99137A09-FC06-4F84-8F37-B2C9A8D33C6F}" type="pres">
      <dgm:prSet presAssocID="{C2970A37-B6B8-46F9-AE40-6D1A1353254C}" presName="hierRoot2" presStyleCnt="0">
        <dgm:presLayoutVars>
          <dgm:hierBranch val="init"/>
        </dgm:presLayoutVars>
      </dgm:prSet>
      <dgm:spPr/>
    </dgm:pt>
    <dgm:pt modelId="{5DABE4F6-84BE-41D2-A2C7-7A8B446F7B36}" type="pres">
      <dgm:prSet presAssocID="{C2970A37-B6B8-46F9-AE40-6D1A1353254C}" presName="rootComposite" presStyleCnt="0"/>
      <dgm:spPr/>
    </dgm:pt>
    <dgm:pt modelId="{BFF54F04-FD9F-4015-9C58-5533ECA67709}" type="pres">
      <dgm:prSet presAssocID="{C2970A37-B6B8-46F9-AE40-6D1A1353254C}" presName="rootText" presStyleLbl="node3" presStyleIdx="6" presStyleCnt="8" custScaleX="142930" custScaleY="151951" custLinFactNeighborX="-8428" custLinFactNeighborY="168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40C0BF-27DA-4204-90A8-0960FA25932F}" type="pres">
      <dgm:prSet presAssocID="{C2970A37-B6B8-46F9-AE40-6D1A1353254C}" presName="rootConnector" presStyleLbl="node3" presStyleIdx="6" presStyleCnt="8"/>
      <dgm:spPr/>
      <dgm:t>
        <a:bodyPr/>
        <a:lstStyle/>
        <a:p>
          <a:endParaRPr lang="es-ES"/>
        </a:p>
      </dgm:t>
    </dgm:pt>
    <dgm:pt modelId="{2DA10F58-F9AB-40DE-936C-9326771CC39A}" type="pres">
      <dgm:prSet presAssocID="{C2970A37-B6B8-46F9-AE40-6D1A1353254C}" presName="hierChild4" presStyleCnt="0"/>
      <dgm:spPr/>
    </dgm:pt>
    <dgm:pt modelId="{996AC3EC-0FDB-40F5-A450-93C9CFCFCA2D}" type="pres">
      <dgm:prSet presAssocID="{C2970A37-B6B8-46F9-AE40-6D1A1353254C}" presName="hierChild5" presStyleCnt="0"/>
      <dgm:spPr/>
    </dgm:pt>
    <dgm:pt modelId="{BBF07AD6-9E58-49F7-A7DD-83330FC24834}" type="pres">
      <dgm:prSet presAssocID="{FE95F768-F53D-46D3-8EDD-28AE339D62CE}" presName="Name37" presStyleLbl="parChTrans1D3" presStyleIdx="7" presStyleCnt="8"/>
      <dgm:spPr/>
      <dgm:t>
        <a:bodyPr/>
        <a:lstStyle/>
        <a:p>
          <a:endParaRPr lang="es-ES"/>
        </a:p>
      </dgm:t>
    </dgm:pt>
    <dgm:pt modelId="{2888A5C7-60BB-4869-8684-B2D6DF863921}" type="pres">
      <dgm:prSet presAssocID="{ADA0DFC2-9E04-4B75-9D18-32202AB8EA0A}" presName="hierRoot2" presStyleCnt="0">
        <dgm:presLayoutVars>
          <dgm:hierBranch val="init"/>
        </dgm:presLayoutVars>
      </dgm:prSet>
      <dgm:spPr/>
    </dgm:pt>
    <dgm:pt modelId="{2114A7B3-C1C1-4E2E-AAC6-964909FE275F}" type="pres">
      <dgm:prSet presAssocID="{ADA0DFC2-9E04-4B75-9D18-32202AB8EA0A}" presName="rootComposite" presStyleCnt="0"/>
      <dgm:spPr/>
    </dgm:pt>
    <dgm:pt modelId="{A1419635-013C-4E1F-943F-6C7532C0581D}" type="pres">
      <dgm:prSet presAssocID="{ADA0DFC2-9E04-4B75-9D18-32202AB8EA0A}" presName="rootText" presStyleLbl="node3" presStyleIdx="7" presStyleCnt="8" custScaleX="142930" custScaleY="151951" custLinFactNeighborX="-84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365BDD-F676-410A-BEA1-9330E86922A3}" type="pres">
      <dgm:prSet presAssocID="{ADA0DFC2-9E04-4B75-9D18-32202AB8EA0A}" presName="rootConnector" presStyleLbl="node3" presStyleIdx="7" presStyleCnt="8"/>
      <dgm:spPr/>
      <dgm:t>
        <a:bodyPr/>
        <a:lstStyle/>
        <a:p>
          <a:endParaRPr lang="es-ES"/>
        </a:p>
      </dgm:t>
    </dgm:pt>
    <dgm:pt modelId="{654E7719-1DF9-4BE6-B89E-22EA9CBCDAC0}" type="pres">
      <dgm:prSet presAssocID="{ADA0DFC2-9E04-4B75-9D18-32202AB8EA0A}" presName="hierChild4" presStyleCnt="0"/>
      <dgm:spPr/>
    </dgm:pt>
    <dgm:pt modelId="{72BD2CA3-F581-4C96-98F2-83FE22C7801F}" type="pres">
      <dgm:prSet presAssocID="{ADA0DFC2-9E04-4B75-9D18-32202AB8EA0A}" presName="hierChild5" presStyleCnt="0"/>
      <dgm:spPr/>
    </dgm:pt>
    <dgm:pt modelId="{76711758-2165-488E-BCAB-5A1DB5BF26D3}" type="pres">
      <dgm:prSet presAssocID="{6BFE4A4B-F5DF-48C1-98CD-4D402A4460A0}" presName="hierChild5" presStyleCnt="0"/>
      <dgm:spPr/>
    </dgm:pt>
    <dgm:pt modelId="{92EA86D9-E10A-468F-88B6-193E743F42A5}" type="pres">
      <dgm:prSet presAssocID="{B8F258DA-7D15-4DA0-B4C8-A19E6D11EB6E}" presName="Name35" presStyleLbl="parChTrans1D2" presStyleIdx="3" presStyleCnt="4"/>
      <dgm:spPr/>
      <dgm:t>
        <a:bodyPr/>
        <a:lstStyle/>
        <a:p>
          <a:endParaRPr lang="es-ES"/>
        </a:p>
      </dgm:t>
    </dgm:pt>
    <dgm:pt modelId="{FA388A7E-DFB5-4ECB-A316-3B6D05AE1CC7}" type="pres">
      <dgm:prSet presAssocID="{E922713A-00C2-4B91-8D48-4EE3081B996F}" presName="hierRoot2" presStyleCnt="0">
        <dgm:presLayoutVars>
          <dgm:hierBranch val="init"/>
        </dgm:presLayoutVars>
      </dgm:prSet>
      <dgm:spPr/>
    </dgm:pt>
    <dgm:pt modelId="{6BB8FB8C-A0B4-4E96-BE6E-27E43DFB2AD4}" type="pres">
      <dgm:prSet presAssocID="{E922713A-00C2-4B91-8D48-4EE3081B996F}" presName="rootComposite" presStyleCnt="0"/>
      <dgm:spPr/>
    </dgm:pt>
    <dgm:pt modelId="{565E4AD7-F6BD-4E51-9E69-789BBA60C672}" type="pres">
      <dgm:prSet presAssocID="{E922713A-00C2-4B91-8D48-4EE3081B996F}" presName="rootText" presStyleLbl="node2" presStyleIdx="3" presStyleCnt="4" custScaleX="165719" custScaleY="150213" custLinFactNeighborY="302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5FA0FA-50F5-4CB0-808C-A84F8A35BE17}" type="pres">
      <dgm:prSet presAssocID="{E922713A-00C2-4B91-8D48-4EE3081B996F}" presName="rootConnector" presStyleLbl="node2" presStyleIdx="3" presStyleCnt="4"/>
      <dgm:spPr/>
      <dgm:t>
        <a:bodyPr/>
        <a:lstStyle/>
        <a:p>
          <a:endParaRPr lang="es-ES"/>
        </a:p>
      </dgm:t>
    </dgm:pt>
    <dgm:pt modelId="{05187826-EB96-4632-A7DB-80D75C3D9F70}" type="pres">
      <dgm:prSet presAssocID="{E922713A-00C2-4B91-8D48-4EE3081B996F}" presName="hierChild4" presStyleCnt="0"/>
      <dgm:spPr/>
    </dgm:pt>
    <dgm:pt modelId="{B0B96001-A93F-43F0-A850-1D08332BEEFF}" type="pres">
      <dgm:prSet presAssocID="{E922713A-00C2-4B91-8D48-4EE3081B996F}" presName="hierChild5" presStyleCnt="0"/>
      <dgm:spPr/>
    </dgm:pt>
    <dgm:pt modelId="{11DDDC9E-D122-4341-B378-28C3AE9E3C92}" type="pres">
      <dgm:prSet presAssocID="{A1EED797-5BED-4E95-85E8-ABD904BBC39D}" presName="hierChild3" presStyleCnt="0"/>
      <dgm:spPr/>
    </dgm:pt>
  </dgm:ptLst>
  <dgm:cxnLst>
    <dgm:cxn modelId="{A5C29664-9B53-4411-9F4B-D514C67116F6}" type="presOf" srcId="{A1EED797-5BED-4E95-85E8-ABD904BBC39D}" destId="{60A9AE50-6273-4C04-9C41-5CA0E6BE6A5B}" srcOrd="1" destOrd="0" presId="urn:microsoft.com/office/officeart/2005/8/layout/orgChart1"/>
    <dgm:cxn modelId="{5728E5BF-A35B-4916-B012-FA355BE4A58D}" type="presOf" srcId="{37B82898-EDA1-4FDD-98CB-17CE6ACCE4AB}" destId="{3093CB08-98DD-471E-98B9-0EF8F74A418D}" srcOrd="1" destOrd="0" presId="urn:microsoft.com/office/officeart/2005/8/layout/orgChart1"/>
    <dgm:cxn modelId="{BE321263-3DAD-46C9-A41C-98B41E3EB95B}" srcId="{A1EED797-5BED-4E95-85E8-ABD904BBC39D}" destId="{E922713A-00C2-4B91-8D48-4EE3081B996F}" srcOrd="3" destOrd="0" parTransId="{B8F258DA-7D15-4DA0-B4C8-A19E6D11EB6E}" sibTransId="{C68CFE5B-FAEC-4323-8E4E-6DE225D518D2}"/>
    <dgm:cxn modelId="{A4A9F24A-378B-4A30-9957-D97297A4D806}" srcId="{A1EED797-5BED-4E95-85E8-ABD904BBC39D}" destId="{6BFE4A4B-F5DF-48C1-98CD-4D402A4460A0}" srcOrd="2" destOrd="0" parTransId="{3E9D23E0-7FEA-4B54-84B7-3715B6A34E18}" sibTransId="{A4B25ACD-001A-4281-9DB3-24E1CC9592A1}"/>
    <dgm:cxn modelId="{91867400-E13B-4F1A-9C0E-1A81B131C3F0}" type="presOf" srcId="{37B82898-EDA1-4FDD-98CB-17CE6ACCE4AB}" destId="{C1C22075-161B-4CA3-8ADA-58355642C693}" srcOrd="0" destOrd="0" presId="urn:microsoft.com/office/officeart/2005/8/layout/orgChart1"/>
    <dgm:cxn modelId="{ADC1C463-481E-4B0B-B85D-B311005F75BF}" type="presOf" srcId="{6BFE4A4B-F5DF-48C1-98CD-4D402A4460A0}" destId="{C333EFB9-B66C-4866-85E8-1170135D2A6E}" srcOrd="1" destOrd="0" presId="urn:microsoft.com/office/officeart/2005/8/layout/orgChart1"/>
    <dgm:cxn modelId="{78AB89FF-B64A-4899-A57D-C9BDFF62044F}" type="presOf" srcId="{ADA0DFC2-9E04-4B75-9D18-32202AB8EA0A}" destId="{DA365BDD-F676-410A-BEA1-9330E86922A3}" srcOrd="1" destOrd="0" presId="urn:microsoft.com/office/officeart/2005/8/layout/orgChart1"/>
    <dgm:cxn modelId="{F27B630F-C8A6-4E08-A54D-A0A512470F4B}" type="presOf" srcId="{D243711B-BB36-4E88-937A-D72A4602D286}" destId="{30E31A03-1D64-408C-812D-B4134AC52378}" srcOrd="0" destOrd="0" presId="urn:microsoft.com/office/officeart/2005/8/layout/orgChart1"/>
    <dgm:cxn modelId="{5A6A2031-1B4A-481E-8CAB-E6D8B1AAC2AE}" type="presOf" srcId="{C2970A37-B6B8-46F9-AE40-6D1A1353254C}" destId="{F440C0BF-27DA-4204-90A8-0960FA25932F}" srcOrd="1" destOrd="0" presId="urn:microsoft.com/office/officeart/2005/8/layout/orgChart1"/>
    <dgm:cxn modelId="{111A3D71-C811-4E49-AEEF-D85DD4D9C979}" srcId="{91A676D3-1C71-4FDB-BA0C-474475CA01A9}" destId="{1052401E-AE2B-4B8B-AC92-4564C70F40AD}" srcOrd="0" destOrd="0" parTransId="{9B4066E1-B54A-4858-B6B3-F0BB2F75AF51}" sibTransId="{20FB07B5-2202-476B-B932-AEBBE8883439}"/>
    <dgm:cxn modelId="{9203434A-CB18-4DCB-A303-16212F5D07A1}" type="presOf" srcId="{826CF68B-E141-4168-BAF4-4B87DA79EDAB}" destId="{74F74521-AD10-48C7-9F84-79B2124A99E7}" srcOrd="0" destOrd="0" presId="urn:microsoft.com/office/officeart/2005/8/layout/orgChart1"/>
    <dgm:cxn modelId="{AFB5AC7E-A0EC-4C16-A94F-CA2C9534D79A}" type="presOf" srcId="{7FDD83F6-3570-43CF-A93A-3E5CD48EEACD}" destId="{6ACCD174-625D-4041-8EE4-A0FE4919AA28}" srcOrd="0" destOrd="0" presId="urn:microsoft.com/office/officeart/2005/8/layout/orgChart1"/>
    <dgm:cxn modelId="{B2A3059B-F0AE-4FB7-B5C6-7F86C3FEB6BE}" type="presOf" srcId="{91A676D3-1C71-4FDB-BA0C-474475CA01A9}" destId="{893B7413-85DE-4CA1-A64B-B8C455525492}" srcOrd="0" destOrd="0" presId="urn:microsoft.com/office/officeart/2005/8/layout/orgChart1"/>
    <dgm:cxn modelId="{92EFBD5F-3FD1-4EB9-808B-BEA1EEEACD16}" type="presOf" srcId="{1082B693-2A93-4113-B342-87E200BAE14D}" destId="{26001B8E-01C6-426F-9364-EF321862516C}" srcOrd="0" destOrd="0" presId="urn:microsoft.com/office/officeart/2005/8/layout/orgChart1"/>
    <dgm:cxn modelId="{19C92C29-001C-4BA7-A88C-A24086D0467C}" type="presOf" srcId="{FABF92F3-1FAE-4D2E-B140-FAA8A26DECD2}" destId="{D5A711E9-4DE1-4C5C-929E-E961B8A8665E}" srcOrd="0" destOrd="0" presId="urn:microsoft.com/office/officeart/2005/8/layout/orgChart1"/>
    <dgm:cxn modelId="{AA61FC37-FAD2-4BD8-B539-F1F825254DF4}" srcId="{A1EED797-5BED-4E95-85E8-ABD904BBC39D}" destId="{CA9C5B3B-C3A5-4E8F-AB65-879FBF8A2AAB}" srcOrd="0" destOrd="0" parTransId="{90C94814-2022-4693-A499-B40167490BA6}" sibTransId="{3BD6DBE7-B212-4122-A436-D88ABD2568AF}"/>
    <dgm:cxn modelId="{45EE36FC-A520-484E-BBA7-13625023374A}" type="presOf" srcId="{D243711B-BB36-4E88-937A-D72A4602D286}" destId="{ABA478CE-1B9A-41AF-A2EC-F69C999EE938}" srcOrd="1" destOrd="0" presId="urn:microsoft.com/office/officeart/2005/8/layout/orgChart1"/>
    <dgm:cxn modelId="{AD271ED2-56AF-4FE1-BAD6-A0851D5811A3}" srcId="{6BFE4A4B-F5DF-48C1-98CD-4D402A4460A0}" destId="{C2970A37-B6B8-46F9-AE40-6D1A1353254C}" srcOrd="1" destOrd="0" parTransId="{7FDD83F6-3570-43CF-A93A-3E5CD48EEACD}" sibTransId="{7A35B38A-26F2-4879-9C8F-2DE077724412}"/>
    <dgm:cxn modelId="{BF6B6AF7-A0D7-420D-B21A-CEB4E83DF8FD}" type="presOf" srcId="{3E9D23E0-7FEA-4B54-84B7-3715B6A34E18}" destId="{D3A3A877-EC61-41F7-A03D-CB3268407125}" srcOrd="0" destOrd="0" presId="urn:microsoft.com/office/officeart/2005/8/layout/orgChart1"/>
    <dgm:cxn modelId="{A923CF96-38E8-4427-A34E-F735AF79C250}" type="presOf" srcId="{90C94814-2022-4693-A499-B40167490BA6}" destId="{93D3FB29-D2B4-48A2-9571-45873C00D465}" srcOrd="0" destOrd="0" presId="urn:microsoft.com/office/officeart/2005/8/layout/orgChart1"/>
    <dgm:cxn modelId="{53B3DF55-4827-425C-91FE-04C40B968167}" type="presOf" srcId="{ADA0DFC2-9E04-4B75-9D18-32202AB8EA0A}" destId="{A1419635-013C-4E1F-943F-6C7532C0581D}" srcOrd="0" destOrd="0" presId="urn:microsoft.com/office/officeart/2005/8/layout/orgChart1"/>
    <dgm:cxn modelId="{BA2B7F86-7B02-4864-8C48-5552074A3FBE}" type="presOf" srcId="{CA9C5B3B-C3A5-4E8F-AB65-879FBF8A2AAB}" destId="{69D469C1-05A6-4442-8149-76CDBD8F0C1E}" srcOrd="0" destOrd="0" presId="urn:microsoft.com/office/officeart/2005/8/layout/orgChart1"/>
    <dgm:cxn modelId="{98C2875C-AB94-4146-8E1C-480FACB99169}" type="presOf" srcId="{A1EED797-5BED-4E95-85E8-ABD904BBC39D}" destId="{A49259B9-DFAB-4766-87C3-0FA60AA8C82D}" srcOrd="0" destOrd="0" presId="urn:microsoft.com/office/officeart/2005/8/layout/orgChart1"/>
    <dgm:cxn modelId="{FFD5F5F7-CEB0-45AD-8108-5E23873DE5B1}" type="presOf" srcId="{E922713A-00C2-4B91-8D48-4EE3081B996F}" destId="{BC5FA0FA-50F5-4CB0-808C-A84F8A35BE17}" srcOrd="1" destOrd="0" presId="urn:microsoft.com/office/officeart/2005/8/layout/orgChart1"/>
    <dgm:cxn modelId="{B656B5CE-BAD6-411D-8D5C-052BD13DDED5}" type="presOf" srcId="{E60A0509-110D-4915-9ECD-0829700A593C}" destId="{1A6F6D3D-4096-494A-A0D7-40534ECBD698}" srcOrd="1" destOrd="0" presId="urn:microsoft.com/office/officeart/2005/8/layout/orgChart1"/>
    <dgm:cxn modelId="{476C1150-C6E2-4B42-8D1A-557DB98B73E8}" type="presOf" srcId="{CA9C5B3B-C3A5-4E8F-AB65-879FBF8A2AAB}" destId="{C6C23180-46CA-49C3-AC11-5A24607E6A1A}" srcOrd="1" destOrd="0" presId="urn:microsoft.com/office/officeart/2005/8/layout/orgChart1"/>
    <dgm:cxn modelId="{2D211A45-25D6-440A-A058-1EDEFB904588}" srcId="{6BFE4A4B-F5DF-48C1-98CD-4D402A4460A0}" destId="{BF910407-C87F-4E0A-8BC8-42B8AE593EBA}" srcOrd="0" destOrd="0" parTransId="{4D8FA165-9E1E-41C8-B0C0-91C98FBE8312}" sibTransId="{2023278C-74FB-4999-8A29-DE772AE6C41F}"/>
    <dgm:cxn modelId="{3715FBC0-8494-4411-9351-25978C3563DD}" type="presOf" srcId="{9889A4FB-F231-46B7-9EDB-BF98D17F99EF}" destId="{65B9BB0A-BE2F-4E93-95F0-1207F140A10A}" srcOrd="0" destOrd="0" presId="urn:microsoft.com/office/officeart/2005/8/layout/orgChart1"/>
    <dgm:cxn modelId="{71761CD2-6E9E-419F-A1C5-D4F7EEFD7498}" type="presOf" srcId="{3B9C6B5E-9A58-475C-BD24-5023A67CF007}" destId="{5DA7E034-7B53-4B1C-A60F-2D332ABCA156}" srcOrd="0" destOrd="0" presId="urn:microsoft.com/office/officeart/2005/8/layout/orgChart1"/>
    <dgm:cxn modelId="{9DFC4332-F526-441F-BF8A-A19FCFA3D0C3}" type="presOf" srcId="{C2970A37-B6B8-46F9-AE40-6D1A1353254C}" destId="{BFF54F04-FD9F-4015-9C58-5533ECA67709}" srcOrd="0" destOrd="0" presId="urn:microsoft.com/office/officeart/2005/8/layout/orgChart1"/>
    <dgm:cxn modelId="{14DAC9AB-9427-49DF-AD93-0DA17B3309DC}" type="presOf" srcId="{3121B2DB-8754-4AF7-9A4D-A49BF47688DA}" destId="{2B547D79-CD0B-479D-89D7-BFAF1D00F56C}" srcOrd="0" destOrd="0" presId="urn:microsoft.com/office/officeart/2005/8/layout/orgChart1"/>
    <dgm:cxn modelId="{23ED6977-A6FE-4E2E-BAFB-A309A23D4642}" type="presOf" srcId="{BF910407-C87F-4E0A-8BC8-42B8AE593EBA}" destId="{485F6748-73E5-4948-B42B-15902E4BCCCB}" srcOrd="0" destOrd="0" presId="urn:microsoft.com/office/officeart/2005/8/layout/orgChart1"/>
    <dgm:cxn modelId="{0BD25A05-CAFA-434B-8225-A9634E44DABC}" type="presOf" srcId="{E922713A-00C2-4B91-8D48-4EE3081B996F}" destId="{565E4AD7-F6BD-4E51-9E69-789BBA60C672}" srcOrd="0" destOrd="0" presId="urn:microsoft.com/office/officeart/2005/8/layout/orgChart1"/>
    <dgm:cxn modelId="{C4C5678B-A572-444E-851F-2F9E416A1E38}" srcId="{A1EED797-5BED-4E95-85E8-ABD904BBC39D}" destId="{91A676D3-1C71-4FDB-BA0C-474475CA01A9}" srcOrd="1" destOrd="0" parTransId="{826CF68B-E141-4168-BAF4-4B87DA79EDAB}" sibTransId="{1EED66C9-FE10-4A33-9A7F-0B5ED8183D62}"/>
    <dgm:cxn modelId="{5BE1EA49-D962-46FA-A6AB-920D304658FD}" srcId="{6BFE4A4B-F5DF-48C1-98CD-4D402A4460A0}" destId="{ADA0DFC2-9E04-4B75-9D18-32202AB8EA0A}" srcOrd="2" destOrd="0" parTransId="{FE95F768-F53D-46D3-8EDD-28AE339D62CE}" sibTransId="{82DCF609-36D7-4C71-9A54-A23D33174C20}"/>
    <dgm:cxn modelId="{932B0F2E-77B5-46A3-AB5E-F56A2F7EB9CB}" type="presOf" srcId="{34952D07-A62C-4ADF-B637-E5E9A7595D66}" destId="{89C00BB8-CD62-40A2-A6BB-18C4B5054FD4}" srcOrd="0" destOrd="0" presId="urn:microsoft.com/office/officeart/2005/8/layout/orgChart1"/>
    <dgm:cxn modelId="{CD72F57C-9047-4F0D-B616-6D3F6D45EDD8}" type="presOf" srcId="{FE95F768-F53D-46D3-8EDD-28AE339D62CE}" destId="{BBF07AD6-9E58-49F7-A7DD-83330FC24834}" srcOrd="0" destOrd="0" presId="urn:microsoft.com/office/officeart/2005/8/layout/orgChart1"/>
    <dgm:cxn modelId="{38B86527-44CB-498A-BD0A-F80DA8514F96}" srcId="{1082B693-2A93-4113-B342-87E200BAE14D}" destId="{A1EED797-5BED-4E95-85E8-ABD904BBC39D}" srcOrd="0" destOrd="0" parTransId="{59A5A227-FD9D-4D6C-A3C0-D710DB9D93A2}" sibTransId="{A0B333EF-ACDF-459F-BB7D-B10FEFE781D2}"/>
    <dgm:cxn modelId="{70A7B62C-6206-432B-931A-F40F94DE6BB9}" type="presOf" srcId="{B8F258DA-7D15-4DA0-B4C8-A19E6D11EB6E}" destId="{92EA86D9-E10A-468F-88B6-193E743F42A5}" srcOrd="0" destOrd="0" presId="urn:microsoft.com/office/officeart/2005/8/layout/orgChart1"/>
    <dgm:cxn modelId="{4B43B1EF-72A1-4E99-92B4-D16FBD79AC1D}" type="presOf" srcId="{1052401E-AE2B-4B8B-AC92-4564C70F40AD}" destId="{CDCBF115-2BEA-4CC4-9349-484991AA6C13}" srcOrd="1" destOrd="0" presId="urn:microsoft.com/office/officeart/2005/8/layout/orgChart1"/>
    <dgm:cxn modelId="{3FB48F45-71AE-47C2-8C82-7E82D9675575}" type="presOf" srcId="{4D8FA165-9E1E-41C8-B0C0-91C98FBE8312}" destId="{1051FBF7-6CDD-4C48-85E9-8DE4EC585A57}" srcOrd="0" destOrd="0" presId="urn:microsoft.com/office/officeart/2005/8/layout/orgChart1"/>
    <dgm:cxn modelId="{B83D3BB1-CC3E-4CB9-8F76-1ECD7C0DC0F8}" srcId="{CA9C5B3B-C3A5-4E8F-AB65-879FBF8A2AAB}" destId="{D243711B-BB36-4E88-937A-D72A4602D286}" srcOrd="1" destOrd="0" parTransId="{3B9C6B5E-9A58-475C-BD24-5023A67CF007}" sibTransId="{9461F41C-3713-43F5-9696-4CABD1091F41}"/>
    <dgm:cxn modelId="{000B61C5-E02A-49CE-97B6-FEBEEE751F1A}" type="presOf" srcId="{6BFE4A4B-F5DF-48C1-98CD-4D402A4460A0}" destId="{D81B373D-789C-4618-9E98-52019E1B4E01}" srcOrd="0" destOrd="0" presId="urn:microsoft.com/office/officeart/2005/8/layout/orgChart1"/>
    <dgm:cxn modelId="{12D77309-1C29-404B-BCF8-3918DDAF1F90}" type="presOf" srcId="{1052401E-AE2B-4B8B-AC92-4564C70F40AD}" destId="{AFAE3D16-FB7C-4D9C-A57E-7D3DC34DD312}" srcOrd="0" destOrd="0" presId="urn:microsoft.com/office/officeart/2005/8/layout/orgChart1"/>
    <dgm:cxn modelId="{ADAD4341-23F7-4598-8C23-666304CE2B80}" type="presOf" srcId="{E60A0509-110D-4915-9ECD-0829700A593C}" destId="{551E4ECD-5171-4DFB-A842-E1A578E32176}" srcOrd="0" destOrd="0" presId="urn:microsoft.com/office/officeart/2005/8/layout/orgChart1"/>
    <dgm:cxn modelId="{86F1BF53-B883-4470-8E40-2D943A58C276}" type="presOf" srcId="{BF910407-C87F-4E0A-8BC8-42B8AE593EBA}" destId="{B7881579-035F-4CAE-8B00-1C8C855E0B02}" srcOrd="1" destOrd="0" presId="urn:microsoft.com/office/officeart/2005/8/layout/orgChart1"/>
    <dgm:cxn modelId="{53654A6A-148C-42A3-A241-962BF5B928A9}" type="presOf" srcId="{91A676D3-1C71-4FDB-BA0C-474475CA01A9}" destId="{4EA80818-09A0-4094-BF61-26D2612DF556}" srcOrd="1" destOrd="0" presId="urn:microsoft.com/office/officeart/2005/8/layout/orgChart1"/>
    <dgm:cxn modelId="{DB7A526D-2146-46D6-B537-D51D659A72CD}" srcId="{91A676D3-1C71-4FDB-BA0C-474475CA01A9}" destId="{E60A0509-110D-4915-9ECD-0829700A593C}" srcOrd="1" destOrd="0" parTransId="{3121B2DB-8754-4AF7-9A4D-A49BF47688DA}" sibTransId="{77CCADA6-A80F-42F1-96DA-4E5900CE3799}"/>
    <dgm:cxn modelId="{85310DC5-6CED-402E-BC6C-E7E4ECAE17C0}" type="presOf" srcId="{9B4066E1-B54A-4858-B6B3-F0BB2F75AF51}" destId="{C588C966-7D56-4F65-857F-1D71CD7B69C2}" srcOrd="0" destOrd="0" presId="urn:microsoft.com/office/officeart/2005/8/layout/orgChart1"/>
    <dgm:cxn modelId="{46F83090-E413-4F7D-9D04-FBC92A08DECC}" type="presOf" srcId="{9889A4FB-F231-46B7-9EDB-BF98D17F99EF}" destId="{874A20C0-A854-4923-9AF1-EF3859B0DBE3}" srcOrd="1" destOrd="0" presId="urn:microsoft.com/office/officeart/2005/8/layout/orgChart1"/>
    <dgm:cxn modelId="{7AA81675-E101-4D46-A8C0-CF1BDAF2765B}" srcId="{CA9C5B3B-C3A5-4E8F-AB65-879FBF8A2AAB}" destId="{37B82898-EDA1-4FDD-98CB-17CE6ACCE4AB}" srcOrd="0" destOrd="0" parTransId="{FABF92F3-1FAE-4D2E-B140-FAA8A26DECD2}" sibTransId="{6DD83F81-C653-4DAC-A5D5-05D71F09A299}"/>
    <dgm:cxn modelId="{442625B3-4D54-4DE1-BBD8-89B5695C6ED1}" srcId="{CA9C5B3B-C3A5-4E8F-AB65-879FBF8A2AAB}" destId="{9889A4FB-F231-46B7-9EDB-BF98D17F99EF}" srcOrd="2" destOrd="0" parTransId="{34952D07-A62C-4ADF-B637-E5E9A7595D66}" sibTransId="{606D28F4-B2A5-45C4-8DD3-776345234DEB}"/>
    <dgm:cxn modelId="{C42D4F0E-9311-4C10-8745-84B3DBC70131}" type="presParOf" srcId="{26001B8E-01C6-426F-9364-EF321862516C}" destId="{E1A7FA67-2F33-4039-B2B9-D638A8D336AC}" srcOrd="0" destOrd="0" presId="urn:microsoft.com/office/officeart/2005/8/layout/orgChart1"/>
    <dgm:cxn modelId="{EF5AB14E-E880-44D0-8FAC-20573786D9D3}" type="presParOf" srcId="{E1A7FA67-2F33-4039-B2B9-D638A8D336AC}" destId="{88879314-05C8-4D5F-A00D-2D39B136EB43}" srcOrd="0" destOrd="0" presId="urn:microsoft.com/office/officeart/2005/8/layout/orgChart1"/>
    <dgm:cxn modelId="{AA08C09D-BFF7-4F16-9FA4-77E435012337}" type="presParOf" srcId="{88879314-05C8-4D5F-A00D-2D39B136EB43}" destId="{A49259B9-DFAB-4766-87C3-0FA60AA8C82D}" srcOrd="0" destOrd="0" presId="urn:microsoft.com/office/officeart/2005/8/layout/orgChart1"/>
    <dgm:cxn modelId="{C1F44560-0EDC-4F7C-A9CB-4C74A106B4F7}" type="presParOf" srcId="{88879314-05C8-4D5F-A00D-2D39B136EB43}" destId="{60A9AE50-6273-4C04-9C41-5CA0E6BE6A5B}" srcOrd="1" destOrd="0" presId="urn:microsoft.com/office/officeart/2005/8/layout/orgChart1"/>
    <dgm:cxn modelId="{AE02A08F-0224-4685-B701-C54F9CD24F03}" type="presParOf" srcId="{E1A7FA67-2F33-4039-B2B9-D638A8D336AC}" destId="{3DA20A5D-9FDB-4BD2-9C27-C0566087B0F3}" srcOrd="1" destOrd="0" presId="urn:microsoft.com/office/officeart/2005/8/layout/orgChart1"/>
    <dgm:cxn modelId="{ECF92076-994D-4048-A260-01A2F35BC96F}" type="presParOf" srcId="{3DA20A5D-9FDB-4BD2-9C27-C0566087B0F3}" destId="{93D3FB29-D2B4-48A2-9571-45873C00D465}" srcOrd="0" destOrd="0" presId="urn:microsoft.com/office/officeart/2005/8/layout/orgChart1"/>
    <dgm:cxn modelId="{6F6D61A8-1840-428D-B09F-3EE865BDB33E}" type="presParOf" srcId="{3DA20A5D-9FDB-4BD2-9C27-C0566087B0F3}" destId="{EB841904-AC27-442B-A8C1-1F74F6108016}" srcOrd="1" destOrd="0" presId="urn:microsoft.com/office/officeart/2005/8/layout/orgChart1"/>
    <dgm:cxn modelId="{3B521305-A2DB-4D88-82E0-E6758C86CBE1}" type="presParOf" srcId="{EB841904-AC27-442B-A8C1-1F74F6108016}" destId="{DEE53584-2327-475C-9A6A-9239E0537FD3}" srcOrd="0" destOrd="0" presId="urn:microsoft.com/office/officeart/2005/8/layout/orgChart1"/>
    <dgm:cxn modelId="{5004AE61-9D03-49F7-A37F-077B813AA142}" type="presParOf" srcId="{DEE53584-2327-475C-9A6A-9239E0537FD3}" destId="{69D469C1-05A6-4442-8149-76CDBD8F0C1E}" srcOrd="0" destOrd="0" presId="urn:microsoft.com/office/officeart/2005/8/layout/orgChart1"/>
    <dgm:cxn modelId="{3D34E4E8-F8A5-451E-86B8-9B89A04AD6DA}" type="presParOf" srcId="{DEE53584-2327-475C-9A6A-9239E0537FD3}" destId="{C6C23180-46CA-49C3-AC11-5A24607E6A1A}" srcOrd="1" destOrd="0" presId="urn:microsoft.com/office/officeart/2005/8/layout/orgChart1"/>
    <dgm:cxn modelId="{17FAA19D-B2D9-488F-BF3B-BB2C5C06026E}" type="presParOf" srcId="{EB841904-AC27-442B-A8C1-1F74F6108016}" destId="{BC07C8C7-BCDF-448A-A123-CDC883A7A8BF}" srcOrd="1" destOrd="0" presId="urn:microsoft.com/office/officeart/2005/8/layout/orgChart1"/>
    <dgm:cxn modelId="{3E2A7B67-EC98-423D-BCA0-2C21709B082E}" type="presParOf" srcId="{BC07C8C7-BCDF-448A-A123-CDC883A7A8BF}" destId="{D5A711E9-4DE1-4C5C-929E-E961B8A8665E}" srcOrd="0" destOrd="0" presId="urn:microsoft.com/office/officeart/2005/8/layout/orgChart1"/>
    <dgm:cxn modelId="{735566EF-B057-4DE8-B518-95B11A7D7830}" type="presParOf" srcId="{BC07C8C7-BCDF-448A-A123-CDC883A7A8BF}" destId="{5A55039F-2600-4F6D-8C81-2FB3B91DD01D}" srcOrd="1" destOrd="0" presId="urn:microsoft.com/office/officeart/2005/8/layout/orgChart1"/>
    <dgm:cxn modelId="{5262AE30-98F3-43FF-AA49-7E72BC206A7C}" type="presParOf" srcId="{5A55039F-2600-4F6D-8C81-2FB3B91DD01D}" destId="{7C4D5904-CD8C-4173-8C57-FDA35B8EA9D0}" srcOrd="0" destOrd="0" presId="urn:microsoft.com/office/officeart/2005/8/layout/orgChart1"/>
    <dgm:cxn modelId="{541B1253-6A71-4FBF-BACA-5D1888B5964B}" type="presParOf" srcId="{7C4D5904-CD8C-4173-8C57-FDA35B8EA9D0}" destId="{C1C22075-161B-4CA3-8ADA-58355642C693}" srcOrd="0" destOrd="0" presId="urn:microsoft.com/office/officeart/2005/8/layout/orgChart1"/>
    <dgm:cxn modelId="{A96F8099-B5F6-4264-88F9-000E441EE20A}" type="presParOf" srcId="{7C4D5904-CD8C-4173-8C57-FDA35B8EA9D0}" destId="{3093CB08-98DD-471E-98B9-0EF8F74A418D}" srcOrd="1" destOrd="0" presId="urn:microsoft.com/office/officeart/2005/8/layout/orgChart1"/>
    <dgm:cxn modelId="{80ADAD6A-D3C0-4AA3-BFF0-E2FB391958E1}" type="presParOf" srcId="{5A55039F-2600-4F6D-8C81-2FB3B91DD01D}" destId="{5D421EE8-52DE-41C8-8B7D-EA41BD420313}" srcOrd="1" destOrd="0" presId="urn:microsoft.com/office/officeart/2005/8/layout/orgChart1"/>
    <dgm:cxn modelId="{707385DB-94A9-46EC-B9AE-E440B385DE8D}" type="presParOf" srcId="{5A55039F-2600-4F6D-8C81-2FB3B91DD01D}" destId="{0E4E9A09-06E8-43F4-A283-6104B2095D77}" srcOrd="2" destOrd="0" presId="urn:microsoft.com/office/officeart/2005/8/layout/orgChart1"/>
    <dgm:cxn modelId="{D46A776C-FDE1-41FA-A91F-1A75C07EF0C8}" type="presParOf" srcId="{BC07C8C7-BCDF-448A-A123-CDC883A7A8BF}" destId="{5DA7E034-7B53-4B1C-A60F-2D332ABCA156}" srcOrd="2" destOrd="0" presId="urn:microsoft.com/office/officeart/2005/8/layout/orgChart1"/>
    <dgm:cxn modelId="{A1BA1E2C-A798-4C34-AD25-4C89E901F156}" type="presParOf" srcId="{BC07C8C7-BCDF-448A-A123-CDC883A7A8BF}" destId="{6F1DAA08-C108-40A1-A6C2-45D264278711}" srcOrd="3" destOrd="0" presId="urn:microsoft.com/office/officeart/2005/8/layout/orgChart1"/>
    <dgm:cxn modelId="{F9FAB310-BC6A-4056-BDE2-2F8AD5DB4830}" type="presParOf" srcId="{6F1DAA08-C108-40A1-A6C2-45D264278711}" destId="{944F3783-687A-4CDB-9B95-FD1BA0BAD9C1}" srcOrd="0" destOrd="0" presId="urn:microsoft.com/office/officeart/2005/8/layout/orgChart1"/>
    <dgm:cxn modelId="{3FCF5319-5F48-4FAC-A51C-DF5EC407223A}" type="presParOf" srcId="{944F3783-687A-4CDB-9B95-FD1BA0BAD9C1}" destId="{30E31A03-1D64-408C-812D-B4134AC52378}" srcOrd="0" destOrd="0" presId="urn:microsoft.com/office/officeart/2005/8/layout/orgChart1"/>
    <dgm:cxn modelId="{03560D89-924C-43D2-ACF3-D1572895FF24}" type="presParOf" srcId="{944F3783-687A-4CDB-9B95-FD1BA0BAD9C1}" destId="{ABA478CE-1B9A-41AF-A2EC-F69C999EE938}" srcOrd="1" destOrd="0" presId="urn:microsoft.com/office/officeart/2005/8/layout/orgChart1"/>
    <dgm:cxn modelId="{EFF96126-F567-4C99-968A-BAD3EDB485D9}" type="presParOf" srcId="{6F1DAA08-C108-40A1-A6C2-45D264278711}" destId="{B4ECA8F5-A9BF-4251-BFF3-601EEF196AC0}" srcOrd="1" destOrd="0" presId="urn:microsoft.com/office/officeart/2005/8/layout/orgChart1"/>
    <dgm:cxn modelId="{20970294-6EC9-4C52-8410-09E639799FA0}" type="presParOf" srcId="{6F1DAA08-C108-40A1-A6C2-45D264278711}" destId="{26FD40E1-05B1-4D32-8D09-7DEA1D4B8DB8}" srcOrd="2" destOrd="0" presId="urn:microsoft.com/office/officeart/2005/8/layout/orgChart1"/>
    <dgm:cxn modelId="{D770EDBB-B970-4C23-8DFC-776D6CD570DC}" type="presParOf" srcId="{BC07C8C7-BCDF-448A-A123-CDC883A7A8BF}" destId="{89C00BB8-CD62-40A2-A6BB-18C4B5054FD4}" srcOrd="4" destOrd="0" presId="urn:microsoft.com/office/officeart/2005/8/layout/orgChart1"/>
    <dgm:cxn modelId="{D268A419-0AC5-4A7A-B2CB-BDBE8FF40004}" type="presParOf" srcId="{BC07C8C7-BCDF-448A-A123-CDC883A7A8BF}" destId="{C18A94BB-8C0E-4F42-86BE-861278606C1F}" srcOrd="5" destOrd="0" presId="urn:microsoft.com/office/officeart/2005/8/layout/orgChart1"/>
    <dgm:cxn modelId="{55200E1A-6748-4097-B145-D0E7563AEA38}" type="presParOf" srcId="{C18A94BB-8C0E-4F42-86BE-861278606C1F}" destId="{B266CE5B-E8A5-4D34-B849-F06CD96AD1D5}" srcOrd="0" destOrd="0" presId="urn:microsoft.com/office/officeart/2005/8/layout/orgChart1"/>
    <dgm:cxn modelId="{E0BD1E63-2D9A-4B34-A460-489A484A8447}" type="presParOf" srcId="{B266CE5B-E8A5-4D34-B849-F06CD96AD1D5}" destId="{65B9BB0A-BE2F-4E93-95F0-1207F140A10A}" srcOrd="0" destOrd="0" presId="urn:microsoft.com/office/officeart/2005/8/layout/orgChart1"/>
    <dgm:cxn modelId="{A401BCFF-1F8C-4C85-9535-C25B7C3FC66E}" type="presParOf" srcId="{B266CE5B-E8A5-4D34-B849-F06CD96AD1D5}" destId="{874A20C0-A854-4923-9AF1-EF3859B0DBE3}" srcOrd="1" destOrd="0" presId="urn:microsoft.com/office/officeart/2005/8/layout/orgChart1"/>
    <dgm:cxn modelId="{EAD75125-ED78-4E73-AF1D-7DE89D787E08}" type="presParOf" srcId="{C18A94BB-8C0E-4F42-86BE-861278606C1F}" destId="{228AC21D-BA8F-43A9-BD29-6D8937D97FD8}" srcOrd="1" destOrd="0" presId="urn:microsoft.com/office/officeart/2005/8/layout/orgChart1"/>
    <dgm:cxn modelId="{3D76DF88-BF10-457A-8D54-4C70AA3EDE32}" type="presParOf" srcId="{C18A94BB-8C0E-4F42-86BE-861278606C1F}" destId="{F1BC57AA-9B24-4256-AD58-0F83D48C8388}" srcOrd="2" destOrd="0" presId="urn:microsoft.com/office/officeart/2005/8/layout/orgChart1"/>
    <dgm:cxn modelId="{10809449-45DD-41C5-A61C-E0F89442C895}" type="presParOf" srcId="{EB841904-AC27-442B-A8C1-1F74F6108016}" destId="{D41548C8-1A16-4222-9AE6-A815F02E6286}" srcOrd="2" destOrd="0" presId="urn:microsoft.com/office/officeart/2005/8/layout/orgChart1"/>
    <dgm:cxn modelId="{8E6C74CC-E35C-41D9-AD7E-564ADFC45D2F}" type="presParOf" srcId="{3DA20A5D-9FDB-4BD2-9C27-C0566087B0F3}" destId="{74F74521-AD10-48C7-9F84-79B2124A99E7}" srcOrd="2" destOrd="0" presId="urn:microsoft.com/office/officeart/2005/8/layout/orgChart1"/>
    <dgm:cxn modelId="{2819F187-E961-4D1C-BA4B-AE97FF3806AB}" type="presParOf" srcId="{3DA20A5D-9FDB-4BD2-9C27-C0566087B0F3}" destId="{0F233117-09E9-40FB-A3C4-44ECEAD3123D}" srcOrd="3" destOrd="0" presId="urn:microsoft.com/office/officeart/2005/8/layout/orgChart1"/>
    <dgm:cxn modelId="{7239AEFC-9E64-40AE-8D2E-443614019CFE}" type="presParOf" srcId="{0F233117-09E9-40FB-A3C4-44ECEAD3123D}" destId="{8C1366AF-6CBE-46B9-B16F-E14AA801390C}" srcOrd="0" destOrd="0" presId="urn:microsoft.com/office/officeart/2005/8/layout/orgChart1"/>
    <dgm:cxn modelId="{BC411769-C2D8-4F03-9213-1A8CBD22F33B}" type="presParOf" srcId="{8C1366AF-6CBE-46B9-B16F-E14AA801390C}" destId="{893B7413-85DE-4CA1-A64B-B8C455525492}" srcOrd="0" destOrd="0" presId="urn:microsoft.com/office/officeart/2005/8/layout/orgChart1"/>
    <dgm:cxn modelId="{C127FB47-D00F-40F4-9C56-8C1B49FDCB1A}" type="presParOf" srcId="{8C1366AF-6CBE-46B9-B16F-E14AA801390C}" destId="{4EA80818-09A0-4094-BF61-26D2612DF556}" srcOrd="1" destOrd="0" presId="urn:microsoft.com/office/officeart/2005/8/layout/orgChart1"/>
    <dgm:cxn modelId="{82CBE5EE-8E5E-47AC-AEE9-9B7564241DB6}" type="presParOf" srcId="{0F233117-09E9-40FB-A3C4-44ECEAD3123D}" destId="{D2044F91-500F-4D07-A773-25413EFD0F2E}" srcOrd="1" destOrd="0" presId="urn:microsoft.com/office/officeart/2005/8/layout/orgChart1"/>
    <dgm:cxn modelId="{09A55A3D-2AC7-4585-9108-89512C05733B}" type="presParOf" srcId="{D2044F91-500F-4D07-A773-25413EFD0F2E}" destId="{C588C966-7D56-4F65-857F-1D71CD7B69C2}" srcOrd="0" destOrd="0" presId="urn:microsoft.com/office/officeart/2005/8/layout/orgChart1"/>
    <dgm:cxn modelId="{2FCC8C73-A550-4175-B95A-4E3D2C335C1A}" type="presParOf" srcId="{D2044F91-500F-4D07-A773-25413EFD0F2E}" destId="{78762299-4317-40F3-87F1-27BBE03F3EBB}" srcOrd="1" destOrd="0" presId="urn:microsoft.com/office/officeart/2005/8/layout/orgChart1"/>
    <dgm:cxn modelId="{2C57C67C-3ED9-4CFD-B378-B85AD5D9F213}" type="presParOf" srcId="{78762299-4317-40F3-87F1-27BBE03F3EBB}" destId="{ECD07AA4-943D-448C-951E-DB3236E311ED}" srcOrd="0" destOrd="0" presId="urn:microsoft.com/office/officeart/2005/8/layout/orgChart1"/>
    <dgm:cxn modelId="{D045D0CD-7098-4B81-AE1D-9BAC9773DBCE}" type="presParOf" srcId="{ECD07AA4-943D-448C-951E-DB3236E311ED}" destId="{AFAE3D16-FB7C-4D9C-A57E-7D3DC34DD312}" srcOrd="0" destOrd="0" presId="urn:microsoft.com/office/officeart/2005/8/layout/orgChart1"/>
    <dgm:cxn modelId="{C1AEA645-FFAC-4D7F-B989-19E7EE873855}" type="presParOf" srcId="{ECD07AA4-943D-448C-951E-DB3236E311ED}" destId="{CDCBF115-2BEA-4CC4-9349-484991AA6C13}" srcOrd="1" destOrd="0" presId="urn:microsoft.com/office/officeart/2005/8/layout/orgChart1"/>
    <dgm:cxn modelId="{D9E6CA4E-A1F8-4949-829F-59E8C56C9B94}" type="presParOf" srcId="{78762299-4317-40F3-87F1-27BBE03F3EBB}" destId="{B87778BE-582A-4B53-8E1B-D3C81069765E}" srcOrd="1" destOrd="0" presId="urn:microsoft.com/office/officeart/2005/8/layout/orgChart1"/>
    <dgm:cxn modelId="{03AB919E-8FB0-40CD-A879-826C4D226D38}" type="presParOf" srcId="{78762299-4317-40F3-87F1-27BBE03F3EBB}" destId="{513071D0-96BC-4B90-BDC6-CA2784FCC63E}" srcOrd="2" destOrd="0" presId="urn:microsoft.com/office/officeart/2005/8/layout/orgChart1"/>
    <dgm:cxn modelId="{22E45C26-4450-4B7F-9E94-79A0ECC46F32}" type="presParOf" srcId="{D2044F91-500F-4D07-A773-25413EFD0F2E}" destId="{2B547D79-CD0B-479D-89D7-BFAF1D00F56C}" srcOrd="2" destOrd="0" presId="urn:microsoft.com/office/officeart/2005/8/layout/orgChart1"/>
    <dgm:cxn modelId="{087FE11B-F05E-42CB-B04F-B83D6E72D840}" type="presParOf" srcId="{D2044F91-500F-4D07-A773-25413EFD0F2E}" destId="{73461BAC-5BFE-4ACF-BAC7-547002B947CF}" srcOrd="3" destOrd="0" presId="urn:microsoft.com/office/officeart/2005/8/layout/orgChart1"/>
    <dgm:cxn modelId="{5749D456-168B-4D32-8B36-08FDF70F2F79}" type="presParOf" srcId="{73461BAC-5BFE-4ACF-BAC7-547002B947CF}" destId="{D97372AE-2032-4658-A6EE-9DB2062B9979}" srcOrd="0" destOrd="0" presId="urn:microsoft.com/office/officeart/2005/8/layout/orgChart1"/>
    <dgm:cxn modelId="{DCB8A6AD-5F48-401D-8C42-0199B947DB07}" type="presParOf" srcId="{D97372AE-2032-4658-A6EE-9DB2062B9979}" destId="{551E4ECD-5171-4DFB-A842-E1A578E32176}" srcOrd="0" destOrd="0" presId="urn:microsoft.com/office/officeart/2005/8/layout/orgChart1"/>
    <dgm:cxn modelId="{D83F3113-DFFC-492E-9E22-058466397C1F}" type="presParOf" srcId="{D97372AE-2032-4658-A6EE-9DB2062B9979}" destId="{1A6F6D3D-4096-494A-A0D7-40534ECBD698}" srcOrd="1" destOrd="0" presId="urn:microsoft.com/office/officeart/2005/8/layout/orgChart1"/>
    <dgm:cxn modelId="{DD8C2FA1-A2AC-473E-A42F-F02317DBF7ED}" type="presParOf" srcId="{73461BAC-5BFE-4ACF-BAC7-547002B947CF}" destId="{88AA5762-1354-474A-B879-A3E710CBE946}" srcOrd="1" destOrd="0" presId="urn:microsoft.com/office/officeart/2005/8/layout/orgChart1"/>
    <dgm:cxn modelId="{56308AB5-0199-49FD-8B7D-59AD67871531}" type="presParOf" srcId="{73461BAC-5BFE-4ACF-BAC7-547002B947CF}" destId="{8279C3C8-0EF4-44C1-997B-AE453EE469B8}" srcOrd="2" destOrd="0" presId="urn:microsoft.com/office/officeart/2005/8/layout/orgChart1"/>
    <dgm:cxn modelId="{718270DE-FD6C-49AC-9FD5-802703F87894}" type="presParOf" srcId="{0F233117-09E9-40FB-A3C4-44ECEAD3123D}" destId="{73646A84-CFF5-400A-9497-B35B427D4987}" srcOrd="2" destOrd="0" presId="urn:microsoft.com/office/officeart/2005/8/layout/orgChart1"/>
    <dgm:cxn modelId="{96CEB55D-D9ED-42BA-A53A-D91B68C3F290}" type="presParOf" srcId="{3DA20A5D-9FDB-4BD2-9C27-C0566087B0F3}" destId="{D3A3A877-EC61-41F7-A03D-CB3268407125}" srcOrd="4" destOrd="0" presId="urn:microsoft.com/office/officeart/2005/8/layout/orgChart1"/>
    <dgm:cxn modelId="{897E05B2-8C9F-441A-9063-C11AB15A91BB}" type="presParOf" srcId="{3DA20A5D-9FDB-4BD2-9C27-C0566087B0F3}" destId="{1AFCF722-3A60-492C-B94C-8413E6522176}" srcOrd="5" destOrd="0" presId="urn:microsoft.com/office/officeart/2005/8/layout/orgChart1"/>
    <dgm:cxn modelId="{78B7AF0C-0FD5-4AF6-91EB-67107F848F6F}" type="presParOf" srcId="{1AFCF722-3A60-492C-B94C-8413E6522176}" destId="{31B04489-9403-4E1D-BC00-D91A036865F5}" srcOrd="0" destOrd="0" presId="urn:microsoft.com/office/officeart/2005/8/layout/orgChart1"/>
    <dgm:cxn modelId="{5B0896B4-DEFF-4881-B8FF-B439D7759ED4}" type="presParOf" srcId="{31B04489-9403-4E1D-BC00-D91A036865F5}" destId="{D81B373D-789C-4618-9E98-52019E1B4E01}" srcOrd="0" destOrd="0" presId="urn:microsoft.com/office/officeart/2005/8/layout/orgChart1"/>
    <dgm:cxn modelId="{E0DEE7E5-FD15-4A90-8445-CB48EC3F6CE6}" type="presParOf" srcId="{31B04489-9403-4E1D-BC00-D91A036865F5}" destId="{C333EFB9-B66C-4866-85E8-1170135D2A6E}" srcOrd="1" destOrd="0" presId="urn:microsoft.com/office/officeart/2005/8/layout/orgChart1"/>
    <dgm:cxn modelId="{164B0A3E-58AF-4F5F-AEB0-9B7C317BE690}" type="presParOf" srcId="{1AFCF722-3A60-492C-B94C-8413E6522176}" destId="{E0C85891-FE93-4820-BA92-EB3309598416}" srcOrd="1" destOrd="0" presId="urn:microsoft.com/office/officeart/2005/8/layout/orgChart1"/>
    <dgm:cxn modelId="{2661BCF4-95DC-47FF-88A0-C6D79FAB8DA9}" type="presParOf" srcId="{E0C85891-FE93-4820-BA92-EB3309598416}" destId="{1051FBF7-6CDD-4C48-85E9-8DE4EC585A57}" srcOrd="0" destOrd="0" presId="urn:microsoft.com/office/officeart/2005/8/layout/orgChart1"/>
    <dgm:cxn modelId="{3DE3EB18-96CB-45DE-A775-633F9F2DAD67}" type="presParOf" srcId="{E0C85891-FE93-4820-BA92-EB3309598416}" destId="{1EDFD63B-27F4-4A56-8BFE-685D4D34773E}" srcOrd="1" destOrd="0" presId="urn:microsoft.com/office/officeart/2005/8/layout/orgChart1"/>
    <dgm:cxn modelId="{1132D919-FBBC-47C3-9217-8BF37D00F5FF}" type="presParOf" srcId="{1EDFD63B-27F4-4A56-8BFE-685D4D34773E}" destId="{F99DCD2B-651D-46B2-8F9D-D28B58E03477}" srcOrd="0" destOrd="0" presId="urn:microsoft.com/office/officeart/2005/8/layout/orgChart1"/>
    <dgm:cxn modelId="{281BEB22-2DAE-4E71-8001-05148C8142F6}" type="presParOf" srcId="{F99DCD2B-651D-46B2-8F9D-D28B58E03477}" destId="{485F6748-73E5-4948-B42B-15902E4BCCCB}" srcOrd="0" destOrd="0" presId="urn:microsoft.com/office/officeart/2005/8/layout/orgChart1"/>
    <dgm:cxn modelId="{104CFF34-B25D-4ED6-B19C-4CC5518B4B0C}" type="presParOf" srcId="{F99DCD2B-651D-46B2-8F9D-D28B58E03477}" destId="{B7881579-035F-4CAE-8B00-1C8C855E0B02}" srcOrd="1" destOrd="0" presId="urn:microsoft.com/office/officeart/2005/8/layout/orgChart1"/>
    <dgm:cxn modelId="{A5509499-4328-4B2A-87EC-465E8A04D6C2}" type="presParOf" srcId="{1EDFD63B-27F4-4A56-8BFE-685D4D34773E}" destId="{E80800B4-188C-475C-93D8-DBA5FC083775}" srcOrd="1" destOrd="0" presId="urn:microsoft.com/office/officeart/2005/8/layout/orgChart1"/>
    <dgm:cxn modelId="{F7669C9E-E688-4B80-B7AD-18C6704DF740}" type="presParOf" srcId="{1EDFD63B-27F4-4A56-8BFE-685D4D34773E}" destId="{74C95903-195F-4998-A946-CF89AA424A59}" srcOrd="2" destOrd="0" presId="urn:microsoft.com/office/officeart/2005/8/layout/orgChart1"/>
    <dgm:cxn modelId="{215F5048-FFDD-4974-9EC9-98FC9A433CA3}" type="presParOf" srcId="{E0C85891-FE93-4820-BA92-EB3309598416}" destId="{6ACCD174-625D-4041-8EE4-A0FE4919AA28}" srcOrd="2" destOrd="0" presId="urn:microsoft.com/office/officeart/2005/8/layout/orgChart1"/>
    <dgm:cxn modelId="{612936E4-4DB7-4315-AB63-A34E70DB8383}" type="presParOf" srcId="{E0C85891-FE93-4820-BA92-EB3309598416}" destId="{99137A09-FC06-4F84-8F37-B2C9A8D33C6F}" srcOrd="3" destOrd="0" presId="urn:microsoft.com/office/officeart/2005/8/layout/orgChart1"/>
    <dgm:cxn modelId="{5FD314DC-ED53-4638-8277-90D582175FFD}" type="presParOf" srcId="{99137A09-FC06-4F84-8F37-B2C9A8D33C6F}" destId="{5DABE4F6-84BE-41D2-A2C7-7A8B446F7B36}" srcOrd="0" destOrd="0" presId="urn:microsoft.com/office/officeart/2005/8/layout/orgChart1"/>
    <dgm:cxn modelId="{BAD14076-B67E-4111-97C7-BBCA02A447E2}" type="presParOf" srcId="{5DABE4F6-84BE-41D2-A2C7-7A8B446F7B36}" destId="{BFF54F04-FD9F-4015-9C58-5533ECA67709}" srcOrd="0" destOrd="0" presId="urn:microsoft.com/office/officeart/2005/8/layout/orgChart1"/>
    <dgm:cxn modelId="{87A91CD4-F966-4BE7-B883-1042AD3A632E}" type="presParOf" srcId="{5DABE4F6-84BE-41D2-A2C7-7A8B446F7B36}" destId="{F440C0BF-27DA-4204-90A8-0960FA25932F}" srcOrd="1" destOrd="0" presId="urn:microsoft.com/office/officeart/2005/8/layout/orgChart1"/>
    <dgm:cxn modelId="{1CC0014D-DA71-4ADD-B61B-7FA1E547002A}" type="presParOf" srcId="{99137A09-FC06-4F84-8F37-B2C9A8D33C6F}" destId="{2DA10F58-F9AB-40DE-936C-9326771CC39A}" srcOrd="1" destOrd="0" presId="urn:microsoft.com/office/officeart/2005/8/layout/orgChart1"/>
    <dgm:cxn modelId="{8B623410-76A5-49E7-B30F-26CC1325EE9C}" type="presParOf" srcId="{99137A09-FC06-4F84-8F37-B2C9A8D33C6F}" destId="{996AC3EC-0FDB-40F5-A450-93C9CFCFCA2D}" srcOrd="2" destOrd="0" presId="urn:microsoft.com/office/officeart/2005/8/layout/orgChart1"/>
    <dgm:cxn modelId="{EF01A64D-EB2B-4FC6-A317-3FDCF9E585FF}" type="presParOf" srcId="{E0C85891-FE93-4820-BA92-EB3309598416}" destId="{BBF07AD6-9E58-49F7-A7DD-83330FC24834}" srcOrd="4" destOrd="0" presId="urn:microsoft.com/office/officeart/2005/8/layout/orgChart1"/>
    <dgm:cxn modelId="{51D928C9-7AF2-4294-A93A-EF64621F05CF}" type="presParOf" srcId="{E0C85891-FE93-4820-BA92-EB3309598416}" destId="{2888A5C7-60BB-4869-8684-B2D6DF863921}" srcOrd="5" destOrd="0" presId="urn:microsoft.com/office/officeart/2005/8/layout/orgChart1"/>
    <dgm:cxn modelId="{F3DD7EBF-F014-4E97-9264-2CC3A3ED5449}" type="presParOf" srcId="{2888A5C7-60BB-4869-8684-B2D6DF863921}" destId="{2114A7B3-C1C1-4E2E-AAC6-964909FE275F}" srcOrd="0" destOrd="0" presId="urn:microsoft.com/office/officeart/2005/8/layout/orgChart1"/>
    <dgm:cxn modelId="{347F49AF-E711-4C5A-A5B7-958AF4DF813D}" type="presParOf" srcId="{2114A7B3-C1C1-4E2E-AAC6-964909FE275F}" destId="{A1419635-013C-4E1F-943F-6C7532C0581D}" srcOrd="0" destOrd="0" presId="urn:microsoft.com/office/officeart/2005/8/layout/orgChart1"/>
    <dgm:cxn modelId="{61481C2F-0107-44D6-BB91-F5A1DBBAE5C7}" type="presParOf" srcId="{2114A7B3-C1C1-4E2E-AAC6-964909FE275F}" destId="{DA365BDD-F676-410A-BEA1-9330E86922A3}" srcOrd="1" destOrd="0" presId="urn:microsoft.com/office/officeart/2005/8/layout/orgChart1"/>
    <dgm:cxn modelId="{F1C12BFF-A5F0-4B7E-BE5A-2CE288CD0055}" type="presParOf" srcId="{2888A5C7-60BB-4869-8684-B2D6DF863921}" destId="{654E7719-1DF9-4BE6-B89E-22EA9CBCDAC0}" srcOrd="1" destOrd="0" presId="urn:microsoft.com/office/officeart/2005/8/layout/orgChart1"/>
    <dgm:cxn modelId="{6446549A-5C37-4696-97F8-7E31025C44BA}" type="presParOf" srcId="{2888A5C7-60BB-4869-8684-B2D6DF863921}" destId="{72BD2CA3-F581-4C96-98F2-83FE22C7801F}" srcOrd="2" destOrd="0" presId="urn:microsoft.com/office/officeart/2005/8/layout/orgChart1"/>
    <dgm:cxn modelId="{D50C7274-5346-4686-8A9E-9AF0573320C1}" type="presParOf" srcId="{1AFCF722-3A60-492C-B94C-8413E6522176}" destId="{76711758-2165-488E-BCAB-5A1DB5BF26D3}" srcOrd="2" destOrd="0" presId="urn:microsoft.com/office/officeart/2005/8/layout/orgChart1"/>
    <dgm:cxn modelId="{68BB7D6F-B8A5-427E-91DD-717595D884A0}" type="presParOf" srcId="{3DA20A5D-9FDB-4BD2-9C27-C0566087B0F3}" destId="{92EA86D9-E10A-468F-88B6-193E743F42A5}" srcOrd="6" destOrd="0" presId="urn:microsoft.com/office/officeart/2005/8/layout/orgChart1"/>
    <dgm:cxn modelId="{09F21204-7713-45F8-B665-BAF709521BA0}" type="presParOf" srcId="{3DA20A5D-9FDB-4BD2-9C27-C0566087B0F3}" destId="{FA388A7E-DFB5-4ECB-A316-3B6D05AE1CC7}" srcOrd="7" destOrd="0" presId="urn:microsoft.com/office/officeart/2005/8/layout/orgChart1"/>
    <dgm:cxn modelId="{0C555609-FE3A-40ED-8C02-69D97B1B1033}" type="presParOf" srcId="{FA388A7E-DFB5-4ECB-A316-3B6D05AE1CC7}" destId="{6BB8FB8C-A0B4-4E96-BE6E-27E43DFB2AD4}" srcOrd="0" destOrd="0" presId="urn:microsoft.com/office/officeart/2005/8/layout/orgChart1"/>
    <dgm:cxn modelId="{174A588C-3EF3-400C-ACD9-95A3F741AE3A}" type="presParOf" srcId="{6BB8FB8C-A0B4-4E96-BE6E-27E43DFB2AD4}" destId="{565E4AD7-F6BD-4E51-9E69-789BBA60C672}" srcOrd="0" destOrd="0" presId="urn:microsoft.com/office/officeart/2005/8/layout/orgChart1"/>
    <dgm:cxn modelId="{04B80A95-AF9C-435C-9401-0C4AE8AEA2C5}" type="presParOf" srcId="{6BB8FB8C-A0B4-4E96-BE6E-27E43DFB2AD4}" destId="{BC5FA0FA-50F5-4CB0-808C-A84F8A35BE17}" srcOrd="1" destOrd="0" presId="urn:microsoft.com/office/officeart/2005/8/layout/orgChart1"/>
    <dgm:cxn modelId="{7CD75983-FC21-4139-905B-8C75666E3771}" type="presParOf" srcId="{FA388A7E-DFB5-4ECB-A316-3B6D05AE1CC7}" destId="{05187826-EB96-4632-A7DB-80D75C3D9F70}" srcOrd="1" destOrd="0" presId="urn:microsoft.com/office/officeart/2005/8/layout/orgChart1"/>
    <dgm:cxn modelId="{DBEDE5E4-A8B9-4DF8-8607-0D037B3D086A}" type="presParOf" srcId="{FA388A7E-DFB5-4ECB-A316-3B6D05AE1CC7}" destId="{B0B96001-A93F-43F0-A850-1D08332BEEFF}" srcOrd="2" destOrd="0" presId="urn:microsoft.com/office/officeart/2005/8/layout/orgChart1"/>
    <dgm:cxn modelId="{8A576F84-6D24-41A5-A776-EA4F11B5EF88}" type="presParOf" srcId="{E1A7FA67-2F33-4039-B2B9-D638A8D336AC}" destId="{11DDDC9E-D122-4341-B378-28C3AE9E3C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F15D24B1-3777-4BD9-A068-EF18EDC591F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(a)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de Industria y Multifamiliar</a:t>
          </a:r>
        </a:p>
      </dgm:t>
    </dgm:pt>
    <dgm:pt modelId="{74134D22-5C8E-4F6D-B3A9-6D5179D1114C}" type="par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C3BF77-FC8B-4A52-B5E1-8662279A3144}" type="sib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5BC90B-692D-4329-8061-C9B04C0A36DF}">
      <dgm:prSet custT="1"/>
      <dgm:spPr/>
      <dgm:t>
        <a:bodyPr/>
        <a:lstStyle/>
        <a:p>
          <a:pPr>
            <a:spcAft>
              <a:spcPts val="0"/>
            </a:spcAft>
          </a:pP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0388E9-63BF-4EF2-8691-99A7CBEFB262}" type="parTrans" cxnId="{97215278-399B-4385-9455-21EBF199D082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90A9F6-CD7E-41E9-AC3F-042498676185}" type="sibTrans" cxnId="{97215278-399B-4385-9455-21EBF199D082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8C70CDC-1E0F-4E52-9A32-9549F0D58F92}" type="pres">
      <dgm:prSet presAssocID="{F15D24B1-3777-4BD9-A068-EF18EDC591F4}" presName="hierRoot1" presStyleCnt="0">
        <dgm:presLayoutVars>
          <dgm:hierBranch val="init"/>
        </dgm:presLayoutVars>
      </dgm:prSet>
      <dgm:spPr/>
    </dgm:pt>
    <dgm:pt modelId="{A976EBA0-EB93-4907-BBE6-E081CCDBD8E5}" type="pres">
      <dgm:prSet presAssocID="{F15D24B1-3777-4BD9-A068-EF18EDC591F4}" presName="rootComposite1" presStyleCnt="0"/>
      <dgm:spPr/>
    </dgm:pt>
    <dgm:pt modelId="{48275066-2785-4388-BDA9-BF8FBDCF948B}" type="pres">
      <dgm:prSet presAssocID="{F15D24B1-3777-4BD9-A068-EF18EDC591F4}" presName="rootText1" presStyleLbl="node0" presStyleIdx="0" presStyleCnt="1" custScaleX="158280" custScaleY="144518" custLinFactNeighborX="-556" custLinFactNeighborY="108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2E8147-76B0-4F13-9058-D4E0F32FD128}" type="pres">
      <dgm:prSet presAssocID="{F15D24B1-3777-4BD9-A068-EF18EDC591F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5A41EBE-CA50-4DB5-AC1A-6880C78CBA98}" type="pres">
      <dgm:prSet presAssocID="{F15D24B1-3777-4BD9-A068-EF18EDC591F4}" presName="hierChild2" presStyleCnt="0"/>
      <dgm:spPr/>
    </dgm:pt>
    <dgm:pt modelId="{D317C3DE-8C5C-477F-81B3-649E896A60FE}" type="pres">
      <dgm:prSet presAssocID="{B30388E9-63BF-4EF2-8691-99A7CBEFB262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B6C4970-0BA2-45A1-BB41-3B633487631D}" type="pres">
      <dgm:prSet presAssocID="{205BC90B-692D-4329-8061-C9B04C0A36D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57DA33B9-41A0-4832-9657-DB0CAC67484E}" type="pres">
      <dgm:prSet presAssocID="{205BC90B-692D-4329-8061-C9B04C0A36DF}" presName="rootComposite" presStyleCnt="0"/>
      <dgm:spPr/>
      <dgm:t>
        <a:bodyPr/>
        <a:lstStyle/>
        <a:p>
          <a:endParaRPr lang="es-ES"/>
        </a:p>
      </dgm:t>
    </dgm:pt>
    <dgm:pt modelId="{044A8455-B063-4C83-90A6-69CB7F27F4A4}" type="pres">
      <dgm:prSet presAssocID="{205BC90B-692D-4329-8061-C9B04C0A36DF}" presName="rootText" presStyleLbl="node2" presStyleIdx="0" presStyleCnt="1" custScaleX="119798" custScaleY="110290" custLinFactNeighborX="-123" custLinFactNeighborY="777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6F2027-594F-41DF-A85F-864817BEA06B}" type="pres">
      <dgm:prSet presAssocID="{205BC90B-692D-4329-8061-C9B04C0A36DF}" presName="rootConnector" presStyleLbl="node2" presStyleIdx="0" presStyleCnt="1"/>
      <dgm:spPr/>
      <dgm:t>
        <a:bodyPr/>
        <a:lstStyle/>
        <a:p>
          <a:endParaRPr lang="es-MX"/>
        </a:p>
      </dgm:t>
    </dgm:pt>
    <dgm:pt modelId="{BB3B29F8-6768-44AC-B54F-341F419031B1}" type="pres">
      <dgm:prSet presAssocID="{205BC90B-692D-4329-8061-C9B04C0A36DF}" presName="hierChild4" presStyleCnt="0"/>
      <dgm:spPr/>
      <dgm:t>
        <a:bodyPr/>
        <a:lstStyle/>
        <a:p>
          <a:endParaRPr lang="es-ES"/>
        </a:p>
      </dgm:t>
    </dgm:pt>
    <dgm:pt modelId="{23BBA175-8C58-4363-9416-7415D0F028BC}" type="pres">
      <dgm:prSet presAssocID="{205BC90B-692D-4329-8061-C9B04C0A36DF}" presName="hierChild5" presStyleCnt="0"/>
      <dgm:spPr/>
      <dgm:t>
        <a:bodyPr/>
        <a:lstStyle/>
        <a:p>
          <a:endParaRPr lang="es-ES"/>
        </a:p>
      </dgm:t>
    </dgm:pt>
    <dgm:pt modelId="{25A1CF09-C670-4C0F-8590-0BFDC696ECFF}" type="pres">
      <dgm:prSet presAssocID="{F15D24B1-3777-4BD9-A068-EF18EDC591F4}" presName="hierChild3" presStyleCnt="0"/>
      <dgm:spPr/>
    </dgm:pt>
  </dgm:ptLst>
  <dgm:cxnLst>
    <dgm:cxn modelId="{B4B2C88F-521C-4D9F-A819-361AC716597F}" type="presOf" srcId="{F15D24B1-3777-4BD9-A068-EF18EDC591F4}" destId="{AE2E8147-76B0-4F13-9058-D4E0F32FD128}" srcOrd="1" destOrd="0" presId="urn:microsoft.com/office/officeart/2005/8/layout/orgChart1"/>
    <dgm:cxn modelId="{259EE73B-7B93-42D1-B338-A7639F1E2D49}" type="presOf" srcId="{205BC90B-692D-4329-8061-C9B04C0A36DF}" destId="{044A8455-B063-4C83-90A6-69CB7F27F4A4}" srcOrd="0" destOrd="0" presId="urn:microsoft.com/office/officeart/2005/8/layout/orgChart1"/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0E206DB5-2B9D-44B9-B2E1-2C5542272536}" type="presOf" srcId="{B30388E9-63BF-4EF2-8691-99A7CBEFB262}" destId="{D317C3DE-8C5C-477F-81B3-649E896A60FE}" srcOrd="0" destOrd="0" presId="urn:microsoft.com/office/officeart/2005/8/layout/orgChart1"/>
    <dgm:cxn modelId="{181CADEC-DF3A-43D4-8E51-4104B92EE960}" type="presOf" srcId="{205BC90B-692D-4329-8061-C9B04C0A36DF}" destId="{E96F2027-594F-41DF-A85F-864817BEA06B}" srcOrd="1" destOrd="0" presId="urn:microsoft.com/office/officeart/2005/8/layout/orgChart1"/>
    <dgm:cxn modelId="{ABF51BD5-1452-4FB6-BBDF-AA398A482A54}" type="presOf" srcId="{F15D24B1-3777-4BD9-A068-EF18EDC591F4}" destId="{48275066-2785-4388-BDA9-BF8FBDCF948B}" srcOrd="0" destOrd="0" presId="urn:microsoft.com/office/officeart/2005/8/layout/orgChart1"/>
    <dgm:cxn modelId="{2ECCF723-1798-45EF-B7DD-2EDBF694F42F}" srcId="{19CE931F-6727-43F0-A15E-3B056BDBCB71}" destId="{F15D24B1-3777-4BD9-A068-EF18EDC591F4}" srcOrd="0" destOrd="0" parTransId="{74134D22-5C8E-4F6D-B3A9-6D5179D1114C}" sibTransId="{48C3BF77-FC8B-4A52-B5E1-8662279A3144}"/>
    <dgm:cxn modelId="{97215278-399B-4385-9455-21EBF199D082}" srcId="{F15D24B1-3777-4BD9-A068-EF18EDC591F4}" destId="{205BC90B-692D-4329-8061-C9B04C0A36DF}" srcOrd="0" destOrd="0" parTransId="{B30388E9-63BF-4EF2-8691-99A7CBEFB262}" sibTransId="{9C90A9F6-CD7E-41E9-AC3F-042498676185}"/>
    <dgm:cxn modelId="{E952CBDE-F934-40CC-A6B9-870328D1F116}" type="presParOf" srcId="{DCBB31F2-391A-4870-9463-AEB8B60416B0}" destId="{A8C70CDC-1E0F-4E52-9A32-9549F0D58F92}" srcOrd="0" destOrd="0" presId="urn:microsoft.com/office/officeart/2005/8/layout/orgChart1"/>
    <dgm:cxn modelId="{BD0FE2F2-147A-41F7-8491-BF1B7C4BC47A}" type="presParOf" srcId="{A8C70CDC-1E0F-4E52-9A32-9549F0D58F92}" destId="{A976EBA0-EB93-4907-BBE6-E081CCDBD8E5}" srcOrd="0" destOrd="0" presId="urn:microsoft.com/office/officeart/2005/8/layout/orgChart1"/>
    <dgm:cxn modelId="{67C5CC24-8FA2-4D28-A228-4C78921846BC}" type="presParOf" srcId="{A976EBA0-EB93-4907-BBE6-E081CCDBD8E5}" destId="{48275066-2785-4388-BDA9-BF8FBDCF948B}" srcOrd="0" destOrd="0" presId="urn:microsoft.com/office/officeart/2005/8/layout/orgChart1"/>
    <dgm:cxn modelId="{B669838D-4C05-42DF-BF76-DFE703983966}" type="presParOf" srcId="{A976EBA0-EB93-4907-BBE6-E081CCDBD8E5}" destId="{AE2E8147-76B0-4F13-9058-D4E0F32FD128}" srcOrd="1" destOrd="0" presId="urn:microsoft.com/office/officeart/2005/8/layout/orgChart1"/>
    <dgm:cxn modelId="{ED7260EB-E361-47EC-B285-AFA0FA91364B}" type="presParOf" srcId="{A8C70CDC-1E0F-4E52-9A32-9549F0D58F92}" destId="{D5A41EBE-CA50-4DB5-AC1A-6880C78CBA98}" srcOrd="1" destOrd="0" presId="urn:microsoft.com/office/officeart/2005/8/layout/orgChart1"/>
    <dgm:cxn modelId="{287CECF5-A037-4FEF-8684-17A0E23AA468}" type="presParOf" srcId="{D5A41EBE-CA50-4DB5-AC1A-6880C78CBA98}" destId="{D317C3DE-8C5C-477F-81B3-649E896A60FE}" srcOrd="0" destOrd="0" presId="urn:microsoft.com/office/officeart/2005/8/layout/orgChart1"/>
    <dgm:cxn modelId="{1E73FB1B-9419-45BD-B58C-E4803C9B1685}" type="presParOf" srcId="{D5A41EBE-CA50-4DB5-AC1A-6880C78CBA98}" destId="{7B6C4970-0BA2-45A1-BB41-3B633487631D}" srcOrd="1" destOrd="0" presId="urn:microsoft.com/office/officeart/2005/8/layout/orgChart1"/>
    <dgm:cxn modelId="{6528CABA-4400-4010-9901-9B0DAAE6D94D}" type="presParOf" srcId="{7B6C4970-0BA2-45A1-BB41-3B633487631D}" destId="{57DA33B9-41A0-4832-9657-DB0CAC67484E}" srcOrd="0" destOrd="0" presId="urn:microsoft.com/office/officeart/2005/8/layout/orgChart1"/>
    <dgm:cxn modelId="{1ABEA2CA-4363-4128-8026-54C857489717}" type="presParOf" srcId="{57DA33B9-41A0-4832-9657-DB0CAC67484E}" destId="{044A8455-B063-4C83-90A6-69CB7F27F4A4}" srcOrd="0" destOrd="0" presId="urn:microsoft.com/office/officeart/2005/8/layout/orgChart1"/>
    <dgm:cxn modelId="{7AA98EFA-9103-4BB6-B125-9F18C5AB8DD3}" type="presParOf" srcId="{57DA33B9-41A0-4832-9657-DB0CAC67484E}" destId="{E96F2027-594F-41DF-A85F-864817BEA06B}" srcOrd="1" destOrd="0" presId="urn:microsoft.com/office/officeart/2005/8/layout/orgChart1"/>
    <dgm:cxn modelId="{089AB254-E133-45E1-BB4B-0938460E09FE}" type="presParOf" srcId="{7B6C4970-0BA2-45A1-BB41-3B633487631D}" destId="{BB3B29F8-6768-44AC-B54F-341F419031B1}" srcOrd="1" destOrd="0" presId="urn:microsoft.com/office/officeart/2005/8/layout/orgChart1"/>
    <dgm:cxn modelId="{97CDBA0E-F8E3-4059-975B-E0A4BC44FFCB}" type="presParOf" srcId="{7B6C4970-0BA2-45A1-BB41-3B633487631D}" destId="{23BBA175-8C58-4363-9416-7415D0F028BC}" srcOrd="2" destOrd="0" presId="urn:microsoft.com/office/officeart/2005/8/layout/orgChart1"/>
    <dgm:cxn modelId="{352CB32A-94F4-4165-8192-094FBEB5F1A6}" type="presParOf" srcId="{A8C70CDC-1E0F-4E52-9A32-9549F0D58F92}" destId="{25A1CF09-C670-4C0F-8590-0BFDC696EC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C3F2498F-0970-4217-9DF3-0E31475D932F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Casa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Habitación y Trámites 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Menores 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5104ED1-68DF-42B3-9236-FEA408023FE1}" type="parTrans" cxnId="{E81115A5-C80F-42E2-84FB-79A5EA1BD8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96B7B0-E99A-43DE-BFEA-0AE6E57B1276}" type="sibTrans" cxnId="{E81115A5-C80F-42E2-84FB-79A5EA1BD8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4746E8B-ECDA-4D0A-8BAC-FA7143A3B8F2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7A1BE3-AE8C-4B94-A6EB-C4FBED85183B}" type="parTrans" cxnId="{8AF37C2D-C5C8-442B-A0FC-C5510BAE2A47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8F343B-D535-4D52-A006-4ACB968B4EB0}" type="sibTrans" cxnId="{8AF37C2D-C5C8-442B-A0FC-C5510BAE2A47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8E7EB41-D35E-44E6-AE81-18B39C2E0DEB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15EBC8-6A69-4A74-B593-BD3418D26C9A}" type="parTrans" cxnId="{FC07B88D-7473-4D5A-95EB-B3D0BB58A59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B4393E-D858-4D88-9310-4B20140EEA48}" type="sibTrans" cxnId="{FC07B88D-7473-4D5A-95EB-B3D0BB58A59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799D070-ABB5-41C9-956B-FA3256E34500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Casa Habitación Unifamiliar y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Trámites Menores</a:t>
          </a:r>
          <a:endParaRPr lang="es-ES" sz="1200" dirty="0"/>
        </a:p>
      </dgm:t>
    </dgm:pt>
    <dgm:pt modelId="{1892647C-B231-4EB9-BB74-EC487F871A7D}" type="parTrans" cxnId="{E4F57964-3799-42D9-8F4D-F650E058100F}">
      <dgm:prSet/>
      <dgm:spPr/>
      <dgm:t>
        <a:bodyPr/>
        <a:lstStyle/>
        <a:p>
          <a:endParaRPr lang="es-ES" sz="1200"/>
        </a:p>
      </dgm:t>
    </dgm:pt>
    <dgm:pt modelId="{B17EB392-8C92-4B04-A011-2C4A5F185234}" type="sibTrans" cxnId="{E4F57964-3799-42D9-8F4D-F650E058100F}">
      <dgm:prSet/>
      <dgm:spPr/>
      <dgm:t>
        <a:bodyPr/>
        <a:lstStyle/>
        <a:p>
          <a:endParaRPr lang="es-ES" sz="1200"/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6BFBD2AB-0001-4EC1-9288-66E2B501FA18}" type="pres">
      <dgm:prSet presAssocID="{9799D070-ABB5-41C9-956B-FA3256E34500}" presName="hierRoot1" presStyleCnt="0">
        <dgm:presLayoutVars>
          <dgm:hierBranch val="init"/>
        </dgm:presLayoutVars>
      </dgm:prSet>
      <dgm:spPr/>
    </dgm:pt>
    <dgm:pt modelId="{5D0B7252-995F-4417-ABCF-48600B9DF33F}" type="pres">
      <dgm:prSet presAssocID="{9799D070-ABB5-41C9-956B-FA3256E34500}" presName="rootComposite1" presStyleCnt="0"/>
      <dgm:spPr/>
    </dgm:pt>
    <dgm:pt modelId="{358AB8B1-3F8C-4281-8FFB-5170655A090E}" type="pres">
      <dgm:prSet presAssocID="{9799D070-ABB5-41C9-956B-FA3256E3450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3EAD26-5D3C-4CB1-97A9-DCB183171352}" type="pres">
      <dgm:prSet presAssocID="{9799D070-ABB5-41C9-956B-FA3256E3450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E4616E88-45DB-4942-9A35-1EB8D2F66D9D}" type="pres">
      <dgm:prSet presAssocID="{9799D070-ABB5-41C9-956B-FA3256E34500}" presName="hierChild2" presStyleCnt="0"/>
      <dgm:spPr/>
    </dgm:pt>
    <dgm:pt modelId="{4B6880E0-EE82-49C0-98D6-FB01FF6D16DD}" type="pres">
      <dgm:prSet presAssocID="{F5104ED1-68DF-42B3-9236-FEA408023FE1}" presName="Name37" presStyleLbl="parChTrans1D2" presStyleIdx="0" presStyleCnt="1"/>
      <dgm:spPr/>
      <dgm:t>
        <a:bodyPr/>
        <a:lstStyle/>
        <a:p>
          <a:endParaRPr lang="es-ES"/>
        </a:p>
      </dgm:t>
    </dgm:pt>
    <dgm:pt modelId="{0D950196-0EA5-4091-8E84-C6FA35D37EB5}" type="pres">
      <dgm:prSet presAssocID="{C3F2498F-0970-4217-9DF3-0E31475D932F}" presName="hierRoot2" presStyleCnt="0">
        <dgm:presLayoutVars>
          <dgm:hierBranch/>
        </dgm:presLayoutVars>
      </dgm:prSet>
      <dgm:spPr/>
    </dgm:pt>
    <dgm:pt modelId="{63FC8AA1-F802-4DCC-8053-F659811591DC}" type="pres">
      <dgm:prSet presAssocID="{C3F2498F-0970-4217-9DF3-0E31475D932F}" presName="rootComposite" presStyleCnt="0"/>
      <dgm:spPr/>
    </dgm:pt>
    <dgm:pt modelId="{983306AE-E713-4939-BE78-7BF33E1A498C}" type="pres">
      <dgm:prSet presAssocID="{C3F2498F-0970-4217-9DF3-0E31475D932F}" presName="rootText" presStyleLbl="node2" presStyleIdx="0" presStyleCnt="1" custScaleX="83955" custScaleY="86226" custLinFactNeighborY="-89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B17C0F-B24D-47EC-888F-14B577A25D4A}" type="pres">
      <dgm:prSet presAssocID="{C3F2498F-0970-4217-9DF3-0E31475D932F}" presName="rootConnector" presStyleLbl="node2" presStyleIdx="0" presStyleCnt="1"/>
      <dgm:spPr/>
      <dgm:t>
        <a:bodyPr/>
        <a:lstStyle/>
        <a:p>
          <a:endParaRPr lang="es-ES"/>
        </a:p>
      </dgm:t>
    </dgm:pt>
    <dgm:pt modelId="{B3257D3F-5BFB-407D-B32E-07D684F37A7D}" type="pres">
      <dgm:prSet presAssocID="{C3F2498F-0970-4217-9DF3-0E31475D932F}" presName="hierChild4" presStyleCnt="0"/>
      <dgm:spPr/>
    </dgm:pt>
    <dgm:pt modelId="{2D83A09E-A782-472E-93F4-02BE36E0C6D3}" type="pres">
      <dgm:prSet presAssocID="{E17A1BE3-AE8C-4B94-A6EB-C4FBED85183B}" presName="Name35" presStyleLbl="parChTrans1D3" presStyleIdx="0" presStyleCnt="2"/>
      <dgm:spPr/>
      <dgm:t>
        <a:bodyPr/>
        <a:lstStyle/>
        <a:p>
          <a:endParaRPr lang="es-ES"/>
        </a:p>
      </dgm:t>
    </dgm:pt>
    <dgm:pt modelId="{049C3838-92D3-43EC-820C-2459CB849F1D}" type="pres">
      <dgm:prSet presAssocID="{44746E8B-ECDA-4D0A-8BAC-FA7143A3B8F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BD1A613-6E4A-49A8-BD6A-95B943C944DF}" type="pres">
      <dgm:prSet presAssocID="{44746E8B-ECDA-4D0A-8BAC-FA7143A3B8F2}" presName="rootComposite" presStyleCnt="0"/>
      <dgm:spPr/>
      <dgm:t>
        <a:bodyPr/>
        <a:lstStyle/>
        <a:p>
          <a:endParaRPr lang="es-ES"/>
        </a:p>
      </dgm:t>
    </dgm:pt>
    <dgm:pt modelId="{A7483BAF-EA80-4F9A-8B18-6C5B70D18988}" type="pres">
      <dgm:prSet presAssocID="{44746E8B-ECDA-4D0A-8BAC-FA7143A3B8F2}" presName="rootText" presStyleLbl="node3" presStyleIdx="0" presStyleCnt="2" custScaleX="83182" custScaleY="94323" custLinFactNeighborX="64" custLinFactNeighborY="445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53C336B-305E-40D9-B4B7-03C852C39237}" type="pres">
      <dgm:prSet presAssocID="{44746E8B-ECDA-4D0A-8BAC-FA7143A3B8F2}" presName="rootConnector" presStyleLbl="node3" presStyleIdx="0" presStyleCnt="2"/>
      <dgm:spPr/>
      <dgm:t>
        <a:bodyPr/>
        <a:lstStyle/>
        <a:p>
          <a:endParaRPr lang="es-MX"/>
        </a:p>
      </dgm:t>
    </dgm:pt>
    <dgm:pt modelId="{2F98E45D-9D39-4E62-A9A5-F02AF1FC5635}" type="pres">
      <dgm:prSet presAssocID="{44746E8B-ECDA-4D0A-8BAC-FA7143A3B8F2}" presName="hierChild4" presStyleCnt="0"/>
      <dgm:spPr/>
      <dgm:t>
        <a:bodyPr/>
        <a:lstStyle/>
        <a:p>
          <a:endParaRPr lang="es-ES"/>
        </a:p>
      </dgm:t>
    </dgm:pt>
    <dgm:pt modelId="{BEBB4870-4D9C-4A57-97D9-9B927D57EA90}" type="pres">
      <dgm:prSet presAssocID="{44746E8B-ECDA-4D0A-8BAC-FA7143A3B8F2}" presName="hierChild5" presStyleCnt="0"/>
      <dgm:spPr/>
      <dgm:t>
        <a:bodyPr/>
        <a:lstStyle/>
        <a:p>
          <a:endParaRPr lang="es-ES"/>
        </a:p>
      </dgm:t>
    </dgm:pt>
    <dgm:pt modelId="{AB87B42F-4969-4DA8-AFC2-4189A556E417}" type="pres">
      <dgm:prSet presAssocID="{8515EBC8-6A69-4A74-B593-BD3418D26C9A}" presName="Name35" presStyleLbl="parChTrans1D3" presStyleIdx="1" presStyleCnt="2"/>
      <dgm:spPr/>
      <dgm:t>
        <a:bodyPr/>
        <a:lstStyle/>
        <a:p>
          <a:endParaRPr lang="es-ES"/>
        </a:p>
      </dgm:t>
    </dgm:pt>
    <dgm:pt modelId="{C635B8BD-F171-4CD3-9889-590231C66236}" type="pres">
      <dgm:prSet presAssocID="{A8E7EB41-D35E-44E6-AE81-18B39C2E0DEB}" presName="hierRoot2" presStyleCnt="0">
        <dgm:presLayoutVars>
          <dgm:hierBranch val="init"/>
        </dgm:presLayoutVars>
      </dgm:prSet>
      <dgm:spPr/>
    </dgm:pt>
    <dgm:pt modelId="{9D2D5790-EC91-43DE-B9DD-FC3A0A2659B8}" type="pres">
      <dgm:prSet presAssocID="{A8E7EB41-D35E-44E6-AE81-18B39C2E0DEB}" presName="rootComposite" presStyleCnt="0"/>
      <dgm:spPr/>
    </dgm:pt>
    <dgm:pt modelId="{950C165C-9DAC-4B95-9DDF-3D2D3AA5EE6C}" type="pres">
      <dgm:prSet presAssocID="{A8E7EB41-D35E-44E6-AE81-18B39C2E0DEB}" presName="rootText" presStyleLbl="node3" presStyleIdx="1" presStyleCnt="2" custScaleX="83182" custScaleY="94323" custLinFactNeighborX="2" custLinFactNeighborY="44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F6A527D-FE99-4092-938D-AF0E2456F7FE}" type="pres">
      <dgm:prSet presAssocID="{A8E7EB41-D35E-44E6-AE81-18B39C2E0DEB}" presName="rootConnector" presStyleLbl="node3" presStyleIdx="1" presStyleCnt="2"/>
      <dgm:spPr/>
      <dgm:t>
        <a:bodyPr/>
        <a:lstStyle/>
        <a:p>
          <a:endParaRPr lang="es-ES"/>
        </a:p>
      </dgm:t>
    </dgm:pt>
    <dgm:pt modelId="{E5D2D181-2D34-4676-BA68-4671587A29CF}" type="pres">
      <dgm:prSet presAssocID="{A8E7EB41-D35E-44E6-AE81-18B39C2E0DEB}" presName="hierChild4" presStyleCnt="0"/>
      <dgm:spPr/>
    </dgm:pt>
    <dgm:pt modelId="{BA6AB8B1-A1AF-4439-B13E-F192F35B8763}" type="pres">
      <dgm:prSet presAssocID="{A8E7EB41-D35E-44E6-AE81-18B39C2E0DEB}" presName="hierChild5" presStyleCnt="0"/>
      <dgm:spPr/>
    </dgm:pt>
    <dgm:pt modelId="{84757C11-F7BA-4289-9363-0D5D5F575F1F}" type="pres">
      <dgm:prSet presAssocID="{C3F2498F-0970-4217-9DF3-0E31475D932F}" presName="hierChild5" presStyleCnt="0"/>
      <dgm:spPr/>
    </dgm:pt>
    <dgm:pt modelId="{EC35C8C2-2DEA-4EFB-B4C6-4F5EB52DB208}" type="pres">
      <dgm:prSet presAssocID="{9799D070-ABB5-41C9-956B-FA3256E34500}" presName="hierChild3" presStyleCnt="0"/>
      <dgm:spPr/>
    </dgm:pt>
  </dgm:ptLst>
  <dgm:cxnLst>
    <dgm:cxn modelId="{DA203ED6-7A08-4E1F-A5E3-6563394A834E}" type="presOf" srcId="{9799D070-ABB5-41C9-956B-FA3256E34500}" destId="{358AB8B1-3F8C-4281-8FFB-5170655A090E}" srcOrd="0" destOrd="0" presId="urn:microsoft.com/office/officeart/2005/8/layout/orgChart1"/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9AD7FD48-334C-40AD-BB34-AAFA9F0B9A87}" type="presOf" srcId="{9799D070-ABB5-41C9-956B-FA3256E34500}" destId="{353EAD26-5D3C-4CB1-97A9-DCB183171352}" srcOrd="1" destOrd="0" presId="urn:microsoft.com/office/officeart/2005/8/layout/orgChart1"/>
    <dgm:cxn modelId="{E81115A5-C80F-42E2-84FB-79A5EA1BD876}" srcId="{9799D070-ABB5-41C9-956B-FA3256E34500}" destId="{C3F2498F-0970-4217-9DF3-0E31475D932F}" srcOrd="0" destOrd="0" parTransId="{F5104ED1-68DF-42B3-9236-FEA408023FE1}" sibTransId="{2096B7B0-E99A-43DE-BFEA-0AE6E57B1276}"/>
    <dgm:cxn modelId="{E4F57964-3799-42D9-8F4D-F650E058100F}" srcId="{19CE931F-6727-43F0-A15E-3B056BDBCB71}" destId="{9799D070-ABB5-41C9-956B-FA3256E34500}" srcOrd="0" destOrd="0" parTransId="{1892647C-B231-4EB9-BB74-EC487F871A7D}" sibTransId="{B17EB392-8C92-4B04-A011-2C4A5F185234}"/>
    <dgm:cxn modelId="{F2163650-6CED-49C0-B406-12BBE784EBFA}" type="presOf" srcId="{44746E8B-ECDA-4D0A-8BAC-FA7143A3B8F2}" destId="{453C336B-305E-40D9-B4B7-03C852C39237}" srcOrd="1" destOrd="0" presId="urn:microsoft.com/office/officeart/2005/8/layout/orgChart1"/>
    <dgm:cxn modelId="{F289E708-0B8B-49A9-9DA5-BC4C2FDB7752}" type="presOf" srcId="{C3F2498F-0970-4217-9DF3-0E31475D932F}" destId="{983306AE-E713-4939-BE78-7BF33E1A498C}" srcOrd="0" destOrd="0" presId="urn:microsoft.com/office/officeart/2005/8/layout/orgChart1"/>
    <dgm:cxn modelId="{C9C4D858-E67B-45CD-BB9E-C08975A62D0C}" type="presOf" srcId="{A8E7EB41-D35E-44E6-AE81-18B39C2E0DEB}" destId="{DF6A527D-FE99-4092-938D-AF0E2456F7FE}" srcOrd="1" destOrd="0" presId="urn:microsoft.com/office/officeart/2005/8/layout/orgChart1"/>
    <dgm:cxn modelId="{692CCC1B-4890-4391-BE07-67E5F38B517B}" type="presOf" srcId="{A8E7EB41-D35E-44E6-AE81-18B39C2E0DEB}" destId="{950C165C-9DAC-4B95-9DDF-3D2D3AA5EE6C}" srcOrd="0" destOrd="0" presId="urn:microsoft.com/office/officeart/2005/8/layout/orgChart1"/>
    <dgm:cxn modelId="{FC07B88D-7473-4D5A-95EB-B3D0BB58A595}" srcId="{C3F2498F-0970-4217-9DF3-0E31475D932F}" destId="{A8E7EB41-D35E-44E6-AE81-18B39C2E0DEB}" srcOrd="1" destOrd="0" parTransId="{8515EBC8-6A69-4A74-B593-BD3418D26C9A}" sibTransId="{9EB4393E-D858-4D88-9310-4B20140EEA48}"/>
    <dgm:cxn modelId="{936F372A-9924-47EC-9654-F99F6CF3B9FC}" type="presOf" srcId="{C3F2498F-0970-4217-9DF3-0E31475D932F}" destId="{74B17C0F-B24D-47EC-888F-14B577A25D4A}" srcOrd="1" destOrd="0" presId="urn:microsoft.com/office/officeart/2005/8/layout/orgChart1"/>
    <dgm:cxn modelId="{8AF37C2D-C5C8-442B-A0FC-C5510BAE2A47}" srcId="{C3F2498F-0970-4217-9DF3-0E31475D932F}" destId="{44746E8B-ECDA-4D0A-8BAC-FA7143A3B8F2}" srcOrd="0" destOrd="0" parTransId="{E17A1BE3-AE8C-4B94-A6EB-C4FBED85183B}" sibTransId="{2E8F343B-D535-4D52-A006-4ACB968B4EB0}"/>
    <dgm:cxn modelId="{28B50F60-CEDC-41D1-B7D1-7777D828E789}" type="presOf" srcId="{E17A1BE3-AE8C-4B94-A6EB-C4FBED85183B}" destId="{2D83A09E-A782-472E-93F4-02BE36E0C6D3}" srcOrd="0" destOrd="0" presId="urn:microsoft.com/office/officeart/2005/8/layout/orgChart1"/>
    <dgm:cxn modelId="{78CB8E0D-0A07-41E2-A484-B6A6F0041EC7}" type="presOf" srcId="{44746E8B-ECDA-4D0A-8BAC-FA7143A3B8F2}" destId="{A7483BAF-EA80-4F9A-8B18-6C5B70D18988}" srcOrd="0" destOrd="0" presId="urn:microsoft.com/office/officeart/2005/8/layout/orgChart1"/>
    <dgm:cxn modelId="{69F236DD-266F-4E41-9EEF-5BF754512C07}" type="presOf" srcId="{8515EBC8-6A69-4A74-B593-BD3418D26C9A}" destId="{AB87B42F-4969-4DA8-AFC2-4189A556E417}" srcOrd="0" destOrd="0" presId="urn:microsoft.com/office/officeart/2005/8/layout/orgChart1"/>
    <dgm:cxn modelId="{D577D305-5EE4-430B-B490-4583F5E8AAFF}" type="presOf" srcId="{F5104ED1-68DF-42B3-9236-FEA408023FE1}" destId="{4B6880E0-EE82-49C0-98D6-FB01FF6D16DD}" srcOrd="0" destOrd="0" presId="urn:microsoft.com/office/officeart/2005/8/layout/orgChart1"/>
    <dgm:cxn modelId="{5FD3A150-89F4-40A1-991A-5BB803F79066}" type="presParOf" srcId="{DCBB31F2-391A-4870-9463-AEB8B60416B0}" destId="{6BFBD2AB-0001-4EC1-9288-66E2B501FA18}" srcOrd="0" destOrd="0" presId="urn:microsoft.com/office/officeart/2005/8/layout/orgChart1"/>
    <dgm:cxn modelId="{28F7F8A1-EA63-497B-A640-CF52DB2DF075}" type="presParOf" srcId="{6BFBD2AB-0001-4EC1-9288-66E2B501FA18}" destId="{5D0B7252-995F-4417-ABCF-48600B9DF33F}" srcOrd="0" destOrd="0" presId="urn:microsoft.com/office/officeart/2005/8/layout/orgChart1"/>
    <dgm:cxn modelId="{D763A8E2-DFA3-4948-84AE-1BB5118839BA}" type="presParOf" srcId="{5D0B7252-995F-4417-ABCF-48600B9DF33F}" destId="{358AB8B1-3F8C-4281-8FFB-5170655A090E}" srcOrd="0" destOrd="0" presId="urn:microsoft.com/office/officeart/2005/8/layout/orgChart1"/>
    <dgm:cxn modelId="{B8B5B887-455A-44B9-86B3-AC138CE7DB3C}" type="presParOf" srcId="{5D0B7252-995F-4417-ABCF-48600B9DF33F}" destId="{353EAD26-5D3C-4CB1-97A9-DCB183171352}" srcOrd="1" destOrd="0" presId="urn:microsoft.com/office/officeart/2005/8/layout/orgChart1"/>
    <dgm:cxn modelId="{189027A8-99C6-422A-A716-D65E223B68BB}" type="presParOf" srcId="{6BFBD2AB-0001-4EC1-9288-66E2B501FA18}" destId="{E4616E88-45DB-4942-9A35-1EB8D2F66D9D}" srcOrd="1" destOrd="0" presId="urn:microsoft.com/office/officeart/2005/8/layout/orgChart1"/>
    <dgm:cxn modelId="{F2017377-3C19-4A0E-9EAF-D8EB150A8CA8}" type="presParOf" srcId="{E4616E88-45DB-4942-9A35-1EB8D2F66D9D}" destId="{4B6880E0-EE82-49C0-98D6-FB01FF6D16DD}" srcOrd="0" destOrd="0" presId="urn:microsoft.com/office/officeart/2005/8/layout/orgChart1"/>
    <dgm:cxn modelId="{BD54BC6F-BF0A-43FF-9D94-BA7DAFBC972F}" type="presParOf" srcId="{E4616E88-45DB-4942-9A35-1EB8D2F66D9D}" destId="{0D950196-0EA5-4091-8E84-C6FA35D37EB5}" srcOrd="1" destOrd="0" presId="urn:microsoft.com/office/officeart/2005/8/layout/orgChart1"/>
    <dgm:cxn modelId="{4A7EC6D7-D9E9-45CD-B94E-3EC13DC242C3}" type="presParOf" srcId="{0D950196-0EA5-4091-8E84-C6FA35D37EB5}" destId="{63FC8AA1-F802-4DCC-8053-F659811591DC}" srcOrd="0" destOrd="0" presId="urn:microsoft.com/office/officeart/2005/8/layout/orgChart1"/>
    <dgm:cxn modelId="{F0A958CB-B34B-48E0-A9B3-233B4CAA39E9}" type="presParOf" srcId="{63FC8AA1-F802-4DCC-8053-F659811591DC}" destId="{983306AE-E713-4939-BE78-7BF33E1A498C}" srcOrd="0" destOrd="0" presId="urn:microsoft.com/office/officeart/2005/8/layout/orgChart1"/>
    <dgm:cxn modelId="{B35B2D2D-8511-4019-9DCB-8CADE7CC7F9A}" type="presParOf" srcId="{63FC8AA1-F802-4DCC-8053-F659811591DC}" destId="{74B17C0F-B24D-47EC-888F-14B577A25D4A}" srcOrd="1" destOrd="0" presId="urn:microsoft.com/office/officeart/2005/8/layout/orgChart1"/>
    <dgm:cxn modelId="{191F4184-F0ED-4186-BD66-DCA2A387AAC9}" type="presParOf" srcId="{0D950196-0EA5-4091-8E84-C6FA35D37EB5}" destId="{B3257D3F-5BFB-407D-B32E-07D684F37A7D}" srcOrd="1" destOrd="0" presId="urn:microsoft.com/office/officeart/2005/8/layout/orgChart1"/>
    <dgm:cxn modelId="{792EF023-3845-41EE-8AEA-DE765F0C881F}" type="presParOf" srcId="{B3257D3F-5BFB-407D-B32E-07D684F37A7D}" destId="{2D83A09E-A782-472E-93F4-02BE36E0C6D3}" srcOrd="0" destOrd="0" presId="urn:microsoft.com/office/officeart/2005/8/layout/orgChart1"/>
    <dgm:cxn modelId="{7B82137B-5F5D-4758-BA49-6450EB58B5F7}" type="presParOf" srcId="{B3257D3F-5BFB-407D-B32E-07D684F37A7D}" destId="{049C3838-92D3-43EC-820C-2459CB849F1D}" srcOrd="1" destOrd="0" presId="urn:microsoft.com/office/officeart/2005/8/layout/orgChart1"/>
    <dgm:cxn modelId="{29D55162-C6BD-4A03-AAE9-35BBAB62F5A2}" type="presParOf" srcId="{049C3838-92D3-43EC-820C-2459CB849F1D}" destId="{7BD1A613-6E4A-49A8-BD6A-95B943C944DF}" srcOrd="0" destOrd="0" presId="urn:microsoft.com/office/officeart/2005/8/layout/orgChart1"/>
    <dgm:cxn modelId="{5E9A1747-E1E2-4156-91B1-7059D8CA18EA}" type="presParOf" srcId="{7BD1A613-6E4A-49A8-BD6A-95B943C944DF}" destId="{A7483BAF-EA80-4F9A-8B18-6C5B70D18988}" srcOrd="0" destOrd="0" presId="urn:microsoft.com/office/officeart/2005/8/layout/orgChart1"/>
    <dgm:cxn modelId="{C03BFF6C-1840-4926-A7C8-6028E8233D2A}" type="presParOf" srcId="{7BD1A613-6E4A-49A8-BD6A-95B943C944DF}" destId="{453C336B-305E-40D9-B4B7-03C852C39237}" srcOrd="1" destOrd="0" presId="urn:microsoft.com/office/officeart/2005/8/layout/orgChart1"/>
    <dgm:cxn modelId="{82724B45-6462-40F3-A9A8-AAAF40D163BD}" type="presParOf" srcId="{049C3838-92D3-43EC-820C-2459CB849F1D}" destId="{2F98E45D-9D39-4E62-A9A5-F02AF1FC5635}" srcOrd="1" destOrd="0" presId="urn:microsoft.com/office/officeart/2005/8/layout/orgChart1"/>
    <dgm:cxn modelId="{015A42E5-A78D-45FD-BCCC-5822E0F80C19}" type="presParOf" srcId="{049C3838-92D3-43EC-820C-2459CB849F1D}" destId="{BEBB4870-4D9C-4A57-97D9-9B927D57EA90}" srcOrd="2" destOrd="0" presId="urn:microsoft.com/office/officeart/2005/8/layout/orgChart1"/>
    <dgm:cxn modelId="{59C04D6F-396C-4D3B-A8B6-21229478F2AE}" type="presParOf" srcId="{B3257D3F-5BFB-407D-B32E-07D684F37A7D}" destId="{AB87B42F-4969-4DA8-AFC2-4189A556E417}" srcOrd="2" destOrd="0" presId="urn:microsoft.com/office/officeart/2005/8/layout/orgChart1"/>
    <dgm:cxn modelId="{4EAB3834-DFA3-40D5-846A-26FAF895C96A}" type="presParOf" srcId="{B3257D3F-5BFB-407D-B32E-07D684F37A7D}" destId="{C635B8BD-F171-4CD3-9889-590231C66236}" srcOrd="3" destOrd="0" presId="urn:microsoft.com/office/officeart/2005/8/layout/orgChart1"/>
    <dgm:cxn modelId="{0250532A-A6F1-42A9-A3C0-0EAF7CE421E8}" type="presParOf" srcId="{C635B8BD-F171-4CD3-9889-590231C66236}" destId="{9D2D5790-EC91-43DE-B9DD-FC3A0A2659B8}" srcOrd="0" destOrd="0" presId="urn:microsoft.com/office/officeart/2005/8/layout/orgChart1"/>
    <dgm:cxn modelId="{86262383-E3B4-437B-9F5C-68FE200150A8}" type="presParOf" srcId="{9D2D5790-EC91-43DE-B9DD-FC3A0A2659B8}" destId="{950C165C-9DAC-4B95-9DDF-3D2D3AA5EE6C}" srcOrd="0" destOrd="0" presId="urn:microsoft.com/office/officeart/2005/8/layout/orgChart1"/>
    <dgm:cxn modelId="{17F7C632-5080-453F-9BBC-14C32274F915}" type="presParOf" srcId="{9D2D5790-EC91-43DE-B9DD-FC3A0A2659B8}" destId="{DF6A527D-FE99-4092-938D-AF0E2456F7FE}" srcOrd="1" destOrd="0" presId="urn:microsoft.com/office/officeart/2005/8/layout/orgChart1"/>
    <dgm:cxn modelId="{5FA3BFC3-998E-418A-88CC-B95DAB042C3F}" type="presParOf" srcId="{C635B8BD-F171-4CD3-9889-590231C66236}" destId="{E5D2D181-2D34-4676-BA68-4671587A29CF}" srcOrd="1" destOrd="0" presId="urn:microsoft.com/office/officeart/2005/8/layout/orgChart1"/>
    <dgm:cxn modelId="{2418A72C-8F4B-48C3-8B35-2C9D6B477ADD}" type="presParOf" srcId="{C635B8BD-F171-4CD3-9889-590231C66236}" destId="{BA6AB8B1-A1AF-4439-B13E-F192F35B8763}" srcOrd="2" destOrd="0" presId="urn:microsoft.com/office/officeart/2005/8/layout/orgChart1"/>
    <dgm:cxn modelId="{78B93DE7-94AC-465D-91A2-ACFD12D898B5}" type="presParOf" srcId="{0D950196-0EA5-4091-8E84-C6FA35D37EB5}" destId="{84757C11-F7BA-4289-9363-0D5D5F575F1F}" srcOrd="2" destOrd="0" presId="urn:microsoft.com/office/officeart/2005/8/layout/orgChart1"/>
    <dgm:cxn modelId="{D8F37525-D9CA-40B4-ABA9-9DD0F52264D5}" type="presParOf" srcId="{6BFBD2AB-0001-4EC1-9288-66E2B501FA18}" destId="{EC35C8C2-2DEA-4EFB-B4C6-4F5EB52DB2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ES_tradnl" alt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Director(a) </a:t>
          </a:r>
          <a:r>
            <a:rPr lang="es-MX" altLang="es-MX" sz="1200" b="0" dirty="0" smtClean="0">
              <a:latin typeface="Calibri" panose="020F0502020204030204" pitchFamily="34" charset="0"/>
            </a:rPr>
            <a:t>General de </a:t>
          </a:r>
          <a:br>
            <a:rPr lang="es-MX" altLang="es-MX" sz="1200" b="0" dirty="0" smtClean="0">
              <a:latin typeface="Calibri" panose="020F0502020204030204" pitchFamily="34" charset="0"/>
            </a:rPr>
          </a:br>
          <a:r>
            <a:rPr lang="es-MX" altLang="es-MX" sz="1200" b="0" dirty="0" smtClean="0">
              <a:latin typeface="Calibri" panose="020F0502020204030204" pitchFamily="34" charset="0"/>
            </a:rPr>
            <a:t>Movilidad y Espacio </a:t>
          </a:r>
          <a:r>
            <a:rPr lang="es-MX" altLang="es-MX" sz="1200" b="0" dirty="0" smtClean="0">
              <a:latin typeface="Calibri" panose="020F0502020204030204" pitchFamily="34" charset="0"/>
            </a:rPr>
            <a:t>Público</a:t>
          </a:r>
          <a:endParaRPr lang="es-ES" altLang="es-MX" sz="1200" b="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BF4003E-EF70-4602-A7DB-5BC347173E6E}" type="asst">
      <dgm:prSet custT="1"/>
      <dgm:spPr/>
      <dgm:t>
        <a:bodyPr/>
        <a:lstStyle/>
        <a:p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Auxiliares Administrativos(as</a:t>
          </a: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/>
        </a:p>
      </dgm:t>
    </dgm:pt>
    <dgm:pt modelId="{31CCC1C4-F7CC-43F0-BD7D-87C42DF86EAB}" type="parTrans" cxnId="{AEEB0F28-48B3-4F85-9F12-CD066BD1D68F}">
      <dgm:prSet/>
      <dgm:spPr/>
      <dgm:t>
        <a:bodyPr/>
        <a:lstStyle/>
        <a:p>
          <a:endParaRPr lang="es-ES"/>
        </a:p>
      </dgm:t>
    </dgm:pt>
    <dgm:pt modelId="{8FC54671-1076-4C95-B7AE-509E75AF262D}" type="sibTrans" cxnId="{AEEB0F28-48B3-4F85-9F12-CD066BD1D68F}">
      <dgm:prSet/>
      <dgm:spPr/>
      <dgm:t>
        <a:bodyPr/>
        <a:lstStyle/>
        <a:p>
          <a:endParaRPr lang="es-ES"/>
        </a:p>
      </dgm:t>
    </dgm:pt>
    <dgm:pt modelId="{D4916956-D30D-465A-A328-50E0EEC3B717}" type="asst">
      <dgm:prSet custT="1"/>
      <dgm:spPr/>
      <dgm:t>
        <a:bodyPr/>
        <a:lstStyle/>
        <a:p>
          <a:r>
            <a:rPr lang="es-ES" sz="1200" dirty="0" smtClean="0"/>
            <a:t>Jefe(a) de Servicios </a:t>
          </a:r>
          <a:r>
            <a:rPr lang="es-ES" sz="1200" dirty="0" smtClean="0"/>
            <a:t>Generales</a:t>
          </a:r>
          <a:endParaRPr lang="es-ES" sz="1200" dirty="0" smtClean="0"/>
        </a:p>
      </dgm:t>
    </dgm:pt>
    <dgm:pt modelId="{35E670F0-729E-4DE8-B78A-EAF33C41A950}" type="parTrans" cxnId="{31946251-BEBB-4FCF-9754-DD4F80386AB6}">
      <dgm:prSet/>
      <dgm:spPr/>
      <dgm:t>
        <a:bodyPr/>
        <a:lstStyle/>
        <a:p>
          <a:endParaRPr lang="es-ES"/>
        </a:p>
      </dgm:t>
    </dgm:pt>
    <dgm:pt modelId="{C54B0DB9-8E31-4B39-B3F4-E3B4D2769535}" type="sibTrans" cxnId="{31946251-BEBB-4FCF-9754-DD4F80386AB6}">
      <dgm:prSet/>
      <dgm:spPr/>
      <dgm:t>
        <a:bodyPr/>
        <a:lstStyle/>
        <a:p>
          <a:endParaRPr lang="es-ES"/>
        </a:p>
      </dgm:t>
    </dgm:pt>
    <dgm:pt modelId="{862369CD-C418-45BD-A57E-7D6BCE3AE127}">
      <dgm:prSet custT="1"/>
      <dgm:spPr/>
      <dgm:t>
        <a:bodyPr/>
        <a:lstStyle/>
        <a:p>
          <a:r>
            <a:rPr lang="es-ES" sz="1200" dirty="0" smtClean="0"/>
            <a:t>Jefe(a) de </a:t>
          </a:r>
          <a:r>
            <a:rPr lang="es-ES" sz="1200" dirty="0" smtClean="0"/>
            <a:t>Normatividad</a:t>
          </a:r>
          <a:endParaRPr lang="es-ES" sz="1200" dirty="0"/>
        </a:p>
      </dgm:t>
    </dgm:pt>
    <dgm:pt modelId="{B80E60BA-C5A8-480D-A46A-DEF38BEAC8B1}" type="sibTrans" cxnId="{0A484AD4-8B26-4BD2-88C8-473EE4B6FD18}">
      <dgm:prSet/>
      <dgm:spPr/>
      <dgm:t>
        <a:bodyPr/>
        <a:lstStyle/>
        <a:p>
          <a:endParaRPr lang="es-ES"/>
        </a:p>
      </dgm:t>
    </dgm:pt>
    <dgm:pt modelId="{418AE5CE-BE9B-45EB-B1D6-ED94A7254DFF}" type="parTrans" cxnId="{0A484AD4-8B26-4BD2-88C8-473EE4B6FD1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6832" custScaleY="132169" custLinFactNeighborX="201" custLinFactNeighborY="156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E117835-47F8-479C-A110-26A1876062DF}" type="pres">
      <dgm:prSet presAssocID="{418AE5CE-BE9B-45EB-B1D6-ED94A7254DFF}" presName="Name35" presStyleLbl="parChTrans1D2" presStyleIdx="0" presStyleCnt="3"/>
      <dgm:spPr/>
      <dgm:t>
        <a:bodyPr/>
        <a:lstStyle/>
        <a:p>
          <a:endParaRPr lang="es-ES"/>
        </a:p>
      </dgm:t>
    </dgm:pt>
    <dgm:pt modelId="{217F7E45-502D-4918-8525-9B7347866BFD}" type="pres">
      <dgm:prSet presAssocID="{862369CD-C418-45BD-A57E-7D6BCE3AE127}" presName="hierRoot2" presStyleCnt="0">
        <dgm:presLayoutVars>
          <dgm:hierBranch/>
        </dgm:presLayoutVars>
      </dgm:prSet>
      <dgm:spPr/>
    </dgm:pt>
    <dgm:pt modelId="{13830A8F-CBD2-4BE1-9220-322E5A2247E8}" type="pres">
      <dgm:prSet presAssocID="{862369CD-C418-45BD-A57E-7D6BCE3AE127}" presName="rootComposite" presStyleCnt="0"/>
      <dgm:spPr/>
    </dgm:pt>
    <dgm:pt modelId="{5E700EE3-A75E-443A-8D88-30E3879D2BA2}" type="pres">
      <dgm:prSet presAssocID="{862369CD-C418-45BD-A57E-7D6BCE3AE127}" presName="rootText" presStyleLbl="node2" presStyleIdx="0" presStyleCnt="1" custScaleX="147750" custScaleY="153639" custLinFactNeighborX="290" custLinFactNeighborY="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D4BCD1-A7D6-4A21-A828-0244691E3982}" type="pres">
      <dgm:prSet presAssocID="{862369CD-C418-45BD-A57E-7D6BCE3AE127}" presName="rootConnector" presStyleLbl="node2" presStyleIdx="0" presStyleCnt="1"/>
      <dgm:spPr/>
      <dgm:t>
        <a:bodyPr/>
        <a:lstStyle/>
        <a:p>
          <a:endParaRPr lang="es-ES"/>
        </a:p>
      </dgm:t>
    </dgm:pt>
    <dgm:pt modelId="{88C85B34-F69B-4735-A81F-C2A4C2B62A4D}" type="pres">
      <dgm:prSet presAssocID="{862369CD-C418-45BD-A57E-7D6BCE3AE127}" presName="hierChild4" presStyleCnt="0"/>
      <dgm:spPr/>
    </dgm:pt>
    <dgm:pt modelId="{8AD4C906-5321-49A3-9C3E-E604F7BAA4C9}" type="pres">
      <dgm:prSet presAssocID="{862369CD-C418-45BD-A57E-7D6BCE3AE12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B0903431-31B4-485A-8577-E0334FE63462}" type="pres">
      <dgm:prSet presAssocID="{31CCC1C4-F7CC-43F0-BD7D-87C42DF86EAB}" presName="Name111" presStyleLbl="parChTrans1D2" presStyleIdx="1" presStyleCnt="3"/>
      <dgm:spPr/>
      <dgm:t>
        <a:bodyPr/>
        <a:lstStyle/>
        <a:p>
          <a:endParaRPr lang="es-ES"/>
        </a:p>
      </dgm:t>
    </dgm:pt>
    <dgm:pt modelId="{7908DF12-7BD9-4289-A87E-0696A7539CA9}" type="pres">
      <dgm:prSet presAssocID="{5BF4003E-EF70-4602-A7DB-5BC347173E6E}" presName="hierRoot3" presStyleCnt="0">
        <dgm:presLayoutVars>
          <dgm:hierBranch val="init"/>
        </dgm:presLayoutVars>
      </dgm:prSet>
      <dgm:spPr/>
    </dgm:pt>
    <dgm:pt modelId="{E9E6AF91-4F16-4054-8BB2-0F0C7E8CECE2}" type="pres">
      <dgm:prSet presAssocID="{5BF4003E-EF70-4602-A7DB-5BC347173E6E}" presName="rootComposite3" presStyleCnt="0"/>
      <dgm:spPr/>
    </dgm:pt>
    <dgm:pt modelId="{4E3CB557-A9B3-4E34-92A6-17BAC7C4C91A}" type="pres">
      <dgm:prSet presAssocID="{5BF4003E-EF70-4602-A7DB-5BC347173E6E}" presName="rootText3" presStyleLbl="asst1" presStyleIdx="0" presStyleCnt="2" custScaleX="138229" custScaleY="126392" custLinFactNeighborX="-4455" custLinFactNeighborY="-39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6C7820-2DC2-4735-9109-5001D91D58F8}" type="pres">
      <dgm:prSet presAssocID="{5BF4003E-EF70-4602-A7DB-5BC347173E6E}" presName="rootConnector3" presStyleLbl="asst1" presStyleIdx="0" presStyleCnt="2"/>
      <dgm:spPr/>
      <dgm:t>
        <a:bodyPr/>
        <a:lstStyle/>
        <a:p>
          <a:endParaRPr lang="es-ES"/>
        </a:p>
      </dgm:t>
    </dgm:pt>
    <dgm:pt modelId="{BEA17846-2CB5-4791-B297-802DC96246BB}" type="pres">
      <dgm:prSet presAssocID="{5BF4003E-EF70-4602-A7DB-5BC347173E6E}" presName="hierChild6" presStyleCnt="0"/>
      <dgm:spPr/>
    </dgm:pt>
    <dgm:pt modelId="{E4ADC217-11C7-463C-80C4-7511704B82C6}" type="pres">
      <dgm:prSet presAssocID="{5BF4003E-EF70-4602-A7DB-5BC347173E6E}" presName="hierChild7" presStyleCnt="0"/>
      <dgm:spPr/>
    </dgm:pt>
    <dgm:pt modelId="{96A128A6-DEC2-442E-8916-B0A796893A9C}" type="pres">
      <dgm:prSet presAssocID="{35E670F0-729E-4DE8-B78A-EAF33C41A95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E9E442BF-2E2B-4E8E-8B8E-CF912A5692B5}" type="pres">
      <dgm:prSet presAssocID="{D4916956-D30D-465A-A328-50E0EEC3B717}" presName="hierRoot3" presStyleCnt="0">
        <dgm:presLayoutVars>
          <dgm:hierBranch val="init"/>
        </dgm:presLayoutVars>
      </dgm:prSet>
      <dgm:spPr/>
    </dgm:pt>
    <dgm:pt modelId="{35BCD12F-015E-4A12-B328-7C22F347A811}" type="pres">
      <dgm:prSet presAssocID="{D4916956-D30D-465A-A328-50E0EEC3B717}" presName="rootComposite3" presStyleCnt="0"/>
      <dgm:spPr/>
    </dgm:pt>
    <dgm:pt modelId="{5888FB2A-7B28-4404-A697-B2D873A57F1C}" type="pres">
      <dgm:prSet presAssocID="{D4916956-D30D-465A-A328-50E0EEC3B717}" presName="rootText3" presStyleLbl="asst1" presStyleIdx="1" presStyleCnt="2" custScaleX="138229" custScaleY="126392" custLinFactNeighborX="4120" custLinFactNeighborY="-42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C9C20E-6F40-4944-BBD7-DE8060E51887}" type="pres">
      <dgm:prSet presAssocID="{D4916956-D30D-465A-A328-50E0EEC3B717}" presName="rootConnector3" presStyleLbl="asst1" presStyleIdx="1" presStyleCnt="2"/>
      <dgm:spPr/>
      <dgm:t>
        <a:bodyPr/>
        <a:lstStyle/>
        <a:p>
          <a:endParaRPr lang="es-ES"/>
        </a:p>
      </dgm:t>
    </dgm:pt>
    <dgm:pt modelId="{68B4A25D-AEAC-42DF-98C1-5CED6033AD5D}" type="pres">
      <dgm:prSet presAssocID="{D4916956-D30D-465A-A328-50E0EEC3B717}" presName="hierChild6" presStyleCnt="0"/>
      <dgm:spPr/>
    </dgm:pt>
    <dgm:pt modelId="{98301DB3-E968-4B4C-B167-B340EDB94A02}" type="pres">
      <dgm:prSet presAssocID="{D4916956-D30D-465A-A328-50E0EEC3B717}" presName="hierChild7" presStyleCnt="0"/>
      <dgm:spPr/>
    </dgm:pt>
  </dgm:ptLst>
  <dgm:cxnLst>
    <dgm:cxn modelId="{251E37F4-EDEF-4A6C-BB37-46248E5728EE}" type="presOf" srcId="{31CCC1C4-F7CC-43F0-BD7D-87C42DF86EAB}" destId="{B0903431-31B4-485A-8577-E0334FE6346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9CE80C7-3FA6-4D96-9364-C4D5E7EB3DA9}" type="presOf" srcId="{5BF4003E-EF70-4602-A7DB-5BC347173E6E}" destId="{4E3CB557-A9B3-4E34-92A6-17BAC7C4C91A}" srcOrd="0" destOrd="0" presId="urn:microsoft.com/office/officeart/2005/8/layout/orgChart1"/>
    <dgm:cxn modelId="{23BBCF84-7B37-482E-BCA4-76E529A58A84}" type="presOf" srcId="{418AE5CE-BE9B-45EB-B1D6-ED94A7254DFF}" destId="{0E117835-47F8-479C-A110-26A1876062DF}" srcOrd="0" destOrd="0" presId="urn:microsoft.com/office/officeart/2005/8/layout/orgChart1"/>
    <dgm:cxn modelId="{0A484AD4-8B26-4BD2-88C8-473EE4B6FD18}" srcId="{9DEA55C1-E59C-4B5B-90DC-1D0B54C2B20C}" destId="{862369CD-C418-45BD-A57E-7D6BCE3AE127}" srcOrd="0" destOrd="0" parTransId="{418AE5CE-BE9B-45EB-B1D6-ED94A7254DFF}" sibTransId="{B80E60BA-C5A8-480D-A46A-DEF38BEAC8B1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7F3944E-0A1D-49ED-ADE9-34525FAEA0D4}" type="presOf" srcId="{35E670F0-729E-4DE8-B78A-EAF33C41A950}" destId="{96A128A6-DEC2-442E-8916-B0A796893A9C}" srcOrd="0" destOrd="0" presId="urn:microsoft.com/office/officeart/2005/8/layout/orgChart1"/>
    <dgm:cxn modelId="{1EA74F63-4F2C-4377-ADBA-E361D55CB106}" type="presOf" srcId="{5BF4003E-EF70-4602-A7DB-5BC347173E6E}" destId="{C66C7820-2DC2-4735-9109-5001D91D58F8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7D27777-A9B1-49D3-9D8A-19E18ADD3EF2}" type="presOf" srcId="{862369CD-C418-45BD-A57E-7D6BCE3AE127}" destId="{D6D4BCD1-A7D6-4A21-A828-0244691E3982}" srcOrd="1" destOrd="0" presId="urn:microsoft.com/office/officeart/2005/8/layout/orgChart1"/>
    <dgm:cxn modelId="{AEEB0F28-48B3-4F85-9F12-CD066BD1D68F}" srcId="{9DEA55C1-E59C-4B5B-90DC-1D0B54C2B20C}" destId="{5BF4003E-EF70-4602-A7DB-5BC347173E6E}" srcOrd="1" destOrd="0" parTransId="{31CCC1C4-F7CC-43F0-BD7D-87C42DF86EAB}" sibTransId="{8FC54671-1076-4C95-B7AE-509E75AF262D}"/>
    <dgm:cxn modelId="{8AA96FA7-CDC2-4109-89E2-AB784AEB358D}" type="presOf" srcId="{D4916956-D30D-465A-A328-50E0EEC3B717}" destId="{7EC9C20E-6F40-4944-BBD7-DE8060E51887}" srcOrd="1" destOrd="0" presId="urn:microsoft.com/office/officeart/2005/8/layout/orgChart1"/>
    <dgm:cxn modelId="{7354BC5D-9EA8-47B8-9B9B-2A649B96B515}" type="presOf" srcId="{862369CD-C418-45BD-A57E-7D6BCE3AE127}" destId="{5E700EE3-A75E-443A-8D88-30E3879D2BA2}" srcOrd="0" destOrd="0" presId="urn:microsoft.com/office/officeart/2005/8/layout/orgChart1"/>
    <dgm:cxn modelId="{280D771E-383A-4FFF-A539-CB5015AC2300}" type="presOf" srcId="{D4916956-D30D-465A-A328-50E0EEC3B717}" destId="{5888FB2A-7B28-4404-A697-B2D873A57F1C}" srcOrd="0" destOrd="0" presId="urn:microsoft.com/office/officeart/2005/8/layout/orgChart1"/>
    <dgm:cxn modelId="{31946251-BEBB-4FCF-9754-DD4F80386AB6}" srcId="{9DEA55C1-E59C-4B5B-90DC-1D0B54C2B20C}" destId="{D4916956-D30D-465A-A328-50E0EEC3B717}" srcOrd="2" destOrd="0" parTransId="{35E670F0-729E-4DE8-B78A-EAF33C41A950}" sibTransId="{C54B0DB9-8E31-4B39-B3F4-E3B4D2769535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0B8B643A-79EC-4701-BC9B-A91E77E79B43}" type="presParOf" srcId="{05E8A0F8-8F4A-4D16-B455-9B21EE5D83FA}" destId="{0E117835-47F8-479C-A110-26A1876062DF}" srcOrd="0" destOrd="0" presId="urn:microsoft.com/office/officeart/2005/8/layout/orgChart1"/>
    <dgm:cxn modelId="{B45CB313-5019-4C86-A476-BCCF7D64033F}" type="presParOf" srcId="{05E8A0F8-8F4A-4D16-B455-9B21EE5D83FA}" destId="{217F7E45-502D-4918-8525-9B7347866BFD}" srcOrd="1" destOrd="0" presId="urn:microsoft.com/office/officeart/2005/8/layout/orgChart1"/>
    <dgm:cxn modelId="{BBB582B1-7976-4043-8924-E90CC2263ADF}" type="presParOf" srcId="{217F7E45-502D-4918-8525-9B7347866BFD}" destId="{13830A8F-CBD2-4BE1-9220-322E5A2247E8}" srcOrd="0" destOrd="0" presId="urn:microsoft.com/office/officeart/2005/8/layout/orgChart1"/>
    <dgm:cxn modelId="{40E95726-883D-46C8-B142-E546BC5BFD39}" type="presParOf" srcId="{13830A8F-CBD2-4BE1-9220-322E5A2247E8}" destId="{5E700EE3-A75E-443A-8D88-30E3879D2BA2}" srcOrd="0" destOrd="0" presId="urn:microsoft.com/office/officeart/2005/8/layout/orgChart1"/>
    <dgm:cxn modelId="{9082FEF2-A71C-49C3-BD77-6F84CAFE5C37}" type="presParOf" srcId="{13830A8F-CBD2-4BE1-9220-322E5A2247E8}" destId="{D6D4BCD1-A7D6-4A21-A828-0244691E3982}" srcOrd="1" destOrd="0" presId="urn:microsoft.com/office/officeart/2005/8/layout/orgChart1"/>
    <dgm:cxn modelId="{BFAFDBB7-F2A4-4F88-9DD5-C5574E46BAB7}" type="presParOf" srcId="{217F7E45-502D-4918-8525-9B7347866BFD}" destId="{88C85B34-F69B-4735-A81F-C2A4C2B62A4D}" srcOrd="1" destOrd="0" presId="urn:microsoft.com/office/officeart/2005/8/layout/orgChart1"/>
    <dgm:cxn modelId="{BB7AAC84-7257-4257-9819-2DDB5C97C725}" type="presParOf" srcId="{217F7E45-502D-4918-8525-9B7347866BFD}" destId="{8AD4C906-5321-49A3-9C3E-E604F7BAA4C9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6068FF26-C3E5-4C87-939E-C509384A8A67}" type="presParOf" srcId="{E6CFA08A-7145-470C-A659-6A725D85622B}" destId="{B0903431-31B4-485A-8577-E0334FE63462}" srcOrd="0" destOrd="0" presId="urn:microsoft.com/office/officeart/2005/8/layout/orgChart1"/>
    <dgm:cxn modelId="{7726D609-3D19-4228-9058-BB30E8D14E40}" type="presParOf" srcId="{E6CFA08A-7145-470C-A659-6A725D85622B}" destId="{7908DF12-7BD9-4289-A87E-0696A7539CA9}" srcOrd="1" destOrd="0" presId="urn:microsoft.com/office/officeart/2005/8/layout/orgChart1"/>
    <dgm:cxn modelId="{BA48EE26-628F-4443-90AD-A9C6A4B4BC4D}" type="presParOf" srcId="{7908DF12-7BD9-4289-A87E-0696A7539CA9}" destId="{E9E6AF91-4F16-4054-8BB2-0F0C7E8CECE2}" srcOrd="0" destOrd="0" presId="urn:microsoft.com/office/officeart/2005/8/layout/orgChart1"/>
    <dgm:cxn modelId="{A81C6DD4-62A4-4D13-8661-6C0A7314A833}" type="presParOf" srcId="{E9E6AF91-4F16-4054-8BB2-0F0C7E8CECE2}" destId="{4E3CB557-A9B3-4E34-92A6-17BAC7C4C91A}" srcOrd="0" destOrd="0" presId="urn:microsoft.com/office/officeart/2005/8/layout/orgChart1"/>
    <dgm:cxn modelId="{5CFEC4DD-14F5-4244-BF08-83023EADF39F}" type="presParOf" srcId="{E9E6AF91-4F16-4054-8BB2-0F0C7E8CECE2}" destId="{C66C7820-2DC2-4735-9109-5001D91D58F8}" srcOrd="1" destOrd="0" presId="urn:microsoft.com/office/officeart/2005/8/layout/orgChart1"/>
    <dgm:cxn modelId="{2BA96614-8D44-47CD-A270-A6764CFDFDAC}" type="presParOf" srcId="{7908DF12-7BD9-4289-A87E-0696A7539CA9}" destId="{BEA17846-2CB5-4791-B297-802DC96246BB}" srcOrd="1" destOrd="0" presId="urn:microsoft.com/office/officeart/2005/8/layout/orgChart1"/>
    <dgm:cxn modelId="{56EED979-C2A0-428C-AC2C-143A8413AF0B}" type="presParOf" srcId="{7908DF12-7BD9-4289-A87E-0696A7539CA9}" destId="{E4ADC217-11C7-463C-80C4-7511704B82C6}" srcOrd="2" destOrd="0" presId="urn:microsoft.com/office/officeart/2005/8/layout/orgChart1"/>
    <dgm:cxn modelId="{5B8DD11B-09AF-494E-9384-FE775E6667F8}" type="presParOf" srcId="{E6CFA08A-7145-470C-A659-6A725D85622B}" destId="{96A128A6-DEC2-442E-8916-B0A796893A9C}" srcOrd="2" destOrd="0" presId="urn:microsoft.com/office/officeart/2005/8/layout/orgChart1"/>
    <dgm:cxn modelId="{284BD191-D350-4CDE-862A-AF4420A6C900}" type="presParOf" srcId="{E6CFA08A-7145-470C-A659-6A725D85622B}" destId="{E9E442BF-2E2B-4E8E-8B8E-CF912A5692B5}" srcOrd="3" destOrd="0" presId="urn:microsoft.com/office/officeart/2005/8/layout/orgChart1"/>
    <dgm:cxn modelId="{AB327398-40A4-4C1B-AF70-05BC0290BBF7}" type="presParOf" srcId="{E9E442BF-2E2B-4E8E-8B8E-CF912A5692B5}" destId="{35BCD12F-015E-4A12-B328-7C22F347A811}" srcOrd="0" destOrd="0" presId="urn:microsoft.com/office/officeart/2005/8/layout/orgChart1"/>
    <dgm:cxn modelId="{92D2B1CC-E273-42E5-B336-C7B6BE91E8DD}" type="presParOf" srcId="{35BCD12F-015E-4A12-B328-7C22F347A811}" destId="{5888FB2A-7B28-4404-A697-B2D873A57F1C}" srcOrd="0" destOrd="0" presId="urn:microsoft.com/office/officeart/2005/8/layout/orgChart1"/>
    <dgm:cxn modelId="{0A5E5523-7F59-450A-871D-1D19D40EDD62}" type="presParOf" srcId="{35BCD12F-015E-4A12-B328-7C22F347A811}" destId="{7EC9C20E-6F40-4944-BBD7-DE8060E51887}" srcOrd="1" destOrd="0" presId="urn:microsoft.com/office/officeart/2005/8/layout/orgChart1"/>
    <dgm:cxn modelId="{E64748CD-DE7B-41A7-AB0A-9E6C61FD32C9}" type="presParOf" srcId="{E9E442BF-2E2B-4E8E-8B8E-CF912A5692B5}" destId="{68B4A25D-AEAC-42DF-98C1-5CED6033AD5D}" srcOrd="1" destOrd="0" presId="urn:microsoft.com/office/officeart/2005/8/layout/orgChart1"/>
    <dgm:cxn modelId="{CEC138E0-7A29-433C-9261-A94E3DF198EA}" type="presParOf" srcId="{E9E442BF-2E2B-4E8E-8B8E-CF912A5692B5}" destId="{98301DB3-E968-4B4C-B167-B340EDB94A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F15D24B1-3777-4BD9-A068-EF18EDC591F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Jefe(a) de Servicios Generales</a:t>
          </a:r>
          <a:endParaRPr lang="es-ES" sz="1200" dirty="0" smtClean="0">
            <a:latin typeface="+mn-lt"/>
          </a:endParaRPr>
        </a:p>
      </dgm:t>
    </dgm:pt>
    <dgm:pt modelId="{74134D22-5C8E-4F6D-B3A9-6D5179D1114C}" type="par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C3BF77-FC8B-4A52-B5E1-8662279A3144}" type="sib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6FE9F9A-1DE2-4FFA-8899-BD4A13EA7F6C}">
      <dgm:prSet custT="1"/>
      <dgm:spPr/>
      <dgm:t>
        <a:bodyPr/>
        <a:lstStyle/>
        <a:p>
          <a:r>
            <a:rPr lang="es-ES" sz="1200" dirty="0" smtClean="0"/>
            <a:t>Auxiliar</a:t>
          </a:r>
          <a:endParaRPr lang="es-ES" sz="1200" dirty="0" smtClean="0"/>
        </a:p>
      </dgm:t>
    </dgm:pt>
    <dgm:pt modelId="{F629ED9E-1BCA-4B87-9F20-481514AEB9FF}" type="parTrans" cxnId="{514E3ECB-5742-4B3C-8F7C-4DB1F3DD4AD3}">
      <dgm:prSet/>
      <dgm:spPr/>
      <dgm:t>
        <a:bodyPr/>
        <a:lstStyle/>
        <a:p>
          <a:endParaRPr lang="es-ES"/>
        </a:p>
      </dgm:t>
    </dgm:pt>
    <dgm:pt modelId="{071C8D5C-ED60-4167-902D-682EAC94D708}" type="sibTrans" cxnId="{514E3ECB-5742-4B3C-8F7C-4DB1F3DD4AD3}">
      <dgm:prSet/>
      <dgm:spPr/>
      <dgm:t>
        <a:bodyPr/>
        <a:lstStyle/>
        <a:p>
          <a:endParaRPr lang="es-ES"/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8C70CDC-1E0F-4E52-9A32-9549F0D58F92}" type="pres">
      <dgm:prSet presAssocID="{F15D24B1-3777-4BD9-A068-EF18EDC591F4}" presName="hierRoot1" presStyleCnt="0">
        <dgm:presLayoutVars>
          <dgm:hierBranch val="init"/>
        </dgm:presLayoutVars>
      </dgm:prSet>
      <dgm:spPr/>
    </dgm:pt>
    <dgm:pt modelId="{A976EBA0-EB93-4907-BBE6-E081CCDBD8E5}" type="pres">
      <dgm:prSet presAssocID="{F15D24B1-3777-4BD9-A068-EF18EDC591F4}" presName="rootComposite1" presStyleCnt="0"/>
      <dgm:spPr/>
    </dgm:pt>
    <dgm:pt modelId="{48275066-2785-4388-BDA9-BF8FBDCF948B}" type="pres">
      <dgm:prSet presAssocID="{F15D24B1-3777-4BD9-A068-EF18EDC591F4}" presName="rootText1" presStyleLbl="node0" presStyleIdx="0" presStyleCnt="1" custScaleX="112136" custScaleY="125592" custLinFactNeighborX="-86" custLinFactNeighborY="-93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2E8147-76B0-4F13-9058-D4E0F32FD128}" type="pres">
      <dgm:prSet presAssocID="{F15D24B1-3777-4BD9-A068-EF18EDC591F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5A41EBE-CA50-4DB5-AC1A-6880C78CBA98}" type="pres">
      <dgm:prSet presAssocID="{F15D24B1-3777-4BD9-A068-EF18EDC591F4}" presName="hierChild2" presStyleCnt="0"/>
      <dgm:spPr/>
    </dgm:pt>
    <dgm:pt modelId="{F2AC05D0-2524-4A95-8832-D581A70B13F6}" type="pres">
      <dgm:prSet presAssocID="{F629ED9E-1BCA-4B87-9F20-481514AEB9F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17E43C9-7AFD-422C-B2A2-7D6C2D58D46D}" type="pres">
      <dgm:prSet presAssocID="{36FE9F9A-1DE2-4FFA-8899-BD4A13EA7F6C}" presName="hierRoot2" presStyleCnt="0">
        <dgm:presLayoutVars>
          <dgm:hierBranch val="init"/>
        </dgm:presLayoutVars>
      </dgm:prSet>
      <dgm:spPr/>
    </dgm:pt>
    <dgm:pt modelId="{69EAA616-AF69-4D65-AD3C-F4AAEA031220}" type="pres">
      <dgm:prSet presAssocID="{36FE9F9A-1DE2-4FFA-8899-BD4A13EA7F6C}" presName="rootComposite" presStyleCnt="0"/>
      <dgm:spPr/>
    </dgm:pt>
    <dgm:pt modelId="{7662899F-AFC2-4E2A-B03D-B45DE56A8015}" type="pres">
      <dgm:prSet presAssocID="{36FE9F9A-1DE2-4FFA-8899-BD4A13EA7F6C}" presName="rootText" presStyleLbl="node2" presStyleIdx="0" presStyleCnt="1" custScaleX="79771" custScaleY="89709" custLinFactNeighborY="23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97E47E4-1BBC-4ABD-A454-433C232657C4}" type="pres">
      <dgm:prSet presAssocID="{36FE9F9A-1DE2-4FFA-8899-BD4A13EA7F6C}" presName="rootConnector" presStyleLbl="node2" presStyleIdx="0" presStyleCnt="1"/>
      <dgm:spPr/>
      <dgm:t>
        <a:bodyPr/>
        <a:lstStyle/>
        <a:p>
          <a:endParaRPr lang="es-ES"/>
        </a:p>
      </dgm:t>
    </dgm:pt>
    <dgm:pt modelId="{5C13286C-C442-4FE4-8603-72414F77CC8E}" type="pres">
      <dgm:prSet presAssocID="{36FE9F9A-1DE2-4FFA-8899-BD4A13EA7F6C}" presName="hierChild4" presStyleCnt="0"/>
      <dgm:spPr/>
    </dgm:pt>
    <dgm:pt modelId="{1E31239D-C1D1-494A-B2E9-008CC3EEA582}" type="pres">
      <dgm:prSet presAssocID="{36FE9F9A-1DE2-4FFA-8899-BD4A13EA7F6C}" presName="hierChild5" presStyleCnt="0"/>
      <dgm:spPr/>
    </dgm:pt>
    <dgm:pt modelId="{25A1CF09-C670-4C0F-8590-0BFDC696ECFF}" type="pres">
      <dgm:prSet presAssocID="{F15D24B1-3777-4BD9-A068-EF18EDC591F4}" presName="hierChild3" presStyleCnt="0"/>
      <dgm:spPr/>
    </dgm:pt>
  </dgm:ptLst>
  <dgm:cxnLst>
    <dgm:cxn modelId="{B4B2C88F-521C-4D9F-A819-361AC716597F}" type="presOf" srcId="{F15D24B1-3777-4BD9-A068-EF18EDC591F4}" destId="{AE2E8147-76B0-4F13-9058-D4E0F32FD128}" srcOrd="1" destOrd="0" presId="urn:microsoft.com/office/officeart/2005/8/layout/orgChart1"/>
    <dgm:cxn modelId="{2ECCF723-1798-45EF-B7DD-2EDBF694F42F}" srcId="{19CE931F-6727-43F0-A15E-3B056BDBCB71}" destId="{F15D24B1-3777-4BD9-A068-EF18EDC591F4}" srcOrd="0" destOrd="0" parTransId="{74134D22-5C8E-4F6D-B3A9-6D5179D1114C}" sibTransId="{48C3BF77-FC8B-4A52-B5E1-8662279A3144}"/>
    <dgm:cxn modelId="{52604CCE-3291-47BA-9D3E-3D20CB1649B1}" type="presOf" srcId="{36FE9F9A-1DE2-4FFA-8899-BD4A13EA7F6C}" destId="{A97E47E4-1BBC-4ABD-A454-433C232657C4}" srcOrd="1" destOrd="0" presId="urn:microsoft.com/office/officeart/2005/8/layout/orgChart1"/>
    <dgm:cxn modelId="{514E3ECB-5742-4B3C-8F7C-4DB1F3DD4AD3}" srcId="{F15D24B1-3777-4BD9-A068-EF18EDC591F4}" destId="{36FE9F9A-1DE2-4FFA-8899-BD4A13EA7F6C}" srcOrd="0" destOrd="0" parTransId="{F629ED9E-1BCA-4B87-9F20-481514AEB9FF}" sibTransId="{071C8D5C-ED60-4167-902D-682EAC94D708}"/>
    <dgm:cxn modelId="{ABF51BD5-1452-4FB6-BBDF-AA398A482A54}" type="presOf" srcId="{F15D24B1-3777-4BD9-A068-EF18EDC591F4}" destId="{48275066-2785-4388-BDA9-BF8FBDCF948B}" srcOrd="0" destOrd="0" presId="urn:microsoft.com/office/officeart/2005/8/layout/orgChart1"/>
    <dgm:cxn modelId="{A4EEBC73-70A9-4D5C-BA21-3780B3903A87}" type="presOf" srcId="{36FE9F9A-1DE2-4FFA-8899-BD4A13EA7F6C}" destId="{7662899F-AFC2-4E2A-B03D-B45DE56A8015}" srcOrd="0" destOrd="0" presId="urn:microsoft.com/office/officeart/2005/8/layout/orgChart1"/>
    <dgm:cxn modelId="{DCFB291B-F164-4508-BB69-E15AED254A3B}" type="presOf" srcId="{F629ED9E-1BCA-4B87-9F20-481514AEB9FF}" destId="{F2AC05D0-2524-4A95-8832-D581A70B13F6}" srcOrd="0" destOrd="0" presId="urn:microsoft.com/office/officeart/2005/8/layout/orgChart1"/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E952CBDE-F934-40CC-A6B9-870328D1F116}" type="presParOf" srcId="{DCBB31F2-391A-4870-9463-AEB8B60416B0}" destId="{A8C70CDC-1E0F-4E52-9A32-9549F0D58F92}" srcOrd="0" destOrd="0" presId="urn:microsoft.com/office/officeart/2005/8/layout/orgChart1"/>
    <dgm:cxn modelId="{BD0FE2F2-147A-41F7-8491-BF1B7C4BC47A}" type="presParOf" srcId="{A8C70CDC-1E0F-4E52-9A32-9549F0D58F92}" destId="{A976EBA0-EB93-4907-BBE6-E081CCDBD8E5}" srcOrd="0" destOrd="0" presId="urn:microsoft.com/office/officeart/2005/8/layout/orgChart1"/>
    <dgm:cxn modelId="{67C5CC24-8FA2-4D28-A228-4C78921846BC}" type="presParOf" srcId="{A976EBA0-EB93-4907-BBE6-E081CCDBD8E5}" destId="{48275066-2785-4388-BDA9-BF8FBDCF948B}" srcOrd="0" destOrd="0" presId="urn:microsoft.com/office/officeart/2005/8/layout/orgChart1"/>
    <dgm:cxn modelId="{B669838D-4C05-42DF-BF76-DFE703983966}" type="presParOf" srcId="{A976EBA0-EB93-4907-BBE6-E081CCDBD8E5}" destId="{AE2E8147-76B0-4F13-9058-D4E0F32FD128}" srcOrd="1" destOrd="0" presId="urn:microsoft.com/office/officeart/2005/8/layout/orgChart1"/>
    <dgm:cxn modelId="{ED7260EB-E361-47EC-B285-AFA0FA91364B}" type="presParOf" srcId="{A8C70CDC-1E0F-4E52-9A32-9549F0D58F92}" destId="{D5A41EBE-CA50-4DB5-AC1A-6880C78CBA98}" srcOrd="1" destOrd="0" presId="urn:microsoft.com/office/officeart/2005/8/layout/orgChart1"/>
    <dgm:cxn modelId="{87D12422-2139-4FB2-8043-EA24C696336F}" type="presParOf" srcId="{D5A41EBE-CA50-4DB5-AC1A-6880C78CBA98}" destId="{F2AC05D0-2524-4A95-8832-D581A70B13F6}" srcOrd="0" destOrd="0" presId="urn:microsoft.com/office/officeart/2005/8/layout/orgChart1"/>
    <dgm:cxn modelId="{B1CA42AF-5E53-4575-AEF3-0A6B476EECAF}" type="presParOf" srcId="{D5A41EBE-CA50-4DB5-AC1A-6880C78CBA98}" destId="{317E43C9-7AFD-422C-B2A2-7D6C2D58D46D}" srcOrd="1" destOrd="0" presId="urn:microsoft.com/office/officeart/2005/8/layout/orgChart1"/>
    <dgm:cxn modelId="{D9571DAF-98B8-443D-B7E9-DC67D966D6DE}" type="presParOf" srcId="{317E43C9-7AFD-422C-B2A2-7D6C2D58D46D}" destId="{69EAA616-AF69-4D65-AD3C-F4AAEA031220}" srcOrd="0" destOrd="0" presId="urn:microsoft.com/office/officeart/2005/8/layout/orgChart1"/>
    <dgm:cxn modelId="{A83FC462-A540-4847-B4FD-B3E7D3E71E6E}" type="presParOf" srcId="{69EAA616-AF69-4D65-AD3C-F4AAEA031220}" destId="{7662899F-AFC2-4E2A-B03D-B45DE56A8015}" srcOrd="0" destOrd="0" presId="urn:microsoft.com/office/officeart/2005/8/layout/orgChart1"/>
    <dgm:cxn modelId="{4F628686-FB4F-4128-AC78-DD63FB97B07F}" type="presParOf" srcId="{69EAA616-AF69-4D65-AD3C-F4AAEA031220}" destId="{A97E47E4-1BBC-4ABD-A454-433C232657C4}" srcOrd="1" destOrd="0" presId="urn:microsoft.com/office/officeart/2005/8/layout/orgChart1"/>
    <dgm:cxn modelId="{A4BD2FAF-849F-456E-809F-D9E082668938}" type="presParOf" srcId="{317E43C9-7AFD-422C-B2A2-7D6C2D58D46D}" destId="{5C13286C-C442-4FE4-8603-72414F77CC8E}" srcOrd="1" destOrd="0" presId="urn:microsoft.com/office/officeart/2005/8/layout/orgChart1"/>
    <dgm:cxn modelId="{99C80AF9-4C39-4445-B69E-BF8F30C4D83C}" type="presParOf" srcId="{317E43C9-7AFD-422C-B2A2-7D6C2D58D46D}" destId="{1E31239D-C1D1-494A-B2E9-008CC3EEA582}" srcOrd="2" destOrd="0" presId="urn:microsoft.com/office/officeart/2005/8/layout/orgChart1"/>
    <dgm:cxn modelId="{352CB32A-94F4-4165-8192-094FBEB5F1A6}" type="presParOf" srcId="{A8C70CDC-1E0F-4E52-9A32-9549F0D58F92}" destId="{25A1CF09-C670-4C0F-8590-0BFDC696EC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F15D24B1-3777-4BD9-A068-EF18EDC591F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Jefe(a) de Normatividad</a:t>
          </a:r>
          <a:endParaRPr lang="es-ES" sz="1200" dirty="0" smtClean="0">
            <a:latin typeface="+mn-lt"/>
          </a:endParaRPr>
        </a:p>
      </dgm:t>
    </dgm:pt>
    <dgm:pt modelId="{74134D22-5C8E-4F6D-B3A9-6D5179D1114C}" type="par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C3BF77-FC8B-4A52-B5E1-8662279A3144}" type="sib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5BC90B-692D-4329-8061-C9B04C0A36D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s-MX" sz="1200" dirty="0" smtClean="0"/>
            <a:t>Analista</a:t>
          </a:r>
          <a:endParaRPr lang="es-MX" sz="1200" dirty="0" smtClean="0"/>
        </a:p>
      </dgm:t>
    </dgm:pt>
    <dgm:pt modelId="{B30388E9-63BF-4EF2-8691-99A7CBEFB262}" type="parTrans" cxnId="{97215278-399B-4385-9455-21EBF199D082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90A9F6-CD7E-41E9-AC3F-042498676185}" type="sibTrans" cxnId="{97215278-399B-4385-9455-21EBF199D082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8C70CDC-1E0F-4E52-9A32-9549F0D58F92}" type="pres">
      <dgm:prSet presAssocID="{F15D24B1-3777-4BD9-A068-EF18EDC591F4}" presName="hierRoot1" presStyleCnt="0">
        <dgm:presLayoutVars>
          <dgm:hierBranch val="init"/>
        </dgm:presLayoutVars>
      </dgm:prSet>
      <dgm:spPr/>
    </dgm:pt>
    <dgm:pt modelId="{A976EBA0-EB93-4907-BBE6-E081CCDBD8E5}" type="pres">
      <dgm:prSet presAssocID="{F15D24B1-3777-4BD9-A068-EF18EDC591F4}" presName="rootComposite1" presStyleCnt="0"/>
      <dgm:spPr/>
    </dgm:pt>
    <dgm:pt modelId="{48275066-2785-4388-BDA9-BF8FBDCF948B}" type="pres">
      <dgm:prSet presAssocID="{F15D24B1-3777-4BD9-A068-EF18EDC591F4}" presName="rootText1" presStyleLbl="node0" presStyleIdx="0" presStyleCnt="1" custScaleX="112136" custScaleY="125592" custLinFactNeighborX="-86" custLinFactNeighborY="-93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2E8147-76B0-4F13-9058-D4E0F32FD128}" type="pres">
      <dgm:prSet presAssocID="{F15D24B1-3777-4BD9-A068-EF18EDC591F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5A41EBE-CA50-4DB5-AC1A-6880C78CBA98}" type="pres">
      <dgm:prSet presAssocID="{F15D24B1-3777-4BD9-A068-EF18EDC591F4}" presName="hierChild2" presStyleCnt="0"/>
      <dgm:spPr/>
    </dgm:pt>
    <dgm:pt modelId="{D317C3DE-8C5C-477F-81B3-649E896A60FE}" type="pres">
      <dgm:prSet presAssocID="{B30388E9-63BF-4EF2-8691-99A7CBEFB262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B6C4970-0BA2-45A1-BB41-3B633487631D}" type="pres">
      <dgm:prSet presAssocID="{205BC90B-692D-4329-8061-C9B04C0A36D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57DA33B9-41A0-4832-9657-DB0CAC67484E}" type="pres">
      <dgm:prSet presAssocID="{205BC90B-692D-4329-8061-C9B04C0A36DF}" presName="rootComposite" presStyleCnt="0"/>
      <dgm:spPr/>
      <dgm:t>
        <a:bodyPr/>
        <a:lstStyle/>
        <a:p>
          <a:endParaRPr lang="es-ES"/>
        </a:p>
      </dgm:t>
    </dgm:pt>
    <dgm:pt modelId="{044A8455-B063-4C83-90A6-69CB7F27F4A4}" type="pres">
      <dgm:prSet presAssocID="{205BC90B-692D-4329-8061-C9B04C0A36DF}" presName="rootText" presStyleLbl="node2" presStyleIdx="0" presStyleCnt="1" custScaleX="79771" custScaleY="89709" custLinFactNeighborX="-49" custLinFactNeighborY="2364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6F2027-594F-41DF-A85F-864817BEA06B}" type="pres">
      <dgm:prSet presAssocID="{205BC90B-692D-4329-8061-C9B04C0A36DF}" presName="rootConnector" presStyleLbl="node2" presStyleIdx="0" presStyleCnt="1"/>
      <dgm:spPr/>
      <dgm:t>
        <a:bodyPr/>
        <a:lstStyle/>
        <a:p>
          <a:endParaRPr lang="es-MX"/>
        </a:p>
      </dgm:t>
    </dgm:pt>
    <dgm:pt modelId="{BB3B29F8-6768-44AC-B54F-341F419031B1}" type="pres">
      <dgm:prSet presAssocID="{205BC90B-692D-4329-8061-C9B04C0A36DF}" presName="hierChild4" presStyleCnt="0"/>
      <dgm:spPr/>
      <dgm:t>
        <a:bodyPr/>
        <a:lstStyle/>
        <a:p>
          <a:endParaRPr lang="es-ES"/>
        </a:p>
      </dgm:t>
    </dgm:pt>
    <dgm:pt modelId="{23BBA175-8C58-4363-9416-7415D0F028BC}" type="pres">
      <dgm:prSet presAssocID="{205BC90B-692D-4329-8061-C9B04C0A36DF}" presName="hierChild5" presStyleCnt="0"/>
      <dgm:spPr/>
      <dgm:t>
        <a:bodyPr/>
        <a:lstStyle/>
        <a:p>
          <a:endParaRPr lang="es-ES"/>
        </a:p>
      </dgm:t>
    </dgm:pt>
    <dgm:pt modelId="{25A1CF09-C670-4C0F-8590-0BFDC696ECFF}" type="pres">
      <dgm:prSet presAssocID="{F15D24B1-3777-4BD9-A068-EF18EDC591F4}" presName="hierChild3" presStyleCnt="0"/>
      <dgm:spPr/>
    </dgm:pt>
  </dgm:ptLst>
  <dgm:cxnLst>
    <dgm:cxn modelId="{B4B2C88F-521C-4D9F-A819-361AC716597F}" type="presOf" srcId="{F15D24B1-3777-4BD9-A068-EF18EDC591F4}" destId="{AE2E8147-76B0-4F13-9058-D4E0F32FD128}" srcOrd="1" destOrd="0" presId="urn:microsoft.com/office/officeart/2005/8/layout/orgChart1"/>
    <dgm:cxn modelId="{259EE73B-7B93-42D1-B338-A7639F1E2D49}" type="presOf" srcId="{205BC90B-692D-4329-8061-C9B04C0A36DF}" destId="{044A8455-B063-4C83-90A6-69CB7F27F4A4}" srcOrd="0" destOrd="0" presId="urn:microsoft.com/office/officeart/2005/8/layout/orgChart1"/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0E206DB5-2B9D-44B9-B2E1-2C5542272536}" type="presOf" srcId="{B30388E9-63BF-4EF2-8691-99A7CBEFB262}" destId="{D317C3DE-8C5C-477F-81B3-649E896A60FE}" srcOrd="0" destOrd="0" presId="urn:microsoft.com/office/officeart/2005/8/layout/orgChart1"/>
    <dgm:cxn modelId="{181CADEC-DF3A-43D4-8E51-4104B92EE960}" type="presOf" srcId="{205BC90B-692D-4329-8061-C9B04C0A36DF}" destId="{E96F2027-594F-41DF-A85F-864817BEA06B}" srcOrd="1" destOrd="0" presId="urn:microsoft.com/office/officeart/2005/8/layout/orgChart1"/>
    <dgm:cxn modelId="{ABF51BD5-1452-4FB6-BBDF-AA398A482A54}" type="presOf" srcId="{F15D24B1-3777-4BD9-A068-EF18EDC591F4}" destId="{48275066-2785-4388-BDA9-BF8FBDCF948B}" srcOrd="0" destOrd="0" presId="urn:microsoft.com/office/officeart/2005/8/layout/orgChart1"/>
    <dgm:cxn modelId="{2ECCF723-1798-45EF-B7DD-2EDBF694F42F}" srcId="{19CE931F-6727-43F0-A15E-3B056BDBCB71}" destId="{F15D24B1-3777-4BD9-A068-EF18EDC591F4}" srcOrd="0" destOrd="0" parTransId="{74134D22-5C8E-4F6D-B3A9-6D5179D1114C}" sibTransId="{48C3BF77-FC8B-4A52-B5E1-8662279A3144}"/>
    <dgm:cxn modelId="{97215278-399B-4385-9455-21EBF199D082}" srcId="{F15D24B1-3777-4BD9-A068-EF18EDC591F4}" destId="{205BC90B-692D-4329-8061-C9B04C0A36DF}" srcOrd="0" destOrd="0" parTransId="{B30388E9-63BF-4EF2-8691-99A7CBEFB262}" sibTransId="{9C90A9F6-CD7E-41E9-AC3F-042498676185}"/>
    <dgm:cxn modelId="{E952CBDE-F934-40CC-A6B9-870328D1F116}" type="presParOf" srcId="{DCBB31F2-391A-4870-9463-AEB8B60416B0}" destId="{A8C70CDC-1E0F-4E52-9A32-9549F0D58F92}" srcOrd="0" destOrd="0" presId="urn:microsoft.com/office/officeart/2005/8/layout/orgChart1"/>
    <dgm:cxn modelId="{BD0FE2F2-147A-41F7-8491-BF1B7C4BC47A}" type="presParOf" srcId="{A8C70CDC-1E0F-4E52-9A32-9549F0D58F92}" destId="{A976EBA0-EB93-4907-BBE6-E081CCDBD8E5}" srcOrd="0" destOrd="0" presId="urn:microsoft.com/office/officeart/2005/8/layout/orgChart1"/>
    <dgm:cxn modelId="{67C5CC24-8FA2-4D28-A228-4C78921846BC}" type="presParOf" srcId="{A976EBA0-EB93-4907-BBE6-E081CCDBD8E5}" destId="{48275066-2785-4388-BDA9-BF8FBDCF948B}" srcOrd="0" destOrd="0" presId="urn:microsoft.com/office/officeart/2005/8/layout/orgChart1"/>
    <dgm:cxn modelId="{B669838D-4C05-42DF-BF76-DFE703983966}" type="presParOf" srcId="{A976EBA0-EB93-4907-BBE6-E081CCDBD8E5}" destId="{AE2E8147-76B0-4F13-9058-D4E0F32FD128}" srcOrd="1" destOrd="0" presId="urn:microsoft.com/office/officeart/2005/8/layout/orgChart1"/>
    <dgm:cxn modelId="{ED7260EB-E361-47EC-B285-AFA0FA91364B}" type="presParOf" srcId="{A8C70CDC-1E0F-4E52-9A32-9549F0D58F92}" destId="{D5A41EBE-CA50-4DB5-AC1A-6880C78CBA98}" srcOrd="1" destOrd="0" presId="urn:microsoft.com/office/officeart/2005/8/layout/orgChart1"/>
    <dgm:cxn modelId="{287CECF5-A037-4FEF-8684-17A0E23AA468}" type="presParOf" srcId="{D5A41EBE-CA50-4DB5-AC1A-6880C78CBA98}" destId="{D317C3DE-8C5C-477F-81B3-649E896A60FE}" srcOrd="0" destOrd="0" presId="urn:microsoft.com/office/officeart/2005/8/layout/orgChart1"/>
    <dgm:cxn modelId="{1E73FB1B-9419-45BD-B58C-E4803C9B1685}" type="presParOf" srcId="{D5A41EBE-CA50-4DB5-AC1A-6880C78CBA98}" destId="{7B6C4970-0BA2-45A1-BB41-3B633487631D}" srcOrd="1" destOrd="0" presId="urn:microsoft.com/office/officeart/2005/8/layout/orgChart1"/>
    <dgm:cxn modelId="{6528CABA-4400-4010-9901-9B0DAAE6D94D}" type="presParOf" srcId="{7B6C4970-0BA2-45A1-BB41-3B633487631D}" destId="{57DA33B9-41A0-4832-9657-DB0CAC67484E}" srcOrd="0" destOrd="0" presId="urn:microsoft.com/office/officeart/2005/8/layout/orgChart1"/>
    <dgm:cxn modelId="{1ABEA2CA-4363-4128-8026-54C857489717}" type="presParOf" srcId="{57DA33B9-41A0-4832-9657-DB0CAC67484E}" destId="{044A8455-B063-4C83-90A6-69CB7F27F4A4}" srcOrd="0" destOrd="0" presId="urn:microsoft.com/office/officeart/2005/8/layout/orgChart1"/>
    <dgm:cxn modelId="{7AA98EFA-9103-4BB6-B125-9F18C5AB8DD3}" type="presParOf" srcId="{57DA33B9-41A0-4832-9657-DB0CAC67484E}" destId="{E96F2027-594F-41DF-A85F-864817BEA06B}" srcOrd="1" destOrd="0" presId="urn:microsoft.com/office/officeart/2005/8/layout/orgChart1"/>
    <dgm:cxn modelId="{089AB254-E133-45E1-BB4B-0938460E09FE}" type="presParOf" srcId="{7B6C4970-0BA2-45A1-BB41-3B633487631D}" destId="{BB3B29F8-6768-44AC-B54F-341F419031B1}" srcOrd="1" destOrd="0" presId="urn:microsoft.com/office/officeart/2005/8/layout/orgChart1"/>
    <dgm:cxn modelId="{97CDBA0E-F8E3-4059-975B-E0A4BC44FFCB}" type="presParOf" srcId="{7B6C4970-0BA2-45A1-BB41-3B633487631D}" destId="{23BBA175-8C58-4363-9416-7415D0F028BC}" srcOrd="2" destOrd="0" presId="urn:microsoft.com/office/officeart/2005/8/layout/orgChart1"/>
    <dgm:cxn modelId="{352CB32A-94F4-4165-8192-094FBEB5F1A6}" type="presParOf" srcId="{A8C70CDC-1E0F-4E52-9A32-9549F0D58F92}" destId="{25A1CF09-C670-4C0F-8590-0BFDC696EC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F2097DB-E83E-4733-9035-9D4DFF368FA3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85250E1-9598-4F36-9EC2-6ABED4852900}">
      <dgm:prSet phldrT="[Texto]" custT="1"/>
      <dgm:spPr/>
      <dgm:t>
        <a:bodyPr/>
        <a:lstStyle/>
        <a:p>
          <a:r>
            <a:rPr lang="es-ES_tradnl" altLang="es-MX" sz="1200" b="0" dirty="0" smtClean="0">
              <a:latin typeface="+mn-lt"/>
              <a:cs typeface="Calibri" panose="020F0502020204030204" pitchFamily="34" charset="0"/>
            </a:rPr>
            <a:t>Director(a) </a:t>
          </a:r>
          <a:r>
            <a:rPr lang="es-ES" altLang="es-MX" sz="1200" b="0" dirty="0" smtClean="0">
              <a:latin typeface="+mn-lt"/>
            </a:rPr>
            <a:t>para una Movilidad </a:t>
          </a:r>
          <a:r>
            <a:rPr lang="es-ES" altLang="es-MX" sz="1200" b="0" dirty="0" smtClean="0">
              <a:latin typeface="+mn-lt"/>
            </a:rPr>
            <a:t>Sostenible</a:t>
          </a:r>
          <a:endParaRPr lang="es-ES" altLang="es-MX" sz="1200" b="0" dirty="0" smtClean="0">
            <a:latin typeface="+mn-lt"/>
          </a:endParaRPr>
        </a:p>
      </dgm:t>
    </dgm:pt>
    <dgm:pt modelId="{4153BE11-2CA8-4614-89A9-43DE91D6A45D}" type="parTrans" cxnId="{40A717F3-9600-44FA-A943-1FDE5EA5616F}">
      <dgm:prSet/>
      <dgm:spPr/>
      <dgm:t>
        <a:bodyPr/>
        <a:lstStyle/>
        <a:p>
          <a:endParaRPr lang="es-ES" sz="1200">
            <a:latin typeface="+mn-lt"/>
            <a:cs typeface="Calibri" panose="020F0502020204030204" pitchFamily="34" charset="0"/>
          </a:endParaRPr>
        </a:p>
      </dgm:t>
    </dgm:pt>
    <dgm:pt modelId="{8E552C5F-2C65-4A40-A935-D8BA218B6934}" type="sibTrans" cxnId="{40A717F3-9600-44FA-A943-1FDE5EA5616F}">
      <dgm:prSet/>
      <dgm:spPr/>
      <dgm:t>
        <a:bodyPr/>
        <a:lstStyle/>
        <a:p>
          <a:endParaRPr lang="es-ES" sz="1200">
            <a:latin typeface="+mn-lt"/>
            <a:cs typeface="Calibri" panose="020F0502020204030204" pitchFamily="34" charset="0"/>
          </a:endParaRPr>
        </a:p>
      </dgm:t>
    </dgm:pt>
    <dgm:pt modelId="{281A56C3-2CE9-4207-AE32-343A0AAB9312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Paisaje </a:t>
          </a:r>
          <a:r>
            <a:rPr lang="es-ES" sz="1200" dirty="0" smtClean="0">
              <a:latin typeface="+mn-lt"/>
            </a:rPr>
            <a:t>Urbano</a:t>
          </a:r>
          <a:endParaRPr lang="es-ES" sz="1200" dirty="0" smtClean="0">
            <a:latin typeface="+mn-lt"/>
          </a:endParaRPr>
        </a:p>
      </dgm:t>
    </dgm:pt>
    <dgm:pt modelId="{77FC36DE-AD7A-4D1C-B161-782DD4159CB8}" type="parTrans" cxnId="{9F014BEB-D406-4148-AFB1-FF95A2B27E4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1F30061-2F68-42BD-9587-0AF580003B96}" type="sibTrans" cxnId="{9F014BEB-D406-4148-AFB1-FF95A2B27E4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BD24B030-B678-4F5A-9578-D62538D50070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Espacios </a:t>
          </a:r>
          <a:r>
            <a:rPr lang="es-ES" sz="1200" dirty="0" smtClean="0">
              <a:latin typeface="+mn-lt"/>
            </a:rPr>
            <a:t>Incluyentes</a:t>
          </a:r>
          <a:endParaRPr lang="es-ES" sz="1200" dirty="0" smtClean="0">
            <a:latin typeface="+mn-lt"/>
          </a:endParaRPr>
        </a:p>
      </dgm:t>
    </dgm:pt>
    <dgm:pt modelId="{D88CAD00-7258-4374-8884-A37F9DAADBC9}" type="parTrans" cxnId="{433F7E60-B141-4770-B397-2E6B69B8B2BC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E7C3B50E-D349-440E-962D-07156E2E91F4}" type="sibTrans" cxnId="{433F7E60-B141-4770-B397-2E6B69B8B2BC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74F1DAA-44E9-4A7C-8B1B-485944930196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</a:t>
          </a:r>
          <a:br>
            <a:rPr lang="es-ES" sz="1200" dirty="0" smtClean="0">
              <a:latin typeface="+mn-lt"/>
            </a:rPr>
          </a:br>
          <a:r>
            <a:rPr lang="es-ES" sz="1200" dirty="0" smtClean="0">
              <a:latin typeface="+mn-lt"/>
            </a:rPr>
            <a:t>Accesibilidad </a:t>
          </a:r>
          <a:r>
            <a:rPr lang="es-ES" sz="1200" dirty="0" smtClean="0">
              <a:latin typeface="+mn-lt"/>
            </a:rPr>
            <a:t>Peatonal</a:t>
          </a:r>
          <a:endParaRPr lang="es-ES" sz="1200" dirty="0" smtClean="0">
            <a:latin typeface="+mn-lt"/>
          </a:endParaRPr>
        </a:p>
      </dgm:t>
    </dgm:pt>
    <dgm:pt modelId="{6428F8C3-8E2D-4CE5-A4C5-36B5B0D3690D}" type="parTrans" cxnId="{54F3B363-B157-4CC0-8D90-F890FB41EDD9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03FDBD2-461F-4105-9756-5FA1C601F54D}" type="sibTrans" cxnId="{54F3B363-B157-4CC0-8D90-F890FB41EDD9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FB64D67-8604-4898-9F49-D47EFE8AE1B2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Cultura de </a:t>
          </a:r>
          <a:r>
            <a:rPr lang="es-ES" sz="1200" dirty="0" smtClean="0">
              <a:latin typeface="+mn-lt"/>
            </a:rPr>
            <a:t>Movilidad</a:t>
          </a:r>
          <a:endParaRPr lang="es-ES" sz="1200" dirty="0" smtClean="0">
            <a:latin typeface="+mn-lt"/>
          </a:endParaRPr>
        </a:p>
      </dgm:t>
    </dgm:pt>
    <dgm:pt modelId="{190EEF1F-0947-4C1C-8637-6F5F10846937}" type="parTrans" cxnId="{F10A40F4-4144-4D57-9E4A-BB90F29AA9A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07576B0-E86D-4D61-BFAE-424D6FBCEAAE}" type="sibTrans" cxnId="{F10A40F4-4144-4D57-9E4A-BB90F29AA9A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2DDE715D-E596-43D2-A2A1-1BA435FADE36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Socialización de Proyectos </a:t>
          </a:r>
          <a:r>
            <a:rPr lang="es-ES" sz="1200" dirty="0" smtClean="0">
              <a:latin typeface="+mn-lt"/>
            </a:rPr>
            <a:t>Urbanos</a:t>
          </a:r>
          <a:endParaRPr lang="es-ES" sz="1200" dirty="0" smtClean="0">
            <a:latin typeface="+mn-lt"/>
          </a:endParaRPr>
        </a:p>
      </dgm:t>
    </dgm:pt>
    <dgm:pt modelId="{FC0DCBE1-E09C-4E28-A569-FDA3911CDF5A}" type="parTrans" cxnId="{46CB9346-5024-4217-9CA6-49A1C17C35AA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BACB294-2A63-41B4-AE2A-4BCF06E0A1BA}" type="sibTrans" cxnId="{46CB9346-5024-4217-9CA6-49A1C17C35AA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29013407-0310-4447-BF61-79B6F7D98A0C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Coordinador(a) de </a:t>
          </a:r>
          <a:br>
            <a:rPr lang="es-ES" sz="1200" dirty="0" smtClean="0">
              <a:latin typeface="+mn-lt"/>
            </a:rPr>
          </a:br>
          <a:r>
            <a:rPr lang="es-ES" sz="1200" dirty="0" smtClean="0">
              <a:latin typeface="+mn-lt"/>
            </a:rPr>
            <a:t>Espacio </a:t>
          </a:r>
          <a:r>
            <a:rPr lang="es-ES" sz="1200" dirty="0" smtClean="0">
              <a:latin typeface="+mn-lt"/>
            </a:rPr>
            <a:t>Público</a:t>
          </a:r>
          <a:endParaRPr lang="es-ES" sz="1200" dirty="0" smtClean="0">
            <a:latin typeface="+mn-lt"/>
          </a:endParaRPr>
        </a:p>
      </dgm:t>
    </dgm:pt>
    <dgm:pt modelId="{B2044D4A-43AF-49AE-9B97-EAF77D17A407}" type="parTrans" cxnId="{BF386707-C0AF-4F0D-9140-1E16403A9BFF}">
      <dgm:prSet/>
      <dgm:spPr/>
      <dgm:t>
        <a:bodyPr/>
        <a:lstStyle/>
        <a:p>
          <a:endParaRPr lang="es-ES"/>
        </a:p>
      </dgm:t>
    </dgm:pt>
    <dgm:pt modelId="{FE6F7BEC-0444-406C-BCEB-7FB87648EAEB}" type="sibTrans" cxnId="{BF386707-C0AF-4F0D-9140-1E16403A9BFF}">
      <dgm:prSet/>
      <dgm:spPr/>
      <dgm:t>
        <a:bodyPr/>
        <a:lstStyle/>
        <a:p>
          <a:endParaRPr lang="es-ES"/>
        </a:p>
      </dgm:t>
    </dgm:pt>
    <dgm:pt modelId="{E7645D1E-80F7-405A-B51C-6F877B8D6760}" type="asst">
      <dgm:prSet custT="1"/>
      <dgm:spPr/>
      <dgm:t>
        <a:bodyPr/>
        <a:lstStyle/>
        <a:p>
          <a:r>
            <a:rPr lang="es-ES" sz="1200" dirty="0" smtClean="0"/>
            <a:t>Coordinador(a) de Proyectos de </a:t>
          </a:r>
          <a:r>
            <a:rPr lang="es-ES" sz="1200" dirty="0" smtClean="0"/>
            <a:t>Movilidad</a:t>
          </a:r>
          <a:endParaRPr lang="es-ES" sz="1200" dirty="0" smtClean="0"/>
        </a:p>
      </dgm:t>
    </dgm:pt>
    <dgm:pt modelId="{7A3921A4-7D37-4CF1-B426-414557195350}" type="parTrans" cxnId="{B5099112-84E5-4C74-8EEB-BC2D058DC942}">
      <dgm:prSet/>
      <dgm:spPr/>
      <dgm:t>
        <a:bodyPr/>
        <a:lstStyle/>
        <a:p>
          <a:endParaRPr lang="es-ES"/>
        </a:p>
      </dgm:t>
    </dgm:pt>
    <dgm:pt modelId="{170063CF-016B-4CD8-8A65-57321D4711F5}" type="sibTrans" cxnId="{B5099112-84E5-4C74-8EEB-BC2D058DC942}">
      <dgm:prSet/>
      <dgm:spPr/>
      <dgm:t>
        <a:bodyPr/>
        <a:lstStyle/>
        <a:p>
          <a:endParaRPr lang="es-ES"/>
        </a:p>
      </dgm:t>
    </dgm:pt>
    <dgm:pt modelId="{8D243736-C0A2-45A8-83FE-FB16378C1C42}" type="asst">
      <dgm:prSet custT="1"/>
      <dgm:spPr/>
      <dgm:t>
        <a:bodyPr/>
        <a:lstStyle/>
        <a:p>
          <a:r>
            <a:rPr lang="es-ES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/>
        </a:p>
      </dgm:t>
    </dgm:pt>
    <dgm:pt modelId="{34CF129B-A2CA-4631-86F9-A7CD540B592D}" type="parTrans" cxnId="{BCA55E66-C6B1-4CA1-8DDE-0EFD33B6BCDD}">
      <dgm:prSet/>
      <dgm:spPr/>
      <dgm:t>
        <a:bodyPr/>
        <a:lstStyle/>
        <a:p>
          <a:endParaRPr lang="es-ES"/>
        </a:p>
      </dgm:t>
    </dgm:pt>
    <dgm:pt modelId="{EAAEBBD4-1071-4F7F-8028-E4CA0314B9BB}" type="sibTrans" cxnId="{BCA55E66-C6B1-4CA1-8DDE-0EFD33B6BCDD}">
      <dgm:prSet/>
      <dgm:spPr/>
      <dgm:t>
        <a:bodyPr/>
        <a:lstStyle/>
        <a:p>
          <a:endParaRPr lang="es-ES"/>
        </a:p>
      </dgm:t>
    </dgm:pt>
    <dgm:pt modelId="{5A6C697A-C0C9-44B0-B2A6-589A1BC25F1A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Proyectos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Viales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A9D1F4C-E6F0-43FA-B745-523D1A770417}" type="parTrans" cxnId="{6B723188-D740-4FF3-914B-7EC0C8AB6349}">
      <dgm:prSet/>
      <dgm:spPr/>
      <dgm:t>
        <a:bodyPr/>
        <a:lstStyle/>
        <a:p>
          <a:endParaRPr lang="es-ES"/>
        </a:p>
      </dgm:t>
    </dgm:pt>
    <dgm:pt modelId="{A36CC784-119B-482C-A824-8FC86FE33BE6}" type="sibTrans" cxnId="{6B723188-D740-4FF3-914B-7EC0C8AB6349}">
      <dgm:prSet/>
      <dgm:spPr/>
      <dgm:t>
        <a:bodyPr/>
        <a:lstStyle/>
        <a:p>
          <a:endParaRPr lang="es-ES"/>
        </a:p>
      </dgm:t>
    </dgm:pt>
    <dgm:pt modelId="{0C82F91C-5DFB-44DD-A79F-897785F790B8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Coordinador(a) de </a:t>
          </a:r>
          <a:br>
            <a:rPr lang="es-ES" sz="1200" dirty="0" smtClean="0">
              <a:latin typeface="+mn-lt"/>
            </a:rPr>
          </a:br>
          <a:r>
            <a:rPr lang="es-ES" sz="1200" dirty="0" smtClean="0">
              <a:latin typeface="+mn-lt"/>
            </a:rPr>
            <a:t>Políticas para el Uso Racional del </a:t>
          </a:r>
          <a:r>
            <a:rPr lang="es-ES" sz="1200" dirty="0" smtClean="0">
              <a:latin typeface="+mn-lt"/>
            </a:rPr>
            <a:t>Automóvil</a:t>
          </a:r>
          <a:endParaRPr lang="es-ES" sz="1200" dirty="0" smtClean="0">
            <a:latin typeface="+mn-lt"/>
          </a:endParaRPr>
        </a:p>
      </dgm:t>
    </dgm:pt>
    <dgm:pt modelId="{4431F8D3-C72C-4A82-B40A-4AD615D79B41}" type="parTrans" cxnId="{0DCC0FA0-5348-463C-BB9F-1B902553499B}">
      <dgm:prSet/>
      <dgm:spPr/>
      <dgm:t>
        <a:bodyPr/>
        <a:lstStyle/>
        <a:p>
          <a:endParaRPr lang="es-ES"/>
        </a:p>
      </dgm:t>
    </dgm:pt>
    <dgm:pt modelId="{ECF51609-BDCA-472F-986B-10DDBFC0BA0B}" type="sibTrans" cxnId="{0DCC0FA0-5348-463C-BB9F-1B902553499B}">
      <dgm:prSet/>
      <dgm:spPr/>
      <dgm:t>
        <a:bodyPr/>
        <a:lstStyle/>
        <a:p>
          <a:endParaRPr lang="es-ES"/>
        </a:p>
      </dgm:t>
    </dgm:pt>
    <dgm:pt modelId="{BD805D19-DF1F-40A7-8702-251D63398500}" type="asst">
      <dgm:prSet custT="1"/>
      <dgm:spPr/>
      <dgm:t>
        <a:bodyPr/>
        <a:lstStyle/>
        <a:p>
          <a:r>
            <a:rPr lang="es-ES" sz="1200" dirty="0" smtClean="0"/>
            <a:t>Auxiliar</a:t>
          </a:r>
          <a:endParaRPr lang="es-ES" sz="1200" dirty="0" smtClean="0"/>
        </a:p>
      </dgm:t>
    </dgm:pt>
    <dgm:pt modelId="{9F1B742C-D372-4955-B6A4-7C8D9596964D}" type="parTrans" cxnId="{D232B2DA-F7B5-491B-A150-59CCB82572DE}">
      <dgm:prSet/>
      <dgm:spPr/>
      <dgm:t>
        <a:bodyPr/>
        <a:lstStyle/>
        <a:p>
          <a:endParaRPr lang="es-ES"/>
        </a:p>
      </dgm:t>
    </dgm:pt>
    <dgm:pt modelId="{7B4F02BC-C73F-4DDD-9B31-9AEFA8C57838}" type="sibTrans" cxnId="{D232B2DA-F7B5-491B-A150-59CCB82572DE}">
      <dgm:prSet/>
      <dgm:spPr/>
      <dgm:t>
        <a:bodyPr/>
        <a:lstStyle/>
        <a:p>
          <a:endParaRPr lang="es-ES"/>
        </a:p>
      </dgm:t>
    </dgm:pt>
    <dgm:pt modelId="{44D16C6D-FFD8-4F12-8A66-7C90F24BB3AD}" type="pres">
      <dgm:prSet presAssocID="{EF2097DB-E83E-4733-9035-9D4DFF368F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9DF6628-7C74-4477-986C-38BC8419E114}" type="pres">
      <dgm:prSet presAssocID="{D85250E1-9598-4F36-9EC2-6ABED4852900}" presName="hierRoot1" presStyleCnt="0">
        <dgm:presLayoutVars>
          <dgm:hierBranch/>
        </dgm:presLayoutVars>
      </dgm:prSet>
      <dgm:spPr/>
    </dgm:pt>
    <dgm:pt modelId="{1E96FC96-5646-47A5-AA72-BDBFBA00868F}" type="pres">
      <dgm:prSet presAssocID="{D85250E1-9598-4F36-9EC2-6ABED4852900}" presName="rootComposite1" presStyleCnt="0"/>
      <dgm:spPr/>
    </dgm:pt>
    <dgm:pt modelId="{1DDF3341-169C-4EFE-ADBA-38B1A87931C8}" type="pres">
      <dgm:prSet presAssocID="{D85250E1-9598-4F36-9EC2-6ABED4852900}" presName="rootText1" presStyleLbl="node0" presStyleIdx="0" presStyleCnt="1" custScaleX="203441" custScaleY="200106" custLinFactNeighborY="-336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B1C86-6DF2-4929-A8F1-B6C40777036D}" type="pres">
      <dgm:prSet presAssocID="{D85250E1-9598-4F36-9EC2-6ABED485290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F600D0D-B0D5-4A5D-8F7F-0D436687B28C}" type="pres">
      <dgm:prSet presAssocID="{D85250E1-9598-4F36-9EC2-6ABED4852900}" presName="hierChild2" presStyleCnt="0"/>
      <dgm:spPr/>
    </dgm:pt>
    <dgm:pt modelId="{1BEC5E7B-9621-4E01-B7F7-C75BAFDCBA14}" type="pres">
      <dgm:prSet presAssocID="{77FC36DE-AD7A-4D1C-B161-782DD4159CB8}" presName="Name35" presStyleLbl="parChTrans1D2" presStyleIdx="0" presStyleCnt="11"/>
      <dgm:spPr/>
      <dgm:t>
        <a:bodyPr/>
        <a:lstStyle/>
        <a:p>
          <a:endParaRPr lang="es-ES"/>
        </a:p>
      </dgm:t>
    </dgm:pt>
    <dgm:pt modelId="{68743F2D-4857-4503-A2E7-6594B7589D21}" type="pres">
      <dgm:prSet presAssocID="{281A56C3-2CE9-4207-AE32-343A0AAB9312}" presName="hierRoot2" presStyleCnt="0">
        <dgm:presLayoutVars>
          <dgm:hierBranch val="init"/>
        </dgm:presLayoutVars>
      </dgm:prSet>
      <dgm:spPr/>
    </dgm:pt>
    <dgm:pt modelId="{B9612CAA-F3A3-4209-9208-C3C60BF23B0D}" type="pres">
      <dgm:prSet presAssocID="{281A56C3-2CE9-4207-AE32-343A0AAB9312}" presName="rootComposite" presStyleCnt="0"/>
      <dgm:spPr/>
    </dgm:pt>
    <dgm:pt modelId="{22F4D3AA-EA1A-45A9-9028-AFDCFF0DE622}" type="pres">
      <dgm:prSet presAssocID="{281A56C3-2CE9-4207-AE32-343A0AAB9312}" presName="rootText" presStyleLbl="node2" presStyleIdx="0" presStyleCnt="6" custScaleX="140644" custScaleY="161904" custLinFactNeighborY="43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2A5F98-0778-4D91-826D-4EFBD08E8B4E}" type="pres">
      <dgm:prSet presAssocID="{281A56C3-2CE9-4207-AE32-343A0AAB9312}" presName="rootConnector" presStyleLbl="node2" presStyleIdx="0" presStyleCnt="6"/>
      <dgm:spPr/>
      <dgm:t>
        <a:bodyPr/>
        <a:lstStyle/>
        <a:p>
          <a:endParaRPr lang="es-ES"/>
        </a:p>
      </dgm:t>
    </dgm:pt>
    <dgm:pt modelId="{2D6F211D-AE6A-4363-890A-0EB4E6AFE142}" type="pres">
      <dgm:prSet presAssocID="{281A56C3-2CE9-4207-AE32-343A0AAB9312}" presName="hierChild4" presStyleCnt="0"/>
      <dgm:spPr/>
    </dgm:pt>
    <dgm:pt modelId="{3E114D3B-8528-463A-91C0-D34639240461}" type="pres">
      <dgm:prSet presAssocID="{281A56C3-2CE9-4207-AE32-343A0AAB9312}" presName="hierChild5" presStyleCnt="0"/>
      <dgm:spPr/>
    </dgm:pt>
    <dgm:pt modelId="{8848C458-3207-4DEA-9E5D-09137D5FFCA3}" type="pres">
      <dgm:prSet presAssocID="{D88CAD00-7258-4374-8884-A37F9DAADBC9}" presName="Name35" presStyleLbl="parChTrans1D2" presStyleIdx="1" presStyleCnt="11"/>
      <dgm:spPr/>
      <dgm:t>
        <a:bodyPr/>
        <a:lstStyle/>
        <a:p>
          <a:endParaRPr lang="es-ES"/>
        </a:p>
      </dgm:t>
    </dgm:pt>
    <dgm:pt modelId="{DC4749E5-3D60-4C25-A782-94BFBEB83221}" type="pres">
      <dgm:prSet presAssocID="{BD24B030-B678-4F5A-9578-D62538D50070}" presName="hierRoot2" presStyleCnt="0">
        <dgm:presLayoutVars>
          <dgm:hierBranch val="init"/>
        </dgm:presLayoutVars>
      </dgm:prSet>
      <dgm:spPr/>
    </dgm:pt>
    <dgm:pt modelId="{A6C52D25-49A5-40BD-8014-BF649DE9BBFB}" type="pres">
      <dgm:prSet presAssocID="{BD24B030-B678-4F5A-9578-D62538D50070}" presName="rootComposite" presStyleCnt="0"/>
      <dgm:spPr/>
    </dgm:pt>
    <dgm:pt modelId="{54D69381-619D-4229-9A75-EB3FD5ECB468}" type="pres">
      <dgm:prSet presAssocID="{BD24B030-B678-4F5A-9578-D62538D50070}" presName="rootText" presStyleLbl="node2" presStyleIdx="1" presStyleCnt="6" custScaleX="140644" custScaleY="161904" custLinFactNeighborY="43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4A1309-3BCD-4A17-8951-3DDD715FC703}" type="pres">
      <dgm:prSet presAssocID="{BD24B030-B678-4F5A-9578-D62538D50070}" presName="rootConnector" presStyleLbl="node2" presStyleIdx="1" presStyleCnt="6"/>
      <dgm:spPr/>
      <dgm:t>
        <a:bodyPr/>
        <a:lstStyle/>
        <a:p>
          <a:endParaRPr lang="es-ES"/>
        </a:p>
      </dgm:t>
    </dgm:pt>
    <dgm:pt modelId="{CF17ED05-10C2-4755-AAB1-64DFCD270F57}" type="pres">
      <dgm:prSet presAssocID="{BD24B030-B678-4F5A-9578-D62538D50070}" presName="hierChild4" presStyleCnt="0"/>
      <dgm:spPr/>
    </dgm:pt>
    <dgm:pt modelId="{B425C61D-88FE-4019-B78C-A5E0ED4B1155}" type="pres">
      <dgm:prSet presAssocID="{BD24B030-B678-4F5A-9578-D62538D50070}" presName="hierChild5" presStyleCnt="0"/>
      <dgm:spPr/>
    </dgm:pt>
    <dgm:pt modelId="{A2E8FF5D-037F-4B29-989D-5C2A656FCA9A}" type="pres">
      <dgm:prSet presAssocID="{6428F8C3-8E2D-4CE5-A4C5-36B5B0D3690D}" presName="Name35" presStyleLbl="parChTrans1D2" presStyleIdx="2" presStyleCnt="11"/>
      <dgm:spPr/>
      <dgm:t>
        <a:bodyPr/>
        <a:lstStyle/>
        <a:p>
          <a:endParaRPr lang="es-ES"/>
        </a:p>
      </dgm:t>
    </dgm:pt>
    <dgm:pt modelId="{E1980B67-D28C-4050-B908-0C8E10A5D781}" type="pres">
      <dgm:prSet presAssocID="{374F1DAA-44E9-4A7C-8B1B-485944930196}" presName="hierRoot2" presStyleCnt="0">
        <dgm:presLayoutVars>
          <dgm:hierBranch val="init"/>
        </dgm:presLayoutVars>
      </dgm:prSet>
      <dgm:spPr/>
    </dgm:pt>
    <dgm:pt modelId="{CBE8FBEA-ACE9-4C19-A567-D52C20A56E43}" type="pres">
      <dgm:prSet presAssocID="{374F1DAA-44E9-4A7C-8B1B-485944930196}" presName="rootComposite" presStyleCnt="0"/>
      <dgm:spPr/>
    </dgm:pt>
    <dgm:pt modelId="{A92DE51E-6F12-4990-9666-260BE6F3ECBC}" type="pres">
      <dgm:prSet presAssocID="{374F1DAA-44E9-4A7C-8B1B-485944930196}" presName="rootText" presStyleLbl="node2" presStyleIdx="2" presStyleCnt="6" custScaleX="140644" custScaleY="161904" custLinFactNeighborY="43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74BB5B-96B6-4A13-907C-FAC5C1648274}" type="pres">
      <dgm:prSet presAssocID="{374F1DAA-44E9-4A7C-8B1B-485944930196}" presName="rootConnector" presStyleLbl="node2" presStyleIdx="2" presStyleCnt="6"/>
      <dgm:spPr/>
      <dgm:t>
        <a:bodyPr/>
        <a:lstStyle/>
        <a:p>
          <a:endParaRPr lang="es-ES"/>
        </a:p>
      </dgm:t>
    </dgm:pt>
    <dgm:pt modelId="{0599344A-A285-4D0B-89F0-1434A6A0FD59}" type="pres">
      <dgm:prSet presAssocID="{374F1DAA-44E9-4A7C-8B1B-485944930196}" presName="hierChild4" presStyleCnt="0"/>
      <dgm:spPr/>
    </dgm:pt>
    <dgm:pt modelId="{D3ADB34C-9756-445B-A381-5D47FCB11BFB}" type="pres">
      <dgm:prSet presAssocID="{374F1DAA-44E9-4A7C-8B1B-485944930196}" presName="hierChild5" presStyleCnt="0"/>
      <dgm:spPr/>
    </dgm:pt>
    <dgm:pt modelId="{9DCB9550-0174-45DC-BB72-11587D9B6CA3}" type="pres">
      <dgm:prSet presAssocID="{190EEF1F-0947-4C1C-8637-6F5F10846937}" presName="Name35" presStyleLbl="parChTrans1D2" presStyleIdx="3" presStyleCnt="11"/>
      <dgm:spPr/>
      <dgm:t>
        <a:bodyPr/>
        <a:lstStyle/>
        <a:p>
          <a:endParaRPr lang="es-ES"/>
        </a:p>
      </dgm:t>
    </dgm:pt>
    <dgm:pt modelId="{72614FF2-94F7-4AB4-9699-4E71FC859359}" type="pres">
      <dgm:prSet presAssocID="{4FB64D67-8604-4898-9F49-D47EFE8AE1B2}" presName="hierRoot2" presStyleCnt="0">
        <dgm:presLayoutVars>
          <dgm:hierBranch val="init"/>
        </dgm:presLayoutVars>
      </dgm:prSet>
      <dgm:spPr/>
    </dgm:pt>
    <dgm:pt modelId="{14787D50-78E1-418F-B08D-A1DDBE599FE1}" type="pres">
      <dgm:prSet presAssocID="{4FB64D67-8604-4898-9F49-D47EFE8AE1B2}" presName="rootComposite" presStyleCnt="0"/>
      <dgm:spPr/>
    </dgm:pt>
    <dgm:pt modelId="{AEA12BD8-4E78-4B93-AAEA-BF4CCACB6DD7}" type="pres">
      <dgm:prSet presAssocID="{4FB64D67-8604-4898-9F49-D47EFE8AE1B2}" presName="rootText" presStyleLbl="node2" presStyleIdx="3" presStyleCnt="6" custScaleX="140644" custScaleY="161904" custLinFactNeighborY="43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1959FA8-B11C-4209-89FF-AA48DFEC8E4A}" type="pres">
      <dgm:prSet presAssocID="{4FB64D67-8604-4898-9F49-D47EFE8AE1B2}" presName="rootConnector" presStyleLbl="node2" presStyleIdx="3" presStyleCnt="6"/>
      <dgm:spPr/>
      <dgm:t>
        <a:bodyPr/>
        <a:lstStyle/>
        <a:p>
          <a:endParaRPr lang="es-ES"/>
        </a:p>
      </dgm:t>
    </dgm:pt>
    <dgm:pt modelId="{1EAF31BB-9261-484B-BB6C-4F470D277E55}" type="pres">
      <dgm:prSet presAssocID="{4FB64D67-8604-4898-9F49-D47EFE8AE1B2}" presName="hierChild4" presStyleCnt="0"/>
      <dgm:spPr/>
    </dgm:pt>
    <dgm:pt modelId="{9CF10494-254A-4A51-A7C3-C43FD5CB2F29}" type="pres">
      <dgm:prSet presAssocID="{4FB64D67-8604-4898-9F49-D47EFE8AE1B2}" presName="hierChild5" presStyleCnt="0"/>
      <dgm:spPr/>
    </dgm:pt>
    <dgm:pt modelId="{AE882155-5609-4FA1-B90C-AC5DB932B0CB}" type="pres">
      <dgm:prSet presAssocID="{FC0DCBE1-E09C-4E28-A569-FDA3911CDF5A}" presName="Name35" presStyleLbl="parChTrans1D2" presStyleIdx="4" presStyleCnt="11"/>
      <dgm:spPr/>
      <dgm:t>
        <a:bodyPr/>
        <a:lstStyle/>
        <a:p>
          <a:endParaRPr lang="es-ES"/>
        </a:p>
      </dgm:t>
    </dgm:pt>
    <dgm:pt modelId="{04B08D69-2FEC-426D-A58E-889620AF4989}" type="pres">
      <dgm:prSet presAssocID="{2DDE715D-E596-43D2-A2A1-1BA435FADE36}" presName="hierRoot2" presStyleCnt="0">
        <dgm:presLayoutVars>
          <dgm:hierBranch val="init"/>
        </dgm:presLayoutVars>
      </dgm:prSet>
      <dgm:spPr/>
    </dgm:pt>
    <dgm:pt modelId="{A2B26086-8614-490A-A41B-5DFCD80925F9}" type="pres">
      <dgm:prSet presAssocID="{2DDE715D-E596-43D2-A2A1-1BA435FADE36}" presName="rootComposite" presStyleCnt="0"/>
      <dgm:spPr/>
    </dgm:pt>
    <dgm:pt modelId="{D4F20240-D1D0-45DC-BF06-2C4D9F9A2F38}" type="pres">
      <dgm:prSet presAssocID="{2DDE715D-E596-43D2-A2A1-1BA435FADE36}" presName="rootText" presStyleLbl="node2" presStyleIdx="4" presStyleCnt="6" custScaleX="140644" custScaleY="161904" custLinFactNeighborY="43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EA0E76D-BAC3-4284-96E6-2EDE56F4D4A0}" type="pres">
      <dgm:prSet presAssocID="{2DDE715D-E596-43D2-A2A1-1BA435FADE36}" presName="rootConnector" presStyleLbl="node2" presStyleIdx="4" presStyleCnt="6"/>
      <dgm:spPr/>
      <dgm:t>
        <a:bodyPr/>
        <a:lstStyle/>
        <a:p>
          <a:endParaRPr lang="es-ES"/>
        </a:p>
      </dgm:t>
    </dgm:pt>
    <dgm:pt modelId="{F3FBD7AB-6E1C-4E1F-A78C-67C4A4A398CD}" type="pres">
      <dgm:prSet presAssocID="{2DDE715D-E596-43D2-A2A1-1BA435FADE36}" presName="hierChild4" presStyleCnt="0"/>
      <dgm:spPr/>
    </dgm:pt>
    <dgm:pt modelId="{DA045553-B3AA-4E3D-B06B-A743DE22F33B}" type="pres">
      <dgm:prSet presAssocID="{2DDE715D-E596-43D2-A2A1-1BA435FADE36}" presName="hierChild5" presStyleCnt="0"/>
      <dgm:spPr/>
    </dgm:pt>
    <dgm:pt modelId="{C5E977B8-A31C-48E1-9627-E7BD59186A90}" type="pres">
      <dgm:prSet presAssocID="{4431F8D3-C72C-4A82-B40A-4AD615D79B41}" presName="Name35" presStyleLbl="parChTrans1D2" presStyleIdx="5" presStyleCnt="11"/>
      <dgm:spPr/>
      <dgm:t>
        <a:bodyPr/>
        <a:lstStyle/>
        <a:p>
          <a:endParaRPr lang="es-ES"/>
        </a:p>
      </dgm:t>
    </dgm:pt>
    <dgm:pt modelId="{285440ED-C6BA-4518-877D-91FA38B98EC2}" type="pres">
      <dgm:prSet presAssocID="{0C82F91C-5DFB-44DD-A79F-897785F790B8}" presName="hierRoot2" presStyleCnt="0">
        <dgm:presLayoutVars>
          <dgm:hierBranch val="init"/>
        </dgm:presLayoutVars>
      </dgm:prSet>
      <dgm:spPr/>
    </dgm:pt>
    <dgm:pt modelId="{EA91D89E-FB85-45E0-A916-36666FC270F6}" type="pres">
      <dgm:prSet presAssocID="{0C82F91C-5DFB-44DD-A79F-897785F790B8}" presName="rootComposite" presStyleCnt="0"/>
      <dgm:spPr/>
    </dgm:pt>
    <dgm:pt modelId="{ABCAAB9F-CDB9-49EE-9FB4-93796FA6962F}" type="pres">
      <dgm:prSet presAssocID="{0C82F91C-5DFB-44DD-A79F-897785F790B8}" presName="rootText" presStyleLbl="node2" presStyleIdx="5" presStyleCnt="6" custScaleX="140644" custScaleY="161904" custLinFactNeighborY="43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44D7490-7374-4FEF-9FC3-7164E6774BE4}" type="pres">
      <dgm:prSet presAssocID="{0C82F91C-5DFB-44DD-A79F-897785F790B8}" presName="rootConnector" presStyleLbl="node2" presStyleIdx="5" presStyleCnt="6"/>
      <dgm:spPr/>
      <dgm:t>
        <a:bodyPr/>
        <a:lstStyle/>
        <a:p>
          <a:endParaRPr lang="es-ES"/>
        </a:p>
      </dgm:t>
    </dgm:pt>
    <dgm:pt modelId="{076761BF-7829-4940-A82B-C9BA22724F93}" type="pres">
      <dgm:prSet presAssocID="{0C82F91C-5DFB-44DD-A79F-897785F790B8}" presName="hierChild4" presStyleCnt="0"/>
      <dgm:spPr/>
    </dgm:pt>
    <dgm:pt modelId="{05B583DC-C261-4ECB-82AF-59DE73226C70}" type="pres">
      <dgm:prSet presAssocID="{0C82F91C-5DFB-44DD-A79F-897785F790B8}" presName="hierChild5" presStyleCnt="0"/>
      <dgm:spPr/>
    </dgm:pt>
    <dgm:pt modelId="{95B81725-2628-4AA2-B9D2-8898553729AF}" type="pres">
      <dgm:prSet presAssocID="{D85250E1-9598-4F36-9EC2-6ABED4852900}" presName="hierChild3" presStyleCnt="0"/>
      <dgm:spPr/>
    </dgm:pt>
    <dgm:pt modelId="{874BB5DF-7A22-4F0F-AFDD-4587832D141B}" type="pres">
      <dgm:prSet presAssocID="{B2044D4A-43AF-49AE-9B97-EAF77D17A407}" presName="Name111" presStyleLbl="parChTrans1D2" presStyleIdx="6" presStyleCnt="11"/>
      <dgm:spPr/>
      <dgm:t>
        <a:bodyPr/>
        <a:lstStyle/>
        <a:p>
          <a:endParaRPr lang="es-ES"/>
        </a:p>
      </dgm:t>
    </dgm:pt>
    <dgm:pt modelId="{257CFEB9-1F84-4806-A0C0-9EEA9624BD87}" type="pres">
      <dgm:prSet presAssocID="{29013407-0310-4447-BF61-79B6F7D98A0C}" presName="hierRoot3" presStyleCnt="0">
        <dgm:presLayoutVars>
          <dgm:hierBranch val="init"/>
        </dgm:presLayoutVars>
      </dgm:prSet>
      <dgm:spPr/>
    </dgm:pt>
    <dgm:pt modelId="{8FD71E5F-2E4C-4769-9C16-E4E7B25FB9D0}" type="pres">
      <dgm:prSet presAssocID="{29013407-0310-4447-BF61-79B6F7D98A0C}" presName="rootComposite3" presStyleCnt="0"/>
      <dgm:spPr/>
    </dgm:pt>
    <dgm:pt modelId="{FB3BEB36-1BE5-42D1-8B3D-B50DB4BB653B}" type="pres">
      <dgm:prSet presAssocID="{29013407-0310-4447-BF61-79B6F7D98A0C}" presName="rootText3" presStyleLbl="asst1" presStyleIdx="0" presStyleCnt="5" custScaleX="162393" custScaleY="156750" custLinFactNeighborX="-57815" custLinFactNeighborY="28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7F677A3-7FDD-46A1-B25F-26F49494840B}" type="pres">
      <dgm:prSet presAssocID="{29013407-0310-4447-BF61-79B6F7D98A0C}" presName="rootConnector3" presStyleLbl="asst1" presStyleIdx="0" presStyleCnt="5"/>
      <dgm:spPr/>
      <dgm:t>
        <a:bodyPr/>
        <a:lstStyle/>
        <a:p>
          <a:endParaRPr lang="es-ES"/>
        </a:p>
      </dgm:t>
    </dgm:pt>
    <dgm:pt modelId="{B6A48654-2636-4B09-B831-416BFDB9262D}" type="pres">
      <dgm:prSet presAssocID="{29013407-0310-4447-BF61-79B6F7D98A0C}" presName="hierChild6" presStyleCnt="0"/>
      <dgm:spPr/>
    </dgm:pt>
    <dgm:pt modelId="{79733360-9288-4634-B887-395659B5BE44}" type="pres">
      <dgm:prSet presAssocID="{29013407-0310-4447-BF61-79B6F7D98A0C}" presName="hierChild7" presStyleCnt="0"/>
      <dgm:spPr/>
    </dgm:pt>
    <dgm:pt modelId="{B3B76292-62EC-4096-A72D-D78C1483D7D9}" type="pres">
      <dgm:prSet presAssocID="{7A3921A4-7D37-4CF1-B426-414557195350}" presName="Name111" presStyleLbl="parChTrans1D2" presStyleIdx="7" presStyleCnt="11"/>
      <dgm:spPr/>
      <dgm:t>
        <a:bodyPr/>
        <a:lstStyle/>
        <a:p>
          <a:endParaRPr lang="es-ES"/>
        </a:p>
      </dgm:t>
    </dgm:pt>
    <dgm:pt modelId="{4BCB3BC5-ADFC-4898-BB60-B9BFCA7E97FD}" type="pres">
      <dgm:prSet presAssocID="{E7645D1E-80F7-405A-B51C-6F877B8D6760}" presName="hierRoot3" presStyleCnt="0">
        <dgm:presLayoutVars>
          <dgm:hierBranch val="init"/>
        </dgm:presLayoutVars>
      </dgm:prSet>
      <dgm:spPr/>
    </dgm:pt>
    <dgm:pt modelId="{666018AD-636E-4558-A795-5A1D65618F99}" type="pres">
      <dgm:prSet presAssocID="{E7645D1E-80F7-405A-B51C-6F877B8D6760}" presName="rootComposite3" presStyleCnt="0"/>
      <dgm:spPr/>
    </dgm:pt>
    <dgm:pt modelId="{5FD7A991-0FE9-4D78-AC1B-AEB74D3A7BC3}" type="pres">
      <dgm:prSet presAssocID="{E7645D1E-80F7-405A-B51C-6F877B8D6760}" presName="rootText3" presStyleLbl="asst1" presStyleIdx="1" presStyleCnt="5" custScaleX="162393" custScaleY="156750" custLinFactNeighborX="57803" custLinFactNeighborY="15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727045-1FB1-4F37-8F29-5485AC3E207C}" type="pres">
      <dgm:prSet presAssocID="{E7645D1E-80F7-405A-B51C-6F877B8D6760}" presName="rootConnector3" presStyleLbl="asst1" presStyleIdx="1" presStyleCnt="5"/>
      <dgm:spPr/>
      <dgm:t>
        <a:bodyPr/>
        <a:lstStyle/>
        <a:p>
          <a:endParaRPr lang="es-ES"/>
        </a:p>
      </dgm:t>
    </dgm:pt>
    <dgm:pt modelId="{EDA3006F-F13C-476A-A0DD-A360C4D42089}" type="pres">
      <dgm:prSet presAssocID="{E7645D1E-80F7-405A-B51C-6F877B8D6760}" presName="hierChild6" presStyleCnt="0"/>
      <dgm:spPr/>
    </dgm:pt>
    <dgm:pt modelId="{5C816482-2413-4C77-B951-751B53146340}" type="pres">
      <dgm:prSet presAssocID="{E7645D1E-80F7-405A-B51C-6F877B8D6760}" presName="hierChild7" presStyleCnt="0"/>
      <dgm:spPr/>
    </dgm:pt>
    <dgm:pt modelId="{DFB151C0-0A49-4F38-8D13-8D5DD7E157FC}" type="pres">
      <dgm:prSet presAssocID="{9F1B742C-D372-4955-B6A4-7C8D9596964D}" presName="Name111" presStyleLbl="parChTrans1D2" presStyleIdx="8" presStyleCnt="11"/>
      <dgm:spPr/>
      <dgm:t>
        <a:bodyPr/>
        <a:lstStyle/>
        <a:p>
          <a:endParaRPr lang="es-ES"/>
        </a:p>
      </dgm:t>
    </dgm:pt>
    <dgm:pt modelId="{9E8E7841-C57C-4664-A322-FA00AE94ED1F}" type="pres">
      <dgm:prSet presAssocID="{BD805D19-DF1F-40A7-8702-251D63398500}" presName="hierRoot3" presStyleCnt="0">
        <dgm:presLayoutVars>
          <dgm:hierBranch val="init"/>
        </dgm:presLayoutVars>
      </dgm:prSet>
      <dgm:spPr/>
    </dgm:pt>
    <dgm:pt modelId="{5CB73882-D448-479D-92DA-2ECE24FB5BDF}" type="pres">
      <dgm:prSet presAssocID="{BD805D19-DF1F-40A7-8702-251D63398500}" presName="rootComposite3" presStyleCnt="0"/>
      <dgm:spPr/>
    </dgm:pt>
    <dgm:pt modelId="{3581C392-3615-4898-B5D6-07A9FCBD8876}" type="pres">
      <dgm:prSet presAssocID="{BD805D19-DF1F-40A7-8702-251D63398500}" presName="rootText3" presStyleLbl="asst1" presStyleIdx="2" presStyleCnt="5" custScaleX="162393" custScaleY="156750" custLinFactX="100000" custLinFactNeighborX="141196" custLinFactNeighborY="-142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269AC7-EC19-427E-8894-501122BC0FF5}" type="pres">
      <dgm:prSet presAssocID="{BD805D19-DF1F-40A7-8702-251D63398500}" presName="rootConnector3" presStyleLbl="asst1" presStyleIdx="2" presStyleCnt="5"/>
      <dgm:spPr/>
      <dgm:t>
        <a:bodyPr/>
        <a:lstStyle/>
        <a:p>
          <a:endParaRPr lang="es-ES"/>
        </a:p>
      </dgm:t>
    </dgm:pt>
    <dgm:pt modelId="{B923FE18-FF24-4A15-91E6-8AA3BECF3A3B}" type="pres">
      <dgm:prSet presAssocID="{BD805D19-DF1F-40A7-8702-251D63398500}" presName="hierChild6" presStyleCnt="0"/>
      <dgm:spPr/>
    </dgm:pt>
    <dgm:pt modelId="{21938AFA-0320-4FBB-9080-CF7679E0C40A}" type="pres">
      <dgm:prSet presAssocID="{BD805D19-DF1F-40A7-8702-251D63398500}" presName="hierChild7" presStyleCnt="0"/>
      <dgm:spPr/>
    </dgm:pt>
    <dgm:pt modelId="{F4AF3489-AF74-4B05-B0BA-E922D7A31B1E}" type="pres">
      <dgm:prSet presAssocID="{34CF129B-A2CA-4631-86F9-A7CD540B592D}" presName="Name111" presStyleLbl="parChTrans1D2" presStyleIdx="9" presStyleCnt="11"/>
      <dgm:spPr/>
      <dgm:t>
        <a:bodyPr/>
        <a:lstStyle/>
        <a:p>
          <a:endParaRPr lang="es-ES"/>
        </a:p>
      </dgm:t>
    </dgm:pt>
    <dgm:pt modelId="{59F7D626-37B7-4748-A09C-9B5CD0023EBE}" type="pres">
      <dgm:prSet presAssocID="{8D243736-C0A2-45A8-83FE-FB16378C1C42}" presName="hierRoot3" presStyleCnt="0">
        <dgm:presLayoutVars>
          <dgm:hierBranch val="init"/>
        </dgm:presLayoutVars>
      </dgm:prSet>
      <dgm:spPr/>
    </dgm:pt>
    <dgm:pt modelId="{AF5C52D8-B2F1-4BC5-A526-E0171EF953D9}" type="pres">
      <dgm:prSet presAssocID="{8D243736-C0A2-45A8-83FE-FB16378C1C42}" presName="rootComposite3" presStyleCnt="0"/>
      <dgm:spPr/>
    </dgm:pt>
    <dgm:pt modelId="{D52E7EF2-F85B-43B1-8655-30E92CAA5163}" type="pres">
      <dgm:prSet presAssocID="{8D243736-C0A2-45A8-83FE-FB16378C1C42}" presName="rootText3" presStyleLbl="asst1" presStyleIdx="3" presStyleCnt="5" custScaleX="162393" custScaleY="156750" custLinFactX="-100000" custLinFactNeighborX="-141208" custLinFactNeighborY="-136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111DC98-C7DE-44C6-A3EB-008DAD03CD6A}" type="pres">
      <dgm:prSet presAssocID="{8D243736-C0A2-45A8-83FE-FB16378C1C42}" presName="rootConnector3" presStyleLbl="asst1" presStyleIdx="3" presStyleCnt="5"/>
      <dgm:spPr/>
      <dgm:t>
        <a:bodyPr/>
        <a:lstStyle/>
        <a:p>
          <a:endParaRPr lang="es-ES"/>
        </a:p>
      </dgm:t>
    </dgm:pt>
    <dgm:pt modelId="{D2342A6F-A4E0-43A5-9E00-9707DC510A38}" type="pres">
      <dgm:prSet presAssocID="{8D243736-C0A2-45A8-83FE-FB16378C1C42}" presName="hierChild6" presStyleCnt="0"/>
      <dgm:spPr/>
    </dgm:pt>
    <dgm:pt modelId="{A0F92195-39B4-4828-8E57-A1FA92E14B6A}" type="pres">
      <dgm:prSet presAssocID="{8D243736-C0A2-45A8-83FE-FB16378C1C42}" presName="hierChild7" presStyleCnt="0"/>
      <dgm:spPr/>
    </dgm:pt>
    <dgm:pt modelId="{AA1E0E92-6D3B-406A-972C-BA84BF4CCA2A}" type="pres">
      <dgm:prSet presAssocID="{DA9D1F4C-E6F0-43FA-B745-523D1A770417}" presName="Name111" presStyleLbl="parChTrans1D2" presStyleIdx="10" presStyleCnt="11"/>
      <dgm:spPr/>
      <dgm:t>
        <a:bodyPr/>
        <a:lstStyle/>
        <a:p>
          <a:endParaRPr lang="es-ES"/>
        </a:p>
      </dgm:t>
    </dgm:pt>
    <dgm:pt modelId="{0E097C57-29C0-4823-9BA1-9971712B3385}" type="pres">
      <dgm:prSet presAssocID="{5A6C697A-C0C9-44B0-B2A6-589A1BC25F1A}" presName="hierRoot3" presStyleCnt="0">
        <dgm:presLayoutVars>
          <dgm:hierBranch val="init"/>
        </dgm:presLayoutVars>
      </dgm:prSet>
      <dgm:spPr/>
    </dgm:pt>
    <dgm:pt modelId="{8912BC88-40DD-4A5F-8657-99C8BB5108A1}" type="pres">
      <dgm:prSet presAssocID="{5A6C697A-C0C9-44B0-B2A6-589A1BC25F1A}" presName="rootComposite3" presStyleCnt="0"/>
      <dgm:spPr/>
    </dgm:pt>
    <dgm:pt modelId="{BE51105F-B1E3-4742-B45B-C384193A0931}" type="pres">
      <dgm:prSet presAssocID="{5A6C697A-C0C9-44B0-B2A6-589A1BC25F1A}" presName="rootText3" presStyleLbl="asst1" presStyleIdx="4" presStyleCnt="5" custScaleX="162393" custScaleY="126734" custLinFactX="100000" custLinFactNeighborX="141196" custLinFactNeighborY="-36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3E999F-1B84-433B-A8A2-85C22E8A7855}" type="pres">
      <dgm:prSet presAssocID="{5A6C697A-C0C9-44B0-B2A6-589A1BC25F1A}" presName="rootConnector3" presStyleLbl="asst1" presStyleIdx="4" presStyleCnt="5"/>
      <dgm:spPr/>
      <dgm:t>
        <a:bodyPr/>
        <a:lstStyle/>
        <a:p>
          <a:endParaRPr lang="es-ES"/>
        </a:p>
      </dgm:t>
    </dgm:pt>
    <dgm:pt modelId="{AB9ED9CF-5D2F-428C-882F-928532453EB9}" type="pres">
      <dgm:prSet presAssocID="{5A6C697A-C0C9-44B0-B2A6-589A1BC25F1A}" presName="hierChild6" presStyleCnt="0"/>
      <dgm:spPr/>
    </dgm:pt>
    <dgm:pt modelId="{D048A274-47F2-45E6-B401-C6D6B5B4EB02}" type="pres">
      <dgm:prSet presAssocID="{5A6C697A-C0C9-44B0-B2A6-589A1BC25F1A}" presName="hierChild7" presStyleCnt="0"/>
      <dgm:spPr/>
    </dgm:pt>
  </dgm:ptLst>
  <dgm:cxnLst>
    <dgm:cxn modelId="{BF386707-C0AF-4F0D-9140-1E16403A9BFF}" srcId="{D85250E1-9598-4F36-9EC2-6ABED4852900}" destId="{29013407-0310-4447-BF61-79B6F7D98A0C}" srcOrd="6" destOrd="0" parTransId="{B2044D4A-43AF-49AE-9B97-EAF77D17A407}" sibTransId="{FE6F7BEC-0444-406C-BCEB-7FB87648EAEB}"/>
    <dgm:cxn modelId="{40A717F3-9600-44FA-A943-1FDE5EA5616F}" srcId="{EF2097DB-E83E-4733-9035-9D4DFF368FA3}" destId="{D85250E1-9598-4F36-9EC2-6ABED4852900}" srcOrd="0" destOrd="0" parTransId="{4153BE11-2CA8-4614-89A9-43DE91D6A45D}" sibTransId="{8E552C5F-2C65-4A40-A935-D8BA218B6934}"/>
    <dgm:cxn modelId="{BCA55E66-C6B1-4CA1-8DDE-0EFD33B6BCDD}" srcId="{D85250E1-9598-4F36-9EC2-6ABED4852900}" destId="{8D243736-C0A2-45A8-83FE-FB16378C1C42}" srcOrd="9" destOrd="0" parTransId="{34CF129B-A2CA-4631-86F9-A7CD540B592D}" sibTransId="{EAAEBBD4-1071-4F7F-8028-E4CA0314B9BB}"/>
    <dgm:cxn modelId="{B5099112-84E5-4C74-8EEB-BC2D058DC942}" srcId="{D85250E1-9598-4F36-9EC2-6ABED4852900}" destId="{E7645D1E-80F7-405A-B51C-6F877B8D6760}" srcOrd="7" destOrd="0" parTransId="{7A3921A4-7D37-4CF1-B426-414557195350}" sibTransId="{170063CF-016B-4CD8-8A65-57321D4711F5}"/>
    <dgm:cxn modelId="{9BC303AF-FFFA-4FBA-B280-784080D4DAEE}" type="presOf" srcId="{FC0DCBE1-E09C-4E28-A569-FDA3911CDF5A}" destId="{AE882155-5609-4FA1-B90C-AC5DB932B0CB}" srcOrd="0" destOrd="0" presId="urn:microsoft.com/office/officeart/2005/8/layout/orgChart1"/>
    <dgm:cxn modelId="{D232B2DA-F7B5-491B-A150-59CCB82572DE}" srcId="{D85250E1-9598-4F36-9EC2-6ABED4852900}" destId="{BD805D19-DF1F-40A7-8702-251D63398500}" srcOrd="8" destOrd="0" parTransId="{9F1B742C-D372-4955-B6A4-7C8D9596964D}" sibTransId="{7B4F02BC-C73F-4DDD-9B31-9AEFA8C57838}"/>
    <dgm:cxn modelId="{46CB9346-5024-4217-9CA6-49A1C17C35AA}" srcId="{D85250E1-9598-4F36-9EC2-6ABED4852900}" destId="{2DDE715D-E596-43D2-A2A1-1BA435FADE36}" srcOrd="4" destOrd="0" parTransId="{FC0DCBE1-E09C-4E28-A569-FDA3911CDF5A}" sibTransId="{7BACB294-2A63-41B4-AE2A-4BCF06E0A1BA}"/>
    <dgm:cxn modelId="{846A969F-444E-4CE9-9628-1021A9A87349}" type="presOf" srcId="{E7645D1E-80F7-405A-B51C-6F877B8D6760}" destId="{5FD7A991-0FE9-4D78-AC1B-AEB74D3A7BC3}" srcOrd="0" destOrd="0" presId="urn:microsoft.com/office/officeart/2005/8/layout/orgChart1"/>
    <dgm:cxn modelId="{12614FF0-CED5-4DBC-8DEA-D64742ED4A01}" type="presOf" srcId="{374F1DAA-44E9-4A7C-8B1B-485944930196}" destId="{A92DE51E-6F12-4990-9666-260BE6F3ECBC}" srcOrd="0" destOrd="0" presId="urn:microsoft.com/office/officeart/2005/8/layout/orgChart1"/>
    <dgm:cxn modelId="{3A086B78-D463-4165-87B1-3A50D55A3258}" type="presOf" srcId="{DA9D1F4C-E6F0-43FA-B745-523D1A770417}" destId="{AA1E0E92-6D3B-406A-972C-BA84BF4CCA2A}" srcOrd="0" destOrd="0" presId="urn:microsoft.com/office/officeart/2005/8/layout/orgChart1"/>
    <dgm:cxn modelId="{0DCC0FA0-5348-463C-BB9F-1B902553499B}" srcId="{D85250E1-9598-4F36-9EC2-6ABED4852900}" destId="{0C82F91C-5DFB-44DD-A79F-897785F790B8}" srcOrd="5" destOrd="0" parTransId="{4431F8D3-C72C-4A82-B40A-4AD615D79B41}" sibTransId="{ECF51609-BDCA-472F-986B-10DDBFC0BA0B}"/>
    <dgm:cxn modelId="{59C0E277-FF27-46E6-A360-127208372607}" type="presOf" srcId="{2DDE715D-E596-43D2-A2A1-1BA435FADE36}" destId="{D4F20240-D1D0-45DC-BF06-2C4D9F9A2F38}" srcOrd="0" destOrd="0" presId="urn:microsoft.com/office/officeart/2005/8/layout/orgChart1"/>
    <dgm:cxn modelId="{6B723188-D740-4FF3-914B-7EC0C8AB6349}" srcId="{D85250E1-9598-4F36-9EC2-6ABED4852900}" destId="{5A6C697A-C0C9-44B0-B2A6-589A1BC25F1A}" srcOrd="10" destOrd="0" parTransId="{DA9D1F4C-E6F0-43FA-B745-523D1A770417}" sibTransId="{A36CC784-119B-482C-A824-8FC86FE33BE6}"/>
    <dgm:cxn modelId="{1D61DAF2-5BD7-47A9-BA56-B96967D15CE0}" type="presOf" srcId="{9F1B742C-D372-4955-B6A4-7C8D9596964D}" destId="{DFB151C0-0A49-4F38-8D13-8D5DD7E157FC}" srcOrd="0" destOrd="0" presId="urn:microsoft.com/office/officeart/2005/8/layout/orgChart1"/>
    <dgm:cxn modelId="{2162C0EC-85F9-411F-AFFF-1D0685251CDF}" type="presOf" srcId="{29013407-0310-4447-BF61-79B6F7D98A0C}" destId="{FB3BEB36-1BE5-42D1-8B3D-B50DB4BB653B}" srcOrd="0" destOrd="0" presId="urn:microsoft.com/office/officeart/2005/8/layout/orgChart1"/>
    <dgm:cxn modelId="{F6917FE3-A957-441A-8635-C4CF2E6FEB4B}" type="presOf" srcId="{281A56C3-2CE9-4207-AE32-343A0AAB9312}" destId="{F32A5F98-0778-4D91-826D-4EFBD08E8B4E}" srcOrd="1" destOrd="0" presId="urn:microsoft.com/office/officeart/2005/8/layout/orgChart1"/>
    <dgm:cxn modelId="{FE07EF35-092D-4198-8E93-D78B36DE11F8}" type="presOf" srcId="{E7645D1E-80F7-405A-B51C-6F877B8D6760}" destId="{FC727045-1FB1-4F37-8F29-5485AC3E207C}" srcOrd="1" destOrd="0" presId="urn:microsoft.com/office/officeart/2005/8/layout/orgChart1"/>
    <dgm:cxn modelId="{C6882D64-7F25-4C7D-888C-9FE54BE45707}" type="presOf" srcId="{8D243736-C0A2-45A8-83FE-FB16378C1C42}" destId="{0111DC98-C7DE-44C6-A3EB-008DAD03CD6A}" srcOrd="1" destOrd="0" presId="urn:microsoft.com/office/officeart/2005/8/layout/orgChart1"/>
    <dgm:cxn modelId="{8A67DA30-DB59-447D-B1F8-DBBF7358DE71}" type="presOf" srcId="{B2044D4A-43AF-49AE-9B97-EAF77D17A407}" destId="{874BB5DF-7A22-4F0F-AFDD-4587832D141B}" srcOrd="0" destOrd="0" presId="urn:microsoft.com/office/officeart/2005/8/layout/orgChart1"/>
    <dgm:cxn modelId="{8FD91CC8-920E-43B1-AA4B-355933CCF143}" type="presOf" srcId="{7A3921A4-7D37-4CF1-B426-414557195350}" destId="{B3B76292-62EC-4096-A72D-D78C1483D7D9}" srcOrd="0" destOrd="0" presId="urn:microsoft.com/office/officeart/2005/8/layout/orgChart1"/>
    <dgm:cxn modelId="{665CBD02-E5DD-49C6-B112-A9162CDF00A8}" type="presOf" srcId="{2DDE715D-E596-43D2-A2A1-1BA435FADE36}" destId="{CEA0E76D-BAC3-4284-96E6-2EDE56F4D4A0}" srcOrd="1" destOrd="0" presId="urn:microsoft.com/office/officeart/2005/8/layout/orgChart1"/>
    <dgm:cxn modelId="{18C825BA-C029-469D-B399-DD3A538FA846}" type="presOf" srcId="{5A6C697A-C0C9-44B0-B2A6-589A1BC25F1A}" destId="{BE51105F-B1E3-4742-B45B-C384193A0931}" srcOrd="0" destOrd="0" presId="urn:microsoft.com/office/officeart/2005/8/layout/orgChart1"/>
    <dgm:cxn modelId="{9F014BEB-D406-4148-AFB1-FF95A2B27E45}" srcId="{D85250E1-9598-4F36-9EC2-6ABED4852900}" destId="{281A56C3-2CE9-4207-AE32-343A0AAB9312}" srcOrd="0" destOrd="0" parTransId="{77FC36DE-AD7A-4D1C-B161-782DD4159CB8}" sibTransId="{31F30061-2F68-42BD-9587-0AF580003B96}"/>
    <dgm:cxn modelId="{7AD2B9A5-CEF4-46E8-922D-48C02C077FD9}" type="presOf" srcId="{5A6C697A-C0C9-44B0-B2A6-589A1BC25F1A}" destId="{B73E999F-1B84-433B-A8A2-85C22E8A7855}" srcOrd="1" destOrd="0" presId="urn:microsoft.com/office/officeart/2005/8/layout/orgChart1"/>
    <dgm:cxn modelId="{CCAB0672-82FA-42D7-9E64-10C3001169C2}" type="presOf" srcId="{D85250E1-9598-4F36-9EC2-6ABED4852900}" destId="{C6AB1C86-6DF2-4929-A8F1-B6C40777036D}" srcOrd="1" destOrd="0" presId="urn:microsoft.com/office/officeart/2005/8/layout/orgChart1"/>
    <dgm:cxn modelId="{22BEC883-7051-4FAA-B3EE-1BC3F379657F}" type="presOf" srcId="{190EEF1F-0947-4C1C-8637-6F5F10846937}" destId="{9DCB9550-0174-45DC-BB72-11587D9B6CA3}" srcOrd="0" destOrd="0" presId="urn:microsoft.com/office/officeart/2005/8/layout/orgChart1"/>
    <dgm:cxn modelId="{0A287678-19E7-4E51-8460-C9AA4EBB935E}" type="presOf" srcId="{4431F8D3-C72C-4A82-B40A-4AD615D79B41}" destId="{C5E977B8-A31C-48E1-9627-E7BD59186A90}" srcOrd="0" destOrd="0" presId="urn:microsoft.com/office/officeart/2005/8/layout/orgChart1"/>
    <dgm:cxn modelId="{55519753-6893-4C10-AA83-67FC25D2C351}" type="presOf" srcId="{D88CAD00-7258-4374-8884-A37F9DAADBC9}" destId="{8848C458-3207-4DEA-9E5D-09137D5FFCA3}" srcOrd="0" destOrd="0" presId="urn:microsoft.com/office/officeart/2005/8/layout/orgChart1"/>
    <dgm:cxn modelId="{433F7E60-B141-4770-B397-2E6B69B8B2BC}" srcId="{D85250E1-9598-4F36-9EC2-6ABED4852900}" destId="{BD24B030-B678-4F5A-9578-D62538D50070}" srcOrd="1" destOrd="0" parTransId="{D88CAD00-7258-4374-8884-A37F9DAADBC9}" sibTransId="{E7C3B50E-D349-440E-962D-07156E2E91F4}"/>
    <dgm:cxn modelId="{ABB626B9-13DA-4E15-A15F-9ADD834916C3}" type="presOf" srcId="{281A56C3-2CE9-4207-AE32-343A0AAB9312}" destId="{22F4D3AA-EA1A-45A9-9028-AFDCFF0DE622}" srcOrd="0" destOrd="0" presId="urn:microsoft.com/office/officeart/2005/8/layout/orgChart1"/>
    <dgm:cxn modelId="{F10A40F4-4144-4D57-9E4A-BB90F29AA9AF}" srcId="{D85250E1-9598-4F36-9EC2-6ABED4852900}" destId="{4FB64D67-8604-4898-9F49-D47EFE8AE1B2}" srcOrd="3" destOrd="0" parTransId="{190EEF1F-0947-4C1C-8637-6F5F10846937}" sibTransId="{907576B0-E86D-4D61-BFAE-424D6FBCEAAE}"/>
    <dgm:cxn modelId="{A302118B-813F-4083-8B55-58E3F1397C12}" type="presOf" srcId="{0C82F91C-5DFB-44DD-A79F-897785F790B8}" destId="{344D7490-7374-4FEF-9FC3-7164E6774BE4}" srcOrd="1" destOrd="0" presId="urn:microsoft.com/office/officeart/2005/8/layout/orgChart1"/>
    <dgm:cxn modelId="{48272C44-A57C-4EF3-8F36-660621F0B5F6}" type="presOf" srcId="{BD24B030-B678-4F5A-9578-D62538D50070}" destId="{544A1309-3BCD-4A17-8951-3DDD715FC703}" srcOrd="1" destOrd="0" presId="urn:microsoft.com/office/officeart/2005/8/layout/orgChart1"/>
    <dgm:cxn modelId="{43415D40-7414-440B-8139-0BFB9718FF88}" type="presOf" srcId="{BD805D19-DF1F-40A7-8702-251D63398500}" destId="{80269AC7-EC19-427E-8894-501122BC0FF5}" srcOrd="1" destOrd="0" presId="urn:microsoft.com/office/officeart/2005/8/layout/orgChart1"/>
    <dgm:cxn modelId="{458F70E4-AE55-466A-9DAF-049D21B650E5}" type="presOf" srcId="{34CF129B-A2CA-4631-86F9-A7CD540B592D}" destId="{F4AF3489-AF74-4B05-B0BA-E922D7A31B1E}" srcOrd="0" destOrd="0" presId="urn:microsoft.com/office/officeart/2005/8/layout/orgChart1"/>
    <dgm:cxn modelId="{208C8FA3-5512-4378-B89F-874FE4A7AC96}" type="presOf" srcId="{374F1DAA-44E9-4A7C-8B1B-485944930196}" destId="{7074BB5B-96B6-4A13-907C-FAC5C1648274}" srcOrd="1" destOrd="0" presId="urn:microsoft.com/office/officeart/2005/8/layout/orgChart1"/>
    <dgm:cxn modelId="{CA3B3029-B80C-4B59-A00D-D4970C546E4F}" type="presOf" srcId="{D85250E1-9598-4F36-9EC2-6ABED4852900}" destId="{1DDF3341-169C-4EFE-ADBA-38B1A87931C8}" srcOrd="0" destOrd="0" presId="urn:microsoft.com/office/officeart/2005/8/layout/orgChart1"/>
    <dgm:cxn modelId="{0A7F5ED3-8D86-4212-9F33-990B839C6399}" type="presOf" srcId="{EF2097DB-E83E-4733-9035-9D4DFF368FA3}" destId="{44D16C6D-FFD8-4F12-8A66-7C90F24BB3AD}" srcOrd="0" destOrd="0" presId="urn:microsoft.com/office/officeart/2005/8/layout/orgChart1"/>
    <dgm:cxn modelId="{56F15447-1E25-4ADB-92A6-4D90E1AED5C7}" type="presOf" srcId="{0C82F91C-5DFB-44DD-A79F-897785F790B8}" destId="{ABCAAB9F-CDB9-49EE-9FB4-93796FA6962F}" srcOrd="0" destOrd="0" presId="urn:microsoft.com/office/officeart/2005/8/layout/orgChart1"/>
    <dgm:cxn modelId="{10584622-914F-4E61-BD8E-3E18CAF45226}" type="presOf" srcId="{8D243736-C0A2-45A8-83FE-FB16378C1C42}" destId="{D52E7EF2-F85B-43B1-8655-30E92CAA5163}" srcOrd="0" destOrd="0" presId="urn:microsoft.com/office/officeart/2005/8/layout/orgChart1"/>
    <dgm:cxn modelId="{9CC3B743-4F40-427D-9894-AD22B9A7CF53}" type="presOf" srcId="{4FB64D67-8604-4898-9F49-D47EFE8AE1B2}" destId="{F1959FA8-B11C-4209-89FF-AA48DFEC8E4A}" srcOrd="1" destOrd="0" presId="urn:microsoft.com/office/officeart/2005/8/layout/orgChart1"/>
    <dgm:cxn modelId="{0427EA15-80C2-42B4-A656-6380C3343F19}" type="presOf" srcId="{4FB64D67-8604-4898-9F49-D47EFE8AE1B2}" destId="{AEA12BD8-4E78-4B93-AAEA-BF4CCACB6DD7}" srcOrd="0" destOrd="0" presId="urn:microsoft.com/office/officeart/2005/8/layout/orgChart1"/>
    <dgm:cxn modelId="{54F3B363-B157-4CC0-8D90-F890FB41EDD9}" srcId="{D85250E1-9598-4F36-9EC2-6ABED4852900}" destId="{374F1DAA-44E9-4A7C-8B1B-485944930196}" srcOrd="2" destOrd="0" parTransId="{6428F8C3-8E2D-4CE5-A4C5-36B5B0D3690D}" sibTransId="{903FDBD2-461F-4105-9756-5FA1C601F54D}"/>
    <dgm:cxn modelId="{3906FF8B-EFED-404D-8515-1BD13FB9EB35}" type="presOf" srcId="{BD24B030-B678-4F5A-9578-D62538D50070}" destId="{54D69381-619D-4229-9A75-EB3FD5ECB468}" srcOrd="0" destOrd="0" presId="urn:microsoft.com/office/officeart/2005/8/layout/orgChart1"/>
    <dgm:cxn modelId="{0B3FF2CC-FD3F-4ABB-B7FD-9298B8FECCB7}" type="presOf" srcId="{6428F8C3-8E2D-4CE5-A4C5-36B5B0D3690D}" destId="{A2E8FF5D-037F-4B29-989D-5C2A656FCA9A}" srcOrd="0" destOrd="0" presId="urn:microsoft.com/office/officeart/2005/8/layout/orgChart1"/>
    <dgm:cxn modelId="{486281FC-21F7-470F-B011-F84AFCE47473}" type="presOf" srcId="{29013407-0310-4447-BF61-79B6F7D98A0C}" destId="{97F677A3-7FDD-46A1-B25F-26F49494840B}" srcOrd="1" destOrd="0" presId="urn:microsoft.com/office/officeart/2005/8/layout/orgChart1"/>
    <dgm:cxn modelId="{35BB518F-51E0-43AE-AAAE-D0475A8268D4}" type="presOf" srcId="{77FC36DE-AD7A-4D1C-B161-782DD4159CB8}" destId="{1BEC5E7B-9621-4E01-B7F7-C75BAFDCBA14}" srcOrd="0" destOrd="0" presId="urn:microsoft.com/office/officeart/2005/8/layout/orgChart1"/>
    <dgm:cxn modelId="{EC2C22DE-B7B2-4117-B8E3-1FA9D007AE86}" type="presOf" srcId="{BD805D19-DF1F-40A7-8702-251D63398500}" destId="{3581C392-3615-4898-B5D6-07A9FCBD8876}" srcOrd="0" destOrd="0" presId="urn:microsoft.com/office/officeart/2005/8/layout/orgChart1"/>
    <dgm:cxn modelId="{FDA43392-982A-4C36-8C23-BD06170DE31C}" type="presParOf" srcId="{44D16C6D-FFD8-4F12-8A66-7C90F24BB3AD}" destId="{39DF6628-7C74-4477-986C-38BC8419E114}" srcOrd="0" destOrd="0" presId="urn:microsoft.com/office/officeart/2005/8/layout/orgChart1"/>
    <dgm:cxn modelId="{D10BE828-82BB-4F16-B9DF-E5B5C32DD2D2}" type="presParOf" srcId="{39DF6628-7C74-4477-986C-38BC8419E114}" destId="{1E96FC96-5646-47A5-AA72-BDBFBA00868F}" srcOrd="0" destOrd="0" presId="urn:microsoft.com/office/officeart/2005/8/layout/orgChart1"/>
    <dgm:cxn modelId="{B1C7B2A7-19BB-4AAD-841B-EE88DC8971A0}" type="presParOf" srcId="{1E96FC96-5646-47A5-AA72-BDBFBA00868F}" destId="{1DDF3341-169C-4EFE-ADBA-38B1A87931C8}" srcOrd="0" destOrd="0" presId="urn:microsoft.com/office/officeart/2005/8/layout/orgChart1"/>
    <dgm:cxn modelId="{B33DF5DA-28AF-4939-A21A-119432B62562}" type="presParOf" srcId="{1E96FC96-5646-47A5-AA72-BDBFBA00868F}" destId="{C6AB1C86-6DF2-4929-A8F1-B6C40777036D}" srcOrd="1" destOrd="0" presId="urn:microsoft.com/office/officeart/2005/8/layout/orgChart1"/>
    <dgm:cxn modelId="{B0C5B1A1-206C-4434-BA37-04813B3AE3DB}" type="presParOf" srcId="{39DF6628-7C74-4477-986C-38BC8419E114}" destId="{8F600D0D-B0D5-4A5D-8F7F-0D436687B28C}" srcOrd="1" destOrd="0" presId="urn:microsoft.com/office/officeart/2005/8/layout/orgChart1"/>
    <dgm:cxn modelId="{C554235B-78B9-42C3-805D-F02E3471E5A0}" type="presParOf" srcId="{8F600D0D-B0D5-4A5D-8F7F-0D436687B28C}" destId="{1BEC5E7B-9621-4E01-B7F7-C75BAFDCBA14}" srcOrd="0" destOrd="0" presId="urn:microsoft.com/office/officeart/2005/8/layout/orgChart1"/>
    <dgm:cxn modelId="{1856E22D-577B-4E49-81C7-39934050522C}" type="presParOf" srcId="{8F600D0D-B0D5-4A5D-8F7F-0D436687B28C}" destId="{68743F2D-4857-4503-A2E7-6594B7589D21}" srcOrd="1" destOrd="0" presId="urn:microsoft.com/office/officeart/2005/8/layout/orgChart1"/>
    <dgm:cxn modelId="{A2BE1A90-F52F-4FB6-9AC6-106EBEAE5945}" type="presParOf" srcId="{68743F2D-4857-4503-A2E7-6594B7589D21}" destId="{B9612CAA-F3A3-4209-9208-C3C60BF23B0D}" srcOrd="0" destOrd="0" presId="urn:microsoft.com/office/officeart/2005/8/layout/orgChart1"/>
    <dgm:cxn modelId="{1F6E04B1-C8A7-4D7C-97EF-9A128FBB10F8}" type="presParOf" srcId="{B9612CAA-F3A3-4209-9208-C3C60BF23B0D}" destId="{22F4D3AA-EA1A-45A9-9028-AFDCFF0DE622}" srcOrd="0" destOrd="0" presId="urn:microsoft.com/office/officeart/2005/8/layout/orgChart1"/>
    <dgm:cxn modelId="{5C846D53-5109-4F6E-A580-8063BDB70A26}" type="presParOf" srcId="{B9612CAA-F3A3-4209-9208-C3C60BF23B0D}" destId="{F32A5F98-0778-4D91-826D-4EFBD08E8B4E}" srcOrd="1" destOrd="0" presId="urn:microsoft.com/office/officeart/2005/8/layout/orgChart1"/>
    <dgm:cxn modelId="{5EB69C9C-B222-4998-8B4C-A0FA1D919A40}" type="presParOf" srcId="{68743F2D-4857-4503-A2E7-6594B7589D21}" destId="{2D6F211D-AE6A-4363-890A-0EB4E6AFE142}" srcOrd="1" destOrd="0" presId="urn:microsoft.com/office/officeart/2005/8/layout/orgChart1"/>
    <dgm:cxn modelId="{D504BF27-8EBF-46E2-BA04-B90EE9C4F325}" type="presParOf" srcId="{68743F2D-4857-4503-A2E7-6594B7589D21}" destId="{3E114D3B-8528-463A-91C0-D34639240461}" srcOrd="2" destOrd="0" presId="urn:microsoft.com/office/officeart/2005/8/layout/orgChart1"/>
    <dgm:cxn modelId="{349C0EA7-6B8D-4398-88A1-BB5AA990B943}" type="presParOf" srcId="{8F600D0D-B0D5-4A5D-8F7F-0D436687B28C}" destId="{8848C458-3207-4DEA-9E5D-09137D5FFCA3}" srcOrd="2" destOrd="0" presId="urn:microsoft.com/office/officeart/2005/8/layout/orgChart1"/>
    <dgm:cxn modelId="{B319BB10-1F07-4034-94E7-300886E3582B}" type="presParOf" srcId="{8F600D0D-B0D5-4A5D-8F7F-0D436687B28C}" destId="{DC4749E5-3D60-4C25-A782-94BFBEB83221}" srcOrd="3" destOrd="0" presId="urn:microsoft.com/office/officeart/2005/8/layout/orgChart1"/>
    <dgm:cxn modelId="{29218562-E46F-4ABF-9508-A6859DD8C1C2}" type="presParOf" srcId="{DC4749E5-3D60-4C25-A782-94BFBEB83221}" destId="{A6C52D25-49A5-40BD-8014-BF649DE9BBFB}" srcOrd="0" destOrd="0" presId="urn:microsoft.com/office/officeart/2005/8/layout/orgChart1"/>
    <dgm:cxn modelId="{A2BEB0F6-AEC4-4214-9993-90BB08F69D7F}" type="presParOf" srcId="{A6C52D25-49A5-40BD-8014-BF649DE9BBFB}" destId="{54D69381-619D-4229-9A75-EB3FD5ECB468}" srcOrd="0" destOrd="0" presId="urn:microsoft.com/office/officeart/2005/8/layout/orgChart1"/>
    <dgm:cxn modelId="{67FCAFB7-6485-4445-B7C9-8C7F525282FA}" type="presParOf" srcId="{A6C52D25-49A5-40BD-8014-BF649DE9BBFB}" destId="{544A1309-3BCD-4A17-8951-3DDD715FC703}" srcOrd="1" destOrd="0" presId="urn:microsoft.com/office/officeart/2005/8/layout/orgChart1"/>
    <dgm:cxn modelId="{8861C66A-4381-42FE-8F90-E502F46CEEA1}" type="presParOf" srcId="{DC4749E5-3D60-4C25-A782-94BFBEB83221}" destId="{CF17ED05-10C2-4755-AAB1-64DFCD270F57}" srcOrd="1" destOrd="0" presId="urn:microsoft.com/office/officeart/2005/8/layout/orgChart1"/>
    <dgm:cxn modelId="{87C8C7E0-D4D9-4619-8219-4880D0CB5D74}" type="presParOf" srcId="{DC4749E5-3D60-4C25-A782-94BFBEB83221}" destId="{B425C61D-88FE-4019-B78C-A5E0ED4B1155}" srcOrd="2" destOrd="0" presId="urn:microsoft.com/office/officeart/2005/8/layout/orgChart1"/>
    <dgm:cxn modelId="{1CE15882-BB7E-497A-B0B4-F6544A0E8B81}" type="presParOf" srcId="{8F600D0D-B0D5-4A5D-8F7F-0D436687B28C}" destId="{A2E8FF5D-037F-4B29-989D-5C2A656FCA9A}" srcOrd="4" destOrd="0" presId="urn:microsoft.com/office/officeart/2005/8/layout/orgChart1"/>
    <dgm:cxn modelId="{626F4370-9BD3-4976-97CC-448A41B2F4FA}" type="presParOf" srcId="{8F600D0D-B0D5-4A5D-8F7F-0D436687B28C}" destId="{E1980B67-D28C-4050-B908-0C8E10A5D781}" srcOrd="5" destOrd="0" presId="urn:microsoft.com/office/officeart/2005/8/layout/orgChart1"/>
    <dgm:cxn modelId="{D26C2F15-1CA0-4761-B029-E410D9692CA8}" type="presParOf" srcId="{E1980B67-D28C-4050-B908-0C8E10A5D781}" destId="{CBE8FBEA-ACE9-4C19-A567-D52C20A56E43}" srcOrd="0" destOrd="0" presId="urn:microsoft.com/office/officeart/2005/8/layout/orgChart1"/>
    <dgm:cxn modelId="{2B175E10-48C2-4F02-AF28-54272AE7B554}" type="presParOf" srcId="{CBE8FBEA-ACE9-4C19-A567-D52C20A56E43}" destId="{A92DE51E-6F12-4990-9666-260BE6F3ECBC}" srcOrd="0" destOrd="0" presId="urn:microsoft.com/office/officeart/2005/8/layout/orgChart1"/>
    <dgm:cxn modelId="{97C41F3C-5EAB-4E1E-AFF3-90DC1D8F910A}" type="presParOf" srcId="{CBE8FBEA-ACE9-4C19-A567-D52C20A56E43}" destId="{7074BB5B-96B6-4A13-907C-FAC5C1648274}" srcOrd="1" destOrd="0" presId="urn:microsoft.com/office/officeart/2005/8/layout/orgChart1"/>
    <dgm:cxn modelId="{A1737533-C4E3-46E6-9126-2440EFF93AF2}" type="presParOf" srcId="{E1980B67-D28C-4050-B908-0C8E10A5D781}" destId="{0599344A-A285-4D0B-89F0-1434A6A0FD59}" srcOrd="1" destOrd="0" presId="urn:microsoft.com/office/officeart/2005/8/layout/orgChart1"/>
    <dgm:cxn modelId="{98CEE8FD-3096-4D6F-AA9A-F4B0F18B9B17}" type="presParOf" srcId="{E1980B67-D28C-4050-B908-0C8E10A5D781}" destId="{D3ADB34C-9756-445B-A381-5D47FCB11BFB}" srcOrd="2" destOrd="0" presId="urn:microsoft.com/office/officeart/2005/8/layout/orgChart1"/>
    <dgm:cxn modelId="{12F43C01-D183-40F5-859C-DCCEA23FEDDC}" type="presParOf" srcId="{8F600D0D-B0D5-4A5D-8F7F-0D436687B28C}" destId="{9DCB9550-0174-45DC-BB72-11587D9B6CA3}" srcOrd="6" destOrd="0" presId="urn:microsoft.com/office/officeart/2005/8/layout/orgChart1"/>
    <dgm:cxn modelId="{99F49096-5C17-4EA0-A2FC-EBAF23660BC6}" type="presParOf" srcId="{8F600D0D-B0D5-4A5D-8F7F-0D436687B28C}" destId="{72614FF2-94F7-4AB4-9699-4E71FC859359}" srcOrd="7" destOrd="0" presId="urn:microsoft.com/office/officeart/2005/8/layout/orgChart1"/>
    <dgm:cxn modelId="{74709674-8D92-4CC5-AA31-5FF88E90DB07}" type="presParOf" srcId="{72614FF2-94F7-4AB4-9699-4E71FC859359}" destId="{14787D50-78E1-418F-B08D-A1DDBE599FE1}" srcOrd="0" destOrd="0" presId="urn:microsoft.com/office/officeart/2005/8/layout/orgChart1"/>
    <dgm:cxn modelId="{6D9D250F-E3E2-4576-8AC0-BC24D508D4B2}" type="presParOf" srcId="{14787D50-78E1-418F-B08D-A1DDBE599FE1}" destId="{AEA12BD8-4E78-4B93-AAEA-BF4CCACB6DD7}" srcOrd="0" destOrd="0" presId="urn:microsoft.com/office/officeart/2005/8/layout/orgChart1"/>
    <dgm:cxn modelId="{91E2F83D-68ED-4D21-A574-41A58AEC87D8}" type="presParOf" srcId="{14787D50-78E1-418F-B08D-A1DDBE599FE1}" destId="{F1959FA8-B11C-4209-89FF-AA48DFEC8E4A}" srcOrd="1" destOrd="0" presId="urn:microsoft.com/office/officeart/2005/8/layout/orgChart1"/>
    <dgm:cxn modelId="{63B050AD-A277-4D42-A67F-A2DDC7D732D8}" type="presParOf" srcId="{72614FF2-94F7-4AB4-9699-4E71FC859359}" destId="{1EAF31BB-9261-484B-BB6C-4F470D277E55}" srcOrd="1" destOrd="0" presId="urn:microsoft.com/office/officeart/2005/8/layout/orgChart1"/>
    <dgm:cxn modelId="{BC29522B-F52F-45F2-90EB-D7DE451DA48B}" type="presParOf" srcId="{72614FF2-94F7-4AB4-9699-4E71FC859359}" destId="{9CF10494-254A-4A51-A7C3-C43FD5CB2F29}" srcOrd="2" destOrd="0" presId="urn:microsoft.com/office/officeart/2005/8/layout/orgChart1"/>
    <dgm:cxn modelId="{47D2F3B8-4F6D-4732-8A82-9DEC05B351E1}" type="presParOf" srcId="{8F600D0D-B0D5-4A5D-8F7F-0D436687B28C}" destId="{AE882155-5609-4FA1-B90C-AC5DB932B0CB}" srcOrd="8" destOrd="0" presId="urn:microsoft.com/office/officeart/2005/8/layout/orgChart1"/>
    <dgm:cxn modelId="{88B3D5BD-D55D-44DE-B2CC-463B665356FA}" type="presParOf" srcId="{8F600D0D-B0D5-4A5D-8F7F-0D436687B28C}" destId="{04B08D69-2FEC-426D-A58E-889620AF4989}" srcOrd="9" destOrd="0" presId="urn:microsoft.com/office/officeart/2005/8/layout/orgChart1"/>
    <dgm:cxn modelId="{CD28502C-9F1D-44DF-BCE7-CBA1342D67AA}" type="presParOf" srcId="{04B08D69-2FEC-426D-A58E-889620AF4989}" destId="{A2B26086-8614-490A-A41B-5DFCD80925F9}" srcOrd="0" destOrd="0" presId="urn:microsoft.com/office/officeart/2005/8/layout/orgChart1"/>
    <dgm:cxn modelId="{5547033F-CD3E-4490-B037-19D0693F9B99}" type="presParOf" srcId="{A2B26086-8614-490A-A41B-5DFCD80925F9}" destId="{D4F20240-D1D0-45DC-BF06-2C4D9F9A2F38}" srcOrd="0" destOrd="0" presId="urn:microsoft.com/office/officeart/2005/8/layout/orgChart1"/>
    <dgm:cxn modelId="{35F470CC-3002-4D5A-AF5A-68E45537B0C0}" type="presParOf" srcId="{A2B26086-8614-490A-A41B-5DFCD80925F9}" destId="{CEA0E76D-BAC3-4284-96E6-2EDE56F4D4A0}" srcOrd="1" destOrd="0" presId="urn:microsoft.com/office/officeart/2005/8/layout/orgChart1"/>
    <dgm:cxn modelId="{76845826-F21F-42AA-848C-82BC87EDE3A9}" type="presParOf" srcId="{04B08D69-2FEC-426D-A58E-889620AF4989}" destId="{F3FBD7AB-6E1C-4E1F-A78C-67C4A4A398CD}" srcOrd="1" destOrd="0" presId="urn:microsoft.com/office/officeart/2005/8/layout/orgChart1"/>
    <dgm:cxn modelId="{21D10902-4358-4EA9-8827-8836DD825BDB}" type="presParOf" srcId="{04B08D69-2FEC-426D-A58E-889620AF4989}" destId="{DA045553-B3AA-4E3D-B06B-A743DE22F33B}" srcOrd="2" destOrd="0" presId="urn:microsoft.com/office/officeart/2005/8/layout/orgChart1"/>
    <dgm:cxn modelId="{01476C13-78BA-47BA-95A4-C88DE65D8F63}" type="presParOf" srcId="{8F600D0D-B0D5-4A5D-8F7F-0D436687B28C}" destId="{C5E977B8-A31C-48E1-9627-E7BD59186A90}" srcOrd="10" destOrd="0" presId="urn:microsoft.com/office/officeart/2005/8/layout/orgChart1"/>
    <dgm:cxn modelId="{4806AB95-B4D0-4013-AC53-396533FDD995}" type="presParOf" srcId="{8F600D0D-B0D5-4A5D-8F7F-0D436687B28C}" destId="{285440ED-C6BA-4518-877D-91FA38B98EC2}" srcOrd="11" destOrd="0" presId="urn:microsoft.com/office/officeart/2005/8/layout/orgChart1"/>
    <dgm:cxn modelId="{E57071AE-9610-4E3F-B665-87E1631C37DD}" type="presParOf" srcId="{285440ED-C6BA-4518-877D-91FA38B98EC2}" destId="{EA91D89E-FB85-45E0-A916-36666FC270F6}" srcOrd="0" destOrd="0" presId="urn:microsoft.com/office/officeart/2005/8/layout/orgChart1"/>
    <dgm:cxn modelId="{271F556C-A3D0-4FFD-B1A4-0CE525017D88}" type="presParOf" srcId="{EA91D89E-FB85-45E0-A916-36666FC270F6}" destId="{ABCAAB9F-CDB9-49EE-9FB4-93796FA6962F}" srcOrd="0" destOrd="0" presId="urn:microsoft.com/office/officeart/2005/8/layout/orgChart1"/>
    <dgm:cxn modelId="{5858CF7B-FADC-4F86-80E4-D77218BA416B}" type="presParOf" srcId="{EA91D89E-FB85-45E0-A916-36666FC270F6}" destId="{344D7490-7374-4FEF-9FC3-7164E6774BE4}" srcOrd="1" destOrd="0" presId="urn:microsoft.com/office/officeart/2005/8/layout/orgChart1"/>
    <dgm:cxn modelId="{5A7865E4-B731-40B4-B788-D5DF84995DAA}" type="presParOf" srcId="{285440ED-C6BA-4518-877D-91FA38B98EC2}" destId="{076761BF-7829-4940-A82B-C9BA22724F93}" srcOrd="1" destOrd="0" presId="urn:microsoft.com/office/officeart/2005/8/layout/orgChart1"/>
    <dgm:cxn modelId="{60E41CB7-60CC-4FB8-8A86-A8091F90B678}" type="presParOf" srcId="{285440ED-C6BA-4518-877D-91FA38B98EC2}" destId="{05B583DC-C261-4ECB-82AF-59DE73226C70}" srcOrd="2" destOrd="0" presId="urn:microsoft.com/office/officeart/2005/8/layout/orgChart1"/>
    <dgm:cxn modelId="{3FED888D-E533-4231-8C16-B4D49ECFDF30}" type="presParOf" srcId="{39DF6628-7C74-4477-986C-38BC8419E114}" destId="{95B81725-2628-4AA2-B9D2-8898553729AF}" srcOrd="2" destOrd="0" presId="urn:microsoft.com/office/officeart/2005/8/layout/orgChart1"/>
    <dgm:cxn modelId="{B48BF88E-B7D6-4176-90B0-71706DF21FDD}" type="presParOf" srcId="{95B81725-2628-4AA2-B9D2-8898553729AF}" destId="{874BB5DF-7A22-4F0F-AFDD-4587832D141B}" srcOrd="0" destOrd="0" presId="urn:microsoft.com/office/officeart/2005/8/layout/orgChart1"/>
    <dgm:cxn modelId="{EFBE221C-A6CC-43DA-A280-99A25B00E292}" type="presParOf" srcId="{95B81725-2628-4AA2-B9D2-8898553729AF}" destId="{257CFEB9-1F84-4806-A0C0-9EEA9624BD87}" srcOrd="1" destOrd="0" presId="urn:microsoft.com/office/officeart/2005/8/layout/orgChart1"/>
    <dgm:cxn modelId="{4AB7AB10-2A38-4471-89B7-97552E22C643}" type="presParOf" srcId="{257CFEB9-1F84-4806-A0C0-9EEA9624BD87}" destId="{8FD71E5F-2E4C-4769-9C16-E4E7B25FB9D0}" srcOrd="0" destOrd="0" presId="urn:microsoft.com/office/officeart/2005/8/layout/orgChart1"/>
    <dgm:cxn modelId="{C680866E-7A73-49F8-B067-CA242798760D}" type="presParOf" srcId="{8FD71E5F-2E4C-4769-9C16-E4E7B25FB9D0}" destId="{FB3BEB36-1BE5-42D1-8B3D-B50DB4BB653B}" srcOrd="0" destOrd="0" presId="urn:microsoft.com/office/officeart/2005/8/layout/orgChart1"/>
    <dgm:cxn modelId="{1E1BCBA9-32A4-43D6-89AA-400DBA7104D9}" type="presParOf" srcId="{8FD71E5F-2E4C-4769-9C16-E4E7B25FB9D0}" destId="{97F677A3-7FDD-46A1-B25F-26F49494840B}" srcOrd="1" destOrd="0" presId="urn:microsoft.com/office/officeart/2005/8/layout/orgChart1"/>
    <dgm:cxn modelId="{96746448-57B2-44C1-801F-F59CAD141654}" type="presParOf" srcId="{257CFEB9-1F84-4806-A0C0-9EEA9624BD87}" destId="{B6A48654-2636-4B09-B831-416BFDB9262D}" srcOrd="1" destOrd="0" presId="urn:microsoft.com/office/officeart/2005/8/layout/orgChart1"/>
    <dgm:cxn modelId="{5180B2A8-E505-46C2-B601-A5E05313C733}" type="presParOf" srcId="{257CFEB9-1F84-4806-A0C0-9EEA9624BD87}" destId="{79733360-9288-4634-B887-395659B5BE44}" srcOrd="2" destOrd="0" presId="urn:microsoft.com/office/officeart/2005/8/layout/orgChart1"/>
    <dgm:cxn modelId="{75700002-10C3-44CD-BAF2-F59E67055AF7}" type="presParOf" srcId="{95B81725-2628-4AA2-B9D2-8898553729AF}" destId="{B3B76292-62EC-4096-A72D-D78C1483D7D9}" srcOrd="2" destOrd="0" presId="urn:microsoft.com/office/officeart/2005/8/layout/orgChart1"/>
    <dgm:cxn modelId="{CD81F6CD-9329-467B-94B8-3CED82FB4C7A}" type="presParOf" srcId="{95B81725-2628-4AA2-B9D2-8898553729AF}" destId="{4BCB3BC5-ADFC-4898-BB60-B9BFCA7E97FD}" srcOrd="3" destOrd="0" presId="urn:microsoft.com/office/officeart/2005/8/layout/orgChart1"/>
    <dgm:cxn modelId="{49A59147-9942-4E2E-BE22-D9F6B23669DF}" type="presParOf" srcId="{4BCB3BC5-ADFC-4898-BB60-B9BFCA7E97FD}" destId="{666018AD-636E-4558-A795-5A1D65618F99}" srcOrd="0" destOrd="0" presId="urn:microsoft.com/office/officeart/2005/8/layout/orgChart1"/>
    <dgm:cxn modelId="{56CC4CA1-0472-4A5B-A42C-9744CC0F54CB}" type="presParOf" srcId="{666018AD-636E-4558-A795-5A1D65618F99}" destId="{5FD7A991-0FE9-4D78-AC1B-AEB74D3A7BC3}" srcOrd="0" destOrd="0" presId="urn:microsoft.com/office/officeart/2005/8/layout/orgChart1"/>
    <dgm:cxn modelId="{D6162D4D-274C-4BA4-B15B-F0CD47A9A3A4}" type="presParOf" srcId="{666018AD-636E-4558-A795-5A1D65618F99}" destId="{FC727045-1FB1-4F37-8F29-5485AC3E207C}" srcOrd="1" destOrd="0" presId="urn:microsoft.com/office/officeart/2005/8/layout/orgChart1"/>
    <dgm:cxn modelId="{D92154C5-AD00-4CEF-9D39-3DDA15395866}" type="presParOf" srcId="{4BCB3BC5-ADFC-4898-BB60-B9BFCA7E97FD}" destId="{EDA3006F-F13C-476A-A0DD-A360C4D42089}" srcOrd="1" destOrd="0" presId="urn:microsoft.com/office/officeart/2005/8/layout/orgChart1"/>
    <dgm:cxn modelId="{294C5334-2815-4071-A733-D37C69B59CBE}" type="presParOf" srcId="{4BCB3BC5-ADFC-4898-BB60-B9BFCA7E97FD}" destId="{5C816482-2413-4C77-B951-751B53146340}" srcOrd="2" destOrd="0" presId="urn:microsoft.com/office/officeart/2005/8/layout/orgChart1"/>
    <dgm:cxn modelId="{657C1FAC-C1E8-43F1-B2A7-4607C575AA69}" type="presParOf" srcId="{95B81725-2628-4AA2-B9D2-8898553729AF}" destId="{DFB151C0-0A49-4F38-8D13-8D5DD7E157FC}" srcOrd="4" destOrd="0" presId="urn:microsoft.com/office/officeart/2005/8/layout/orgChart1"/>
    <dgm:cxn modelId="{B05FD041-CB3A-466D-B0B3-79537E8BCEE8}" type="presParOf" srcId="{95B81725-2628-4AA2-B9D2-8898553729AF}" destId="{9E8E7841-C57C-4664-A322-FA00AE94ED1F}" srcOrd="5" destOrd="0" presId="urn:microsoft.com/office/officeart/2005/8/layout/orgChart1"/>
    <dgm:cxn modelId="{2DD5C28E-C939-44BB-B588-E5E54B0DF25F}" type="presParOf" srcId="{9E8E7841-C57C-4664-A322-FA00AE94ED1F}" destId="{5CB73882-D448-479D-92DA-2ECE24FB5BDF}" srcOrd="0" destOrd="0" presId="urn:microsoft.com/office/officeart/2005/8/layout/orgChart1"/>
    <dgm:cxn modelId="{33938285-7F47-4BD4-A02E-5227D770BB8F}" type="presParOf" srcId="{5CB73882-D448-479D-92DA-2ECE24FB5BDF}" destId="{3581C392-3615-4898-B5D6-07A9FCBD8876}" srcOrd="0" destOrd="0" presId="urn:microsoft.com/office/officeart/2005/8/layout/orgChart1"/>
    <dgm:cxn modelId="{06A845B5-A38D-4E8F-A55A-89B98D00124B}" type="presParOf" srcId="{5CB73882-D448-479D-92DA-2ECE24FB5BDF}" destId="{80269AC7-EC19-427E-8894-501122BC0FF5}" srcOrd="1" destOrd="0" presId="urn:microsoft.com/office/officeart/2005/8/layout/orgChart1"/>
    <dgm:cxn modelId="{205A5B7D-0FB6-4301-A453-31BA7802A7AD}" type="presParOf" srcId="{9E8E7841-C57C-4664-A322-FA00AE94ED1F}" destId="{B923FE18-FF24-4A15-91E6-8AA3BECF3A3B}" srcOrd="1" destOrd="0" presId="urn:microsoft.com/office/officeart/2005/8/layout/orgChart1"/>
    <dgm:cxn modelId="{C7ABDCC9-B92D-45CF-8593-9A16A652354A}" type="presParOf" srcId="{9E8E7841-C57C-4664-A322-FA00AE94ED1F}" destId="{21938AFA-0320-4FBB-9080-CF7679E0C40A}" srcOrd="2" destOrd="0" presId="urn:microsoft.com/office/officeart/2005/8/layout/orgChart1"/>
    <dgm:cxn modelId="{0DC30437-987E-413B-8DA0-87699F610F55}" type="presParOf" srcId="{95B81725-2628-4AA2-B9D2-8898553729AF}" destId="{F4AF3489-AF74-4B05-B0BA-E922D7A31B1E}" srcOrd="6" destOrd="0" presId="urn:microsoft.com/office/officeart/2005/8/layout/orgChart1"/>
    <dgm:cxn modelId="{4EB76CF5-D02F-4C5E-ACDF-87BEBECDD665}" type="presParOf" srcId="{95B81725-2628-4AA2-B9D2-8898553729AF}" destId="{59F7D626-37B7-4748-A09C-9B5CD0023EBE}" srcOrd="7" destOrd="0" presId="urn:microsoft.com/office/officeart/2005/8/layout/orgChart1"/>
    <dgm:cxn modelId="{888AD551-C8F3-41A9-8060-E9FC5D9FD059}" type="presParOf" srcId="{59F7D626-37B7-4748-A09C-9B5CD0023EBE}" destId="{AF5C52D8-B2F1-4BC5-A526-E0171EF953D9}" srcOrd="0" destOrd="0" presId="urn:microsoft.com/office/officeart/2005/8/layout/orgChart1"/>
    <dgm:cxn modelId="{500D3CB7-EB65-403E-99FA-F91915D105C1}" type="presParOf" srcId="{AF5C52D8-B2F1-4BC5-A526-E0171EF953D9}" destId="{D52E7EF2-F85B-43B1-8655-30E92CAA5163}" srcOrd="0" destOrd="0" presId="urn:microsoft.com/office/officeart/2005/8/layout/orgChart1"/>
    <dgm:cxn modelId="{6D3DEEDC-D763-4D0D-928F-B846F0583146}" type="presParOf" srcId="{AF5C52D8-B2F1-4BC5-A526-E0171EF953D9}" destId="{0111DC98-C7DE-44C6-A3EB-008DAD03CD6A}" srcOrd="1" destOrd="0" presId="urn:microsoft.com/office/officeart/2005/8/layout/orgChart1"/>
    <dgm:cxn modelId="{1C1A2002-12BF-47A9-B57E-E14F2EDE8E85}" type="presParOf" srcId="{59F7D626-37B7-4748-A09C-9B5CD0023EBE}" destId="{D2342A6F-A4E0-43A5-9E00-9707DC510A38}" srcOrd="1" destOrd="0" presId="urn:microsoft.com/office/officeart/2005/8/layout/orgChart1"/>
    <dgm:cxn modelId="{C164768B-D5D9-4A21-A239-DF17979E91B5}" type="presParOf" srcId="{59F7D626-37B7-4748-A09C-9B5CD0023EBE}" destId="{A0F92195-39B4-4828-8E57-A1FA92E14B6A}" srcOrd="2" destOrd="0" presId="urn:microsoft.com/office/officeart/2005/8/layout/orgChart1"/>
    <dgm:cxn modelId="{9AEB7DD6-4CD9-4716-8E36-3C8B0D8C362D}" type="presParOf" srcId="{95B81725-2628-4AA2-B9D2-8898553729AF}" destId="{AA1E0E92-6D3B-406A-972C-BA84BF4CCA2A}" srcOrd="8" destOrd="0" presId="urn:microsoft.com/office/officeart/2005/8/layout/orgChart1"/>
    <dgm:cxn modelId="{5A270A60-64E1-46F5-BD91-E8926D767055}" type="presParOf" srcId="{95B81725-2628-4AA2-B9D2-8898553729AF}" destId="{0E097C57-29C0-4823-9BA1-9971712B3385}" srcOrd="9" destOrd="0" presId="urn:microsoft.com/office/officeart/2005/8/layout/orgChart1"/>
    <dgm:cxn modelId="{3E592914-5749-4F86-938A-6F21C513834B}" type="presParOf" srcId="{0E097C57-29C0-4823-9BA1-9971712B3385}" destId="{8912BC88-40DD-4A5F-8657-99C8BB5108A1}" srcOrd="0" destOrd="0" presId="urn:microsoft.com/office/officeart/2005/8/layout/orgChart1"/>
    <dgm:cxn modelId="{5B005877-CDCC-4334-B1B0-9B095D60955A}" type="presParOf" srcId="{8912BC88-40DD-4A5F-8657-99C8BB5108A1}" destId="{BE51105F-B1E3-4742-B45B-C384193A0931}" srcOrd="0" destOrd="0" presId="urn:microsoft.com/office/officeart/2005/8/layout/orgChart1"/>
    <dgm:cxn modelId="{70146579-BCAF-47C5-82D1-2D3CF1B1ED07}" type="presParOf" srcId="{8912BC88-40DD-4A5F-8657-99C8BB5108A1}" destId="{B73E999F-1B84-433B-A8A2-85C22E8A7855}" srcOrd="1" destOrd="0" presId="urn:microsoft.com/office/officeart/2005/8/layout/orgChart1"/>
    <dgm:cxn modelId="{6529FD83-13A3-44D9-B54E-235E5D52D8A2}" type="presParOf" srcId="{0E097C57-29C0-4823-9BA1-9971712B3385}" destId="{AB9ED9CF-5D2F-428C-882F-928532453EB9}" srcOrd="1" destOrd="0" presId="urn:microsoft.com/office/officeart/2005/8/layout/orgChart1"/>
    <dgm:cxn modelId="{938BE726-8443-47D5-996C-5849D502EA1C}" type="presParOf" srcId="{0E097C57-29C0-4823-9BA1-9971712B3385}" destId="{D048A274-47F2-45E6-B401-C6D6B5B4EB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F15D24B1-3777-4BD9-A068-EF18EDC591F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Espacios Incluyentes</a:t>
          </a:r>
        </a:p>
      </dgm:t>
    </dgm:pt>
    <dgm:pt modelId="{74134D22-5C8E-4F6D-B3A9-6D5179D1114C}" type="par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C3BF77-FC8B-4A52-B5E1-8662279A3144}" type="sib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5BC90B-692D-4329-8061-C9B04C0A36D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Dibujante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0388E9-63BF-4EF2-8691-99A7CBEFB262}" type="parTrans" cxnId="{97215278-399B-4385-9455-21EBF199D082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90A9F6-CD7E-41E9-AC3F-042498676185}" type="sibTrans" cxnId="{97215278-399B-4385-9455-21EBF199D082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8C70CDC-1E0F-4E52-9A32-9549F0D58F92}" type="pres">
      <dgm:prSet presAssocID="{F15D24B1-3777-4BD9-A068-EF18EDC591F4}" presName="hierRoot1" presStyleCnt="0">
        <dgm:presLayoutVars>
          <dgm:hierBranch val="init"/>
        </dgm:presLayoutVars>
      </dgm:prSet>
      <dgm:spPr/>
    </dgm:pt>
    <dgm:pt modelId="{A976EBA0-EB93-4907-BBE6-E081CCDBD8E5}" type="pres">
      <dgm:prSet presAssocID="{F15D24B1-3777-4BD9-A068-EF18EDC591F4}" presName="rootComposite1" presStyleCnt="0"/>
      <dgm:spPr/>
    </dgm:pt>
    <dgm:pt modelId="{48275066-2785-4388-BDA9-BF8FBDCF948B}" type="pres">
      <dgm:prSet presAssocID="{F15D24B1-3777-4BD9-A068-EF18EDC591F4}" presName="rootText1" presStyleLbl="node0" presStyleIdx="0" presStyleCnt="1" custScaleX="158280" custScaleY="159730" custLinFactNeighborX="-86" custLinFactNeighborY="36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2E8147-76B0-4F13-9058-D4E0F32FD128}" type="pres">
      <dgm:prSet presAssocID="{F15D24B1-3777-4BD9-A068-EF18EDC591F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5A41EBE-CA50-4DB5-AC1A-6880C78CBA98}" type="pres">
      <dgm:prSet presAssocID="{F15D24B1-3777-4BD9-A068-EF18EDC591F4}" presName="hierChild2" presStyleCnt="0"/>
      <dgm:spPr/>
    </dgm:pt>
    <dgm:pt modelId="{D317C3DE-8C5C-477F-81B3-649E896A60FE}" type="pres">
      <dgm:prSet presAssocID="{B30388E9-63BF-4EF2-8691-99A7CBEFB262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B6C4970-0BA2-45A1-BB41-3B633487631D}" type="pres">
      <dgm:prSet presAssocID="{205BC90B-692D-4329-8061-C9B04C0A36D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57DA33B9-41A0-4832-9657-DB0CAC67484E}" type="pres">
      <dgm:prSet presAssocID="{205BC90B-692D-4329-8061-C9B04C0A36DF}" presName="rootComposite" presStyleCnt="0"/>
      <dgm:spPr/>
      <dgm:t>
        <a:bodyPr/>
        <a:lstStyle/>
        <a:p>
          <a:endParaRPr lang="es-ES"/>
        </a:p>
      </dgm:t>
    </dgm:pt>
    <dgm:pt modelId="{044A8455-B063-4C83-90A6-69CB7F27F4A4}" type="pres">
      <dgm:prSet presAssocID="{205BC90B-692D-4329-8061-C9B04C0A36DF}" presName="rootText" presStyleLbl="node2" presStyleIdx="0" presStyleCnt="1" custScaleX="119798" custScaleY="125503" custLinFactNeighborX="-123" custLinFactNeighborY="394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6F2027-594F-41DF-A85F-864817BEA06B}" type="pres">
      <dgm:prSet presAssocID="{205BC90B-692D-4329-8061-C9B04C0A36DF}" presName="rootConnector" presStyleLbl="node2" presStyleIdx="0" presStyleCnt="1"/>
      <dgm:spPr/>
      <dgm:t>
        <a:bodyPr/>
        <a:lstStyle/>
        <a:p>
          <a:endParaRPr lang="es-MX"/>
        </a:p>
      </dgm:t>
    </dgm:pt>
    <dgm:pt modelId="{BB3B29F8-6768-44AC-B54F-341F419031B1}" type="pres">
      <dgm:prSet presAssocID="{205BC90B-692D-4329-8061-C9B04C0A36DF}" presName="hierChild4" presStyleCnt="0"/>
      <dgm:spPr/>
      <dgm:t>
        <a:bodyPr/>
        <a:lstStyle/>
        <a:p>
          <a:endParaRPr lang="es-ES"/>
        </a:p>
      </dgm:t>
    </dgm:pt>
    <dgm:pt modelId="{23BBA175-8C58-4363-9416-7415D0F028BC}" type="pres">
      <dgm:prSet presAssocID="{205BC90B-692D-4329-8061-C9B04C0A36DF}" presName="hierChild5" presStyleCnt="0"/>
      <dgm:spPr/>
      <dgm:t>
        <a:bodyPr/>
        <a:lstStyle/>
        <a:p>
          <a:endParaRPr lang="es-ES"/>
        </a:p>
      </dgm:t>
    </dgm:pt>
    <dgm:pt modelId="{25A1CF09-C670-4C0F-8590-0BFDC696ECFF}" type="pres">
      <dgm:prSet presAssocID="{F15D24B1-3777-4BD9-A068-EF18EDC591F4}" presName="hierChild3" presStyleCnt="0"/>
      <dgm:spPr/>
    </dgm:pt>
  </dgm:ptLst>
  <dgm:cxnLst>
    <dgm:cxn modelId="{B4B2C88F-521C-4D9F-A819-361AC716597F}" type="presOf" srcId="{F15D24B1-3777-4BD9-A068-EF18EDC591F4}" destId="{AE2E8147-76B0-4F13-9058-D4E0F32FD128}" srcOrd="1" destOrd="0" presId="urn:microsoft.com/office/officeart/2005/8/layout/orgChart1"/>
    <dgm:cxn modelId="{259EE73B-7B93-42D1-B338-A7639F1E2D49}" type="presOf" srcId="{205BC90B-692D-4329-8061-C9B04C0A36DF}" destId="{044A8455-B063-4C83-90A6-69CB7F27F4A4}" srcOrd="0" destOrd="0" presId="urn:microsoft.com/office/officeart/2005/8/layout/orgChart1"/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0E206DB5-2B9D-44B9-B2E1-2C5542272536}" type="presOf" srcId="{B30388E9-63BF-4EF2-8691-99A7CBEFB262}" destId="{D317C3DE-8C5C-477F-81B3-649E896A60FE}" srcOrd="0" destOrd="0" presId="urn:microsoft.com/office/officeart/2005/8/layout/orgChart1"/>
    <dgm:cxn modelId="{181CADEC-DF3A-43D4-8E51-4104B92EE960}" type="presOf" srcId="{205BC90B-692D-4329-8061-C9B04C0A36DF}" destId="{E96F2027-594F-41DF-A85F-864817BEA06B}" srcOrd="1" destOrd="0" presId="urn:microsoft.com/office/officeart/2005/8/layout/orgChart1"/>
    <dgm:cxn modelId="{ABF51BD5-1452-4FB6-BBDF-AA398A482A54}" type="presOf" srcId="{F15D24B1-3777-4BD9-A068-EF18EDC591F4}" destId="{48275066-2785-4388-BDA9-BF8FBDCF948B}" srcOrd="0" destOrd="0" presId="urn:microsoft.com/office/officeart/2005/8/layout/orgChart1"/>
    <dgm:cxn modelId="{2ECCF723-1798-45EF-B7DD-2EDBF694F42F}" srcId="{19CE931F-6727-43F0-A15E-3B056BDBCB71}" destId="{F15D24B1-3777-4BD9-A068-EF18EDC591F4}" srcOrd="0" destOrd="0" parTransId="{74134D22-5C8E-4F6D-B3A9-6D5179D1114C}" sibTransId="{48C3BF77-FC8B-4A52-B5E1-8662279A3144}"/>
    <dgm:cxn modelId="{97215278-399B-4385-9455-21EBF199D082}" srcId="{F15D24B1-3777-4BD9-A068-EF18EDC591F4}" destId="{205BC90B-692D-4329-8061-C9B04C0A36DF}" srcOrd="0" destOrd="0" parTransId="{B30388E9-63BF-4EF2-8691-99A7CBEFB262}" sibTransId="{9C90A9F6-CD7E-41E9-AC3F-042498676185}"/>
    <dgm:cxn modelId="{E952CBDE-F934-40CC-A6B9-870328D1F116}" type="presParOf" srcId="{DCBB31F2-391A-4870-9463-AEB8B60416B0}" destId="{A8C70CDC-1E0F-4E52-9A32-9549F0D58F92}" srcOrd="0" destOrd="0" presId="urn:microsoft.com/office/officeart/2005/8/layout/orgChart1"/>
    <dgm:cxn modelId="{BD0FE2F2-147A-41F7-8491-BF1B7C4BC47A}" type="presParOf" srcId="{A8C70CDC-1E0F-4E52-9A32-9549F0D58F92}" destId="{A976EBA0-EB93-4907-BBE6-E081CCDBD8E5}" srcOrd="0" destOrd="0" presId="urn:microsoft.com/office/officeart/2005/8/layout/orgChart1"/>
    <dgm:cxn modelId="{67C5CC24-8FA2-4D28-A228-4C78921846BC}" type="presParOf" srcId="{A976EBA0-EB93-4907-BBE6-E081CCDBD8E5}" destId="{48275066-2785-4388-BDA9-BF8FBDCF948B}" srcOrd="0" destOrd="0" presId="urn:microsoft.com/office/officeart/2005/8/layout/orgChart1"/>
    <dgm:cxn modelId="{B669838D-4C05-42DF-BF76-DFE703983966}" type="presParOf" srcId="{A976EBA0-EB93-4907-BBE6-E081CCDBD8E5}" destId="{AE2E8147-76B0-4F13-9058-D4E0F32FD128}" srcOrd="1" destOrd="0" presId="urn:microsoft.com/office/officeart/2005/8/layout/orgChart1"/>
    <dgm:cxn modelId="{ED7260EB-E361-47EC-B285-AFA0FA91364B}" type="presParOf" srcId="{A8C70CDC-1E0F-4E52-9A32-9549F0D58F92}" destId="{D5A41EBE-CA50-4DB5-AC1A-6880C78CBA98}" srcOrd="1" destOrd="0" presId="urn:microsoft.com/office/officeart/2005/8/layout/orgChart1"/>
    <dgm:cxn modelId="{287CECF5-A037-4FEF-8684-17A0E23AA468}" type="presParOf" srcId="{D5A41EBE-CA50-4DB5-AC1A-6880C78CBA98}" destId="{D317C3DE-8C5C-477F-81B3-649E896A60FE}" srcOrd="0" destOrd="0" presId="urn:microsoft.com/office/officeart/2005/8/layout/orgChart1"/>
    <dgm:cxn modelId="{1E73FB1B-9419-45BD-B58C-E4803C9B1685}" type="presParOf" srcId="{D5A41EBE-CA50-4DB5-AC1A-6880C78CBA98}" destId="{7B6C4970-0BA2-45A1-BB41-3B633487631D}" srcOrd="1" destOrd="0" presId="urn:microsoft.com/office/officeart/2005/8/layout/orgChart1"/>
    <dgm:cxn modelId="{6528CABA-4400-4010-9901-9B0DAAE6D94D}" type="presParOf" srcId="{7B6C4970-0BA2-45A1-BB41-3B633487631D}" destId="{57DA33B9-41A0-4832-9657-DB0CAC67484E}" srcOrd="0" destOrd="0" presId="urn:microsoft.com/office/officeart/2005/8/layout/orgChart1"/>
    <dgm:cxn modelId="{1ABEA2CA-4363-4128-8026-54C857489717}" type="presParOf" srcId="{57DA33B9-41A0-4832-9657-DB0CAC67484E}" destId="{044A8455-B063-4C83-90A6-69CB7F27F4A4}" srcOrd="0" destOrd="0" presId="urn:microsoft.com/office/officeart/2005/8/layout/orgChart1"/>
    <dgm:cxn modelId="{7AA98EFA-9103-4BB6-B125-9F18C5AB8DD3}" type="presParOf" srcId="{57DA33B9-41A0-4832-9657-DB0CAC67484E}" destId="{E96F2027-594F-41DF-A85F-864817BEA06B}" srcOrd="1" destOrd="0" presId="urn:microsoft.com/office/officeart/2005/8/layout/orgChart1"/>
    <dgm:cxn modelId="{089AB254-E133-45E1-BB4B-0938460E09FE}" type="presParOf" srcId="{7B6C4970-0BA2-45A1-BB41-3B633487631D}" destId="{BB3B29F8-6768-44AC-B54F-341F419031B1}" srcOrd="1" destOrd="0" presId="urn:microsoft.com/office/officeart/2005/8/layout/orgChart1"/>
    <dgm:cxn modelId="{97CDBA0E-F8E3-4059-975B-E0A4BC44FFCB}" type="presParOf" srcId="{7B6C4970-0BA2-45A1-BB41-3B633487631D}" destId="{23BBA175-8C58-4363-9416-7415D0F028BC}" srcOrd="2" destOrd="0" presId="urn:microsoft.com/office/officeart/2005/8/layout/orgChart1"/>
    <dgm:cxn modelId="{352CB32A-94F4-4165-8192-094FBEB5F1A6}" type="presParOf" srcId="{A8C70CDC-1E0F-4E52-9A32-9549F0D58F92}" destId="{25A1CF09-C670-4C0F-8590-0BFDC696EC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F2097DB-E83E-4733-9035-9D4DFF368FA3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85250E1-9598-4F36-9EC2-6ABED4852900}">
      <dgm:prSet phldrT="[Texto]"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Director(a) </a:t>
          </a:r>
          <a:r>
            <a:rPr lang="es-ES" altLang="es-MX" sz="1200" b="0" dirty="0" smtClean="0">
              <a:solidFill>
                <a:schemeClr val="tx1"/>
              </a:solidFill>
              <a:latin typeface="+mn-lt"/>
            </a:rPr>
            <a:t>de Seguridad </a:t>
          </a:r>
          <a:r>
            <a:rPr lang="es-ES" altLang="es-MX" sz="1200" b="0" dirty="0" smtClean="0">
              <a:solidFill>
                <a:schemeClr val="tx1"/>
              </a:solidFill>
              <a:latin typeface="+mn-lt"/>
            </a:rPr>
            <a:t>Vial</a:t>
          </a:r>
          <a:endParaRPr lang="es-ES" altLang="es-MX" sz="1200" b="0" dirty="0" smtClean="0">
            <a:solidFill>
              <a:schemeClr val="tx1"/>
            </a:solidFill>
            <a:latin typeface="+mn-lt"/>
          </a:endParaRPr>
        </a:p>
      </dgm:t>
    </dgm:pt>
    <dgm:pt modelId="{4153BE11-2CA8-4614-89A9-43DE91D6A45D}" type="parTrans" cxnId="{40A717F3-9600-44FA-A943-1FDE5EA561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8E552C5F-2C65-4A40-A935-D8BA218B6934}" type="sibTrans" cxnId="{40A717F3-9600-44FA-A943-1FDE5EA561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D79CE157-5758-416C-AD14-8273A3E0A1BB}">
      <dgm:prSet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+mn-lt"/>
            </a:rPr>
            <a:t>Coordinador(a) de Dispositivos para el Control de </a:t>
          </a:r>
          <a:r>
            <a:rPr lang="es-MX" sz="1200" dirty="0" smtClean="0">
              <a:solidFill>
                <a:schemeClr val="tx1"/>
              </a:solidFill>
              <a:latin typeface="+mn-lt"/>
            </a:rPr>
            <a:t>Tránsito</a:t>
          </a:r>
          <a:endParaRPr lang="es-ES" sz="1200" dirty="0" smtClean="0">
            <a:solidFill>
              <a:schemeClr val="tx1"/>
            </a:solidFill>
            <a:latin typeface="+mn-lt"/>
          </a:endParaRPr>
        </a:p>
      </dgm:t>
    </dgm:pt>
    <dgm:pt modelId="{1988EE93-7B25-4CF3-AB3C-DCEA3E26BEC7}" type="parTrans" cxnId="{DC2042AF-10A8-49B6-A222-8317A4412CE6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2A71D0BD-D89D-4E6D-A44A-A29779D11752}" type="sibTrans" cxnId="{DC2042AF-10A8-49B6-A222-8317A4412CE6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B7D36431-81A8-43FE-8C45-65D3550057AA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Coordinador(a) de Estudios de </a:t>
          </a:r>
          <a:r>
            <a:rPr lang="es-ES" sz="1200" dirty="0" smtClean="0">
              <a:solidFill>
                <a:schemeClr val="tx1"/>
              </a:solidFill>
              <a:latin typeface="+mn-lt"/>
            </a:rPr>
            <a:t>Movilidad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FB7BCCF4-A2F9-4DB8-A16D-25A8E7C1B680}" type="parTrans" cxnId="{DDE586B3-E045-4030-A631-DB2BD7E2F75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F48F1801-B414-48FE-A8D1-221580D25492}" type="sibTrans" cxnId="{DDE586B3-E045-4030-A631-DB2BD7E2F75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4AE30B0-E1B8-4F41-AA11-11EC9E3A11BA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Jefe(a) de Estadísticas de Seguridad </a:t>
          </a:r>
          <a:r>
            <a:rPr lang="es-ES" sz="1200" dirty="0" smtClean="0">
              <a:solidFill>
                <a:schemeClr val="tx1"/>
              </a:solidFill>
              <a:latin typeface="+mn-lt"/>
            </a:rPr>
            <a:t>Vial</a:t>
          </a:r>
          <a:endParaRPr lang="es-ES" sz="1200" dirty="0" smtClean="0">
            <a:solidFill>
              <a:schemeClr val="tx1"/>
            </a:solidFill>
            <a:latin typeface="+mn-lt"/>
          </a:endParaRPr>
        </a:p>
      </dgm:t>
    </dgm:pt>
    <dgm:pt modelId="{60EE0955-3AFB-4913-A045-B610D59F2B9F}" type="parTrans" cxnId="{7763FB82-0BFF-4DC3-ABFF-7949975E4FD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A346630E-741B-476C-89F7-EB529165CC54}" type="sibTrans" cxnId="{7763FB82-0BFF-4DC3-ABFF-7949975E4FD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9C6DEAE2-FA56-4BFB-ACAC-56FD27B63D10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Atención y Orientación a el(la) Ciudadano(a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C306CE14-2C41-4F38-82A9-B4CEE1EFC54C}" type="parTrans" cxnId="{19C9A666-8957-471A-ABD4-59A8CF72A96A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6B34A5EA-D520-4DE2-9B5D-EB4C4EAAEC9C}" type="sibTrans" cxnId="{19C9A666-8957-471A-ABD4-59A8CF72A96A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C291BEED-6290-47FB-98A1-069B1BD04FAA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Chofer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07FCFF8-FFD8-43B3-BE0D-4628CE0AD7FF}" type="parTrans" cxnId="{A7E4A797-20EA-40C7-818D-667227A362A1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E5E0CFB-FDE5-42C0-97E0-1C81F9062D59}" type="sibTrans" cxnId="{A7E4A797-20EA-40C7-818D-667227A362A1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A28FDBD-19C7-4489-ABFC-DF4CBDA31D97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33BF32B-9977-42CA-9D96-C9BDFEE03124}" type="parTrans" cxnId="{75A2EA40-8E45-4D26-9D37-CD3F81183F0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6FAC2EB3-BC3B-4E5D-875E-B2F1204A9098}" type="sibTrans" cxnId="{75A2EA40-8E45-4D26-9D37-CD3F81183F0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3C8CA8A0-B2F8-48FD-8AEB-91EE4B1894E1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Jefe(a) de Estudios </a:t>
          </a:r>
          <a:r>
            <a:rPr lang="es-ES" sz="1200" dirty="0" smtClean="0">
              <a:solidFill>
                <a:schemeClr val="tx1"/>
              </a:solidFill>
              <a:latin typeface="+mn-lt"/>
            </a:rPr>
            <a:t>Viales</a:t>
          </a:r>
          <a:endParaRPr lang="es-ES" sz="1200" dirty="0" smtClean="0">
            <a:solidFill>
              <a:schemeClr val="tx1"/>
            </a:solidFill>
            <a:latin typeface="+mn-lt"/>
          </a:endParaRPr>
        </a:p>
      </dgm:t>
    </dgm:pt>
    <dgm:pt modelId="{A7437942-2B49-43D9-84BE-2F8E91693F1D}" type="parTrans" cxnId="{3FD4C4D1-E6E2-497C-AE54-3C82FBFCB4DA}">
      <dgm:prSet/>
      <dgm:spPr/>
      <dgm:t>
        <a:bodyPr/>
        <a:lstStyle/>
        <a:p>
          <a:endParaRPr lang="es-ES"/>
        </a:p>
      </dgm:t>
    </dgm:pt>
    <dgm:pt modelId="{1D0A8ACD-2ED4-4FFB-83D0-CFB570658FD6}" type="sibTrans" cxnId="{3FD4C4D1-E6E2-497C-AE54-3C82FBFCB4DA}">
      <dgm:prSet/>
      <dgm:spPr/>
      <dgm:t>
        <a:bodyPr/>
        <a:lstStyle/>
        <a:p>
          <a:endParaRPr lang="es-ES"/>
        </a:p>
      </dgm:t>
    </dgm:pt>
    <dgm:pt modelId="{DE3AE9A5-DAF5-4D44-9CB5-2701970E6AF3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Mantenimiento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F67EE53-E6FB-4741-B37A-AAA6866CE0D7}" type="parTrans" cxnId="{17BAE8A9-300C-4E00-AB0D-D9948F1D7F5D}">
      <dgm:prSet/>
      <dgm:spPr/>
      <dgm:t>
        <a:bodyPr/>
        <a:lstStyle/>
        <a:p>
          <a:endParaRPr lang="es-ES"/>
        </a:p>
      </dgm:t>
    </dgm:pt>
    <dgm:pt modelId="{AABCFFE1-E201-458B-946D-51AA9E91979D}" type="sibTrans" cxnId="{17BAE8A9-300C-4E00-AB0D-D9948F1D7F5D}">
      <dgm:prSet/>
      <dgm:spPr/>
      <dgm:t>
        <a:bodyPr/>
        <a:lstStyle/>
        <a:p>
          <a:endParaRPr lang="es-ES"/>
        </a:p>
      </dgm:t>
    </dgm:pt>
    <dgm:pt modelId="{44D16C6D-FFD8-4F12-8A66-7C90F24BB3AD}" type="pres">
      <dgm:prSet presAssocID="{EF2097DB-E83E-4733-9035-9D4DFF368F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9DF6628-7C74-4477-986C-38BC8419E114}" type="pres">
      <dgm:prSet presAssocID="{D85250E1-9598-4F36-9EC2-6ABED4852900}" presName="hierRoot1" presStyleCnt="0">
        <dgm:presLayoutVars>
          <dgm:hierBranch val="init"/>
        </dgm:presLayoutVars>
      </dgm:prSet>
      <dgm:spPr/>
    </dgm:pt>
    <dgm:pt modelId="{1E96FC96-5646-47A5-AA72-BDBFBA00868F}" type="pres">
      <dgm:prSet presAssocID="{D85250E1-9598-4F36-9EC2-6ABED4852900}" presName="rootComposite1" presStyleCnt="0"/>
      <dgm:spPr/>
    </dgm:pt>
    <dgm:pt modelId="{1DDF3341-169C-4EFE-ADBA-38B1A87931C8}" type="pres">
      <dgm:prSet presAssocID="{D85250E1-9598-4F36-9EC2-6ABED4852900}" presName="rootText1" presStyleLbl="node0" presStyleIdx="0" presStyleCnt="1" custScaleX="124875" custScaleY="128903" custLinFactNeighborY="-198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B1C86-6DF2-4929-A8F1-B6C40777036D}" type="pres">
      <dgm:prSet presAssocID="{D85250E1-9598-4F36-9EC2-6ABED485290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F600D0D-B0D5-4A5D-8F7F-0D436687B28C}" type="pres">
      <dgm:prSet presAssocID="{D85250E1-9598-4F36-9EC2-6ABED4852900}" presName="hierChild2" presStyleCnt="0"/>
      <dgm:spPr/>
    </dgm:pt>
    <dgm:pt modelId="{30C337E7-85E9-492F-BCB9-6B83A3BE80A6}" type="pres">
      <dgm:prSet presAssocID="{1988EE93-7B25-4CF3-AB3C-DCEA3E26BEC7}" presName="Name37" presStyleLbl="parChTrans1D2" presStyleIdx="0" presStyleCnt="8"/>
      <dgm:spPr/>
      <dgm:t>
        <a:bodyPr/>
        <a:lstStyle/>
        <a:p>
          <a:endParaRPr lang="es-ES"/>
        </a:p>
      </dgm:t>
    </dgm:pt>
    <dgm:pt modelId="{D2D62F1C-74B7-4F90-A49B-3B73EEF439C7}" type="pres">
      <dgm:prSet presAssocID="{D79CE157-5758-416C-AD14-8273A3E0A1BB}" presName="hierRoot2" presStyleCnt="0">
        <dgm:presLayoutVars>
          <dgm:hierBranch val="init"/>
        </dgm:presLayoutVars>
      </dgm:prSet>
      <dgm:spPr/>
    </dgm:pt>
    <dgm:pt modelId="{59A2B16B-9DAD-4BEA-BB09-53AC22BA1A1F}" type="pres">
      <dgm:prSet presAssocID="{D79CE157-5758-416C-AD14-8273A3E0A1BB}" presName="rootComposite" presStyleCnt="0"/>
      <dgm:spPr/>
    </dgm:pt>
    <dgm:pt modelId="{088FE1FC-D5BC-4DE4-BCA4-B37075295F02}" type="pres">
      <dgm:prSet presAssocID="{D79CE157-5758-416C-AD14-8273A3E0A1BB}" presName="rootText" presStyleLbl="node2" presStyleIdx="0" presStyleCnt="4" custScaleY="112790" custLinFactNeighborY="213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7BD406-1D47-4AEE-BE25-9F6BBF271549}" type="pres">
      <dgm:prSet presAssocID="{D79CE157-5758-416C-AD14-8273A3E0A1BB}" presName="rootConnector" presStyleLbl="node2" presStyleIdx="0" presStyleCnt="4"/>
      <dgm:spPr/>
      <dgm:t>
        <a:bodyPr/>
        <a:lstStyle/>
        <a:p>
          <a:endParaRPr lang="es-ES"/>
        </a:p>
      </dgm:t>
    </dgm:pt>
    <dgm:pt modelId="{7E153C3C-C878-4FD6-A2C3-4E66DF7F67BC}" type="pres">
      <dgm:prSet presAssocID="{D79CE157-5758-416C-AD14-8273A3E0A1BB}" presName="hierChild4" presStyleCnt="0"/>
      <dgm:spPr/>
    </dgm:pt>
    <dgm:pt modelId="{456C93E7-E442-49D9-869F-91ABA909351A}" type="pres">
      <dgm:prSet presAssocID="{D79CE157-5758-416C-AD14-8273A3E0A1BB}" presName="hierChild5" presStyleCnt="0"/>
      <dgm:spPr/>
    </dgm:pt>
    <dgm:pt modelId="{084217CF-B6E2-4292-8FC4-0754A5C1301C}" type="pres">
      <dgm:prSet presAssocID="{FB7BCCF4-A2F9-4DB8-A16D-25A8E7C1B680}" presName="Name37" presStyleLbl="parChTrans1D2" presStyleIdx="1" presStyleCnt="8"/>
      <dgm:spPr/>
      <dgm:t>
        <a:bodyPr/>
        <a:lstStyle/>
        <a:p>
          <a:endParaRPr lang="es-ES"/>
        </a:p>
      </dgm:t>
    </dgm:pt>
    <dgm:pt modelId="{4559993C-DB4D-48B3-A183-6F84619C3DE4}" type="pres">
      <dgm:prSet presAssocID="{B7D36431-81A8-43FE-8C45-65D3550057AA}" presName="hierRoot2" presStyleCnt="0">
        <dgm:presLayoutVars>
          <dgm:hierBranch val="init"/>
        </dgm:presLayoutVars>
      </dgm:prSet>
      <dgm:spPr/>
    </dgm:pt>
    <dgm:pt modelId="{072BFAC3-D5C9-46EC-A793-ECF4BB4BFE5E}" type="pres">
      <dgm:prSet presAssocID="{B7D36431-81A8-43FE-8C45-65D3550057AA}" presName="rootComposite" presStyleCnt="0"/>
      <dgm:spPr/>
    </dgm:pt>
    <dgm:pt modelId="{6B446226-F9F7-4049-8CB0-C3564782899A}" type="pres">
      <dgm:prSet presAssocID="{B7D36431-81A8-43FE-8C45-65D3550057AA}" presName="rootText" presStyleLbl="node2" presStyleIdx="1" presStyleCnt="4" custScaleY="112790" custLinFactNeighborY="213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C98C7D-326E-44D0-A853-25FCB0571650}" type="pres">
      <dgm:prSet presAssocID="{B7D36431-81A8-43FE-8C45-65D3550057AA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5C1646-05C1-4118-A7B6-50222CE853D1}" type="pres">
      <dgm:prSet presAssocID="{B7D36431-81A8-43FE-8C45-65D3550057AA}" presName="hierChild4" presStyleCnt="0"/>
      <dgm:spPr/>
    </dgm:pt>
    <dgm:pt modelId="{1469A9E8-177B-4492-9D7E-8D6C2BE09165}" type="pres">
      <dgm:prSet presAssocID="{B7D36431-81A8-43FE-8C45-65D3550057AA}" presName="hierChild5" presStyleCnt="0"/>
      <dgm:spPr/>
    </dgm:pt>
    <dgm:pt modelId="{FF7AE06F-7FD8-490B-900D-72F408A32758}" type="pres">
      <dgm:prSet presAssocID="{60EE0955-3AFB-4913-A045-B610D59F2B9F}" presName="Name37" presStyleLbl="parChTrans1D2" presStyleIdx="2" presStyleCnt="8"/>
      <dgm:spPr/>
      <dgm:t>
        <a:bodyPr/>
        <a:lstStyle/>
        <a:p>
          <a:endParaRPr lang="es-ES"/>
        </a:p>
      </dgm:t>
    </dgm:pt>
    <dgm:pt modelId="{EA640C14-A784-48D3-A3A3-AF7B784676A6}" type="pres">
      <dgm:prSet presAssocID="{74AE30B0-E1B8-4F41-AA11-11EC9E3A11BA}" presName="hierRoot2" presStyleCnt="0">
        <dgm:presLayoutVars>
          <dgm:hierBranch val="init"/>
        </dgm:presLayoutVars>
      </dgm:prSet>
      <dgm:spPr/>
    </dgm:pt>
    <dgm:pt modelId="{F20D0E8D-181C-41B3-9D21-A3AC337579F9}" type="pres">
      <dgm:prSet presAssocID="{74AE30B0-E1B8-4F41-AA11-11EC9E3A11BA}" presName="rootComposite" presStyleCnt="0"/>
      <dgm:spPr/>
    </dgm:pt>
    <dgm:pt modelId="{1A13186A-05D3-478C-A835-B92D4CC339F0}" type="pres">
      <dgm:prSet presAssocID="{74AE30B0-E1B8-4F41-AA11-11EC9E3A11BA}" presName="rootText" presStyleLbl="node2" presStyleIdx="2" presStyleCnt="4" custScaleY="112790" custLinFactNeighborY="213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DF6402-5E5E-4EC4-BCA8-F9549289BA3D}" type="pres">
      <dgm:prSet presAssocID="{74AE30B0-E1B8-4F41-AA11-11EC9E3A11BA}" presName="rootConnector" presStyleLbl="node2" presStyleIdx="2" presStyleCnt="4"/>
      <dgm:spPr/>
      <dgm:t>
        <a:bodyPr/>
        <a:lstStyle/>
        <a:p>
          <a:endParaRPr lang="es-ES"/>
        </a:p>
      </dgm:t>
    </dgm:pt>
    <dgm:pt modelId="{666F98DA-35FE-4672-9EEB-22CD6BE0B646}" type="pres">
      <dgm:prSet presAssocID="{74AE30B0-E1B8-4F41-AA11-11EC9E3A11BA}" presName="hierChild4" presStyleCnt="0"/>
      <dgm:spPr/>
    </dgm:pt>
    <dgm:pt modelId="{1D05BFA0-E8F0-46A1-AE14-F736E4B61BA4}" type="pres">
      <dgm:prSet presAssocID="{74AE30B0-E1B8-4F41-AA11-11EC9E3A11BA}" presName="hierChild5" presStyleCnt="0"/>
      <dgm:spPr/>
    </dgm:pt>
    <dgm:pt modelId="{C7D21AF7-7EB6-482B-8AD2-9A3F752A9B28}" type="pres">
      <dgm:prSet presAssocID="{2F67EE53-E6FB-4741-B37A-AAA6866CE0D7}" presName="Name37" presStyleLbl="parChTrans1D2" presStyleIdx="3" presStyleCnt="8"/>
      <dgm:spPr/>
      <dgm:t>
        <a:bodyPr/>
        <a:lstStyle/>
        <a:p>
          <a:endParaRPr lang="es-ES"/>
        </a:p>
      </dgm:t>
    </dgm:pt>
    <dgm:pt modelId="{9620892C-B8EF-47A8-8390-3A01ED66B364}" type="pres">
      <dgm:prSet presAssocID="{DE3AE9A5-DAF5-4D44-9CB5-2701970E6AF3}" presName="hierRoot2" presStyleCnt="0">
        <dgm:presLayoutVars>
          <dgm:hierBranch val="init"/>
        </dgm:presLayoutVars>
      </dgm:prSet>
      <dgm:spPr/>
    </dgm:pt>
    <dgm:pt modelId="{6E71C9B9-8FD6-48CB-882D-CDEE9C4E8B6C}" type="pres">
      <dgm:prSet presAssocID="{DE3AE9A5-DAF5-4D44-9CB5-2701970E6AF3}" presName="rootComposite" presStyleCnt="0"/>
      <dgm:spPr/>
    </dgm:pt>
    <dgm:pt modelId="{BB3F9DEF-AD8D-47DE-A0FE-E75286B1AB76}" type="pres">
      <dgm:prSet presAssocID="{DE3AE9A5-DAF5-4D44-9CB5-2701970E6AF3}" presName="rootText" presStyleLbl="node2" presStyleIdx="3" presStyleCnt="4" custScaleY="112790" custLinFactNeighborY="213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E3066F8-2D77-4C1D-AF19-9904D9968076}" type="pres">
      <dgm:prSet presAssocID="{DE3AE9A5-DAF5-4D44-9CB5-2701970E6AF3}" presName="rootConnector" presStyleLbl="node2" presStyleIdx="3" presStyleCnt="4"/>
      <dgm:spPr/>
      <dgm:t>
        <a:bodyPr/>
        <a:lstStyle/>
        <a:p>
          <a:endParaRPr lang="es-ES"/>
        </a:p>
      </dgm:t>
    </dgm:pt>
    <dgm:pt modelId="{1C366536-54DF-4604-A5C8-848B2DFE0EB8}" type="pres">
      <dgm:prSet presAssocID="{DE3AE9A5-DAF5-4D44-9CB5-2701970E6AF3}" presName="hierChild4" presStyleCnt="0"/>
      <dgm:spPr/>
    </dgm:pt>
    <dgm:pt modelId="{B127D65D-853B-4704-B4A0-E5C0928BDB58}" type="pres">
      <dgm:prSet presAssocID="{DE3AE9A5-DAF5-4D44-9CB5-2701970E6AF3}" presName="hierChild5" presStyleCnt="0"/>
      <dgm:spPr/>
    </dgm:pt>
    <dgm:pt modelId="{95B81725-2628-4AA2-B9D2-8898553729AF}" type="pres">
      <dgm:prSet presAssocID="{D85250E1-9598-4F36-9EC2-6ABED4852900}" presName="hierChild3" presStyleCnt="0"/>
      <dgm:spPr/>
    </dgm:pt>
    <dgm:pt modelId="{7AA18F6B-228F-4D4F-B416-2E1E0FEB595D}" type="pres">
      <dgm:prSet presAssocID="{C306CE14-2C41-4F38-82A9-B4CEE1EFC54C}" presName="Name111" presStyleLbl="parChTrans1D2" presStyleIdx="4" presStyleCnt="8"/>
      <dgm:spPr/>
      <dgm:t>
        <a:bodyPr/>
        <a:lstStyle/>
        <a:p>
          <a:endParaRPr lang="es-ES"/>
        </a:p>
      </dgm:t>
    </dgm:pt>
    <dgm:pt modelId="{1ECD8E14-984C-4278-9331-61E3F7C96F05}" type="pres">
      <dgm:prSet presAssocID="{9C6DEAE2-FA56-4BFB-ACAC-56FD27B63D10}" presName="hierRoot3" presStyleCnt="0">
        <dgm:presLayoutVars>
          <dgm:hierBranch val="init"/>
        </dgm:presLayoutVars>
      </dgm:prSet>
      <dgm:spPr/>
    </dgm:pt>
    <dgm:pt modelId="{9C59F530-2DE0-4EA3-8306-8BB796407629}" type="pres">
      <dgm:prSet presAssocID="{9C6DEAE2-FA56-4BFB-ACAC-56FD27B63D10}" presName="rootComposite3" presStyleCnt="0"/>
      <dgm:spPr/>
    </dgm:pt>
    <dgm:pt modelId="{2C9D7BFC-2D25-4D1C-BC2E-5853210BF775}" type="pres">
      <dgm:prSet presAssocID="{9C6DEAE2-FA56-4BFB-ACAC-56FD27B63D10}" presName="rootText3" presStyleLbl="asst1" presStyleIdx="0" presStyleCnt="4" custScaleX="96898" custLinFactY="26655" custLinFactNeighborX="-4802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59E6DC-69C5-479F-9842-A7FFB17F75C7}" type="pres">
      <dgm:prSet presAssocID="{9C6DEAE2-FA56-4BFB-ACAC-56FD27B63D10}" presName="rootConnector3" presStyleLbl="asst1" presStyleIdx="0" presStyleCnt="4"/>
      <dgm:spPr/>
      <dgm:t>
        <a:bodyPr/>
        <a:lstStyle/>
        <a:p>
          <a:endParaRPr lang="es-ES"/>
        </a:p>
      </dgm:t>
    </dgm:pt>
    <dgm:pt modelId="{44974D52-43D6-4B95-BB41-B991CF659BB5}" type="pres">
      <dgm:prSet presAssocID="{9C6DEAE2-FA56-4BFB-ACAC-56FD27B63D10}" presName="hierChild6" presStyleCnt="0"/>
      <dgm:spPr/>
    </dgm:pt>
    <dgm:pt modelId="{52E4DCCB-F137-4954-AAF7-00267C9E7160}" type="pres">
      <dgm:prSet presAssocID="{9C6DEAE2-FA56-4BFB-ACAC-56FD27B63D10}" presName="hierChild7" presStyleCnt="0"/>
      <dgm:spPr/>
    </dgm:pt>
    <dgm:pt modelId="{DA3DD961-684D-4381-BB77-13E24C104BFD}" type="pres">
      <dgm:prSet presAssocID="{A07FCFF8-FFD8-43B3-BE0D-4628CE0AD7FF}" presName="Name111" presStyleLbl="parChTrans1D2" presStyleIdx="5" presStyleCnt="8"/>
      <dgm:spPr/>
      <dgm:t>
        <a:bodyPr/>
        <a:lstStyle/>
        <a:p>
          <a:endParaRPr lang="es-ES"/>
        </a:p>
      </dgm:t>
    </dgm:pt>
    <dgm:pt modelId="{023EE896-78D9-4802-A5EF-1C25DCA4DDD7}" type="pres">
      <dgm:prSet presAssocID="{C291BEED-6290-47FB-98A1-069B1BD04FAA}" presName="hierRoot3" presStyleCnt="0">
        <dgm:presLayoutVars>
          <dgm:hierBranch val="init"/>
        </dgm:presLayoutVars>
      </dgm:prSet>
      <dgm:spPr/>
    </dgm:pt>
    <dgm:pt modelId="{34893423-8C18-42DC-97E2-9D1345D4449B}" type="pres">
      <dgm:prSet presAssocID="{C291BEED-6290-47FB-98A1-069B1BD04FAA}" presName="rootComposite3" presStyleCnt="0"/>
      <dgm:spPr/>
    </dgm:pt>
    <dgm:pt modelId="{E977F104-04C3-478F-9AAD-ED24E263BFA7}" type="pres">
      <dgm:prSet presAssocID="{C291BEED-6290-47FB-98A1-069B1BD04FAA}" presName="rootText3" presStyleLbl="asst1" presStyleIdx="1" presStyleCnt="4" custScaleX="96898" custLinFactX="-23795" custLinFactNeighborX="-100000" custLinFactNeighborY="-47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ED5D4B-5359-4FD1-B432-B340CEE21FCB}" type="pres">
      <dgm:prSet presAssocID="{C291BEED-6290-47FB-98A1-069B1BD04FAA}" presName="rootConnector3" presStyleLbl="asst1" presStyleIdx="1" presStyleCnt="4"/>
      <dgm:spPr/>
      <dgm:t>
        <a:bodyPr/>
        <a:lstStyle/>
        <a:p>
          <a:endParaRPr lang="es-ES"/>
        </a:p>
      </dgm:t>
    </dgm:pt>
    <dgm:pt modelId="{01738DC9-794C-4F53-BF9A-F658BD114BA9}" type="pres">
      <dgm:prSet presAssocID="{C291BEED-6290-47FB-98A1-069B1BD04FAA}" presName="hierChild6" presStyleCnt="0"/>
      <dgm:spPr/>
    </dgm:pt>
    <dgm:pt modelId="{DF816F43-4298-454F-8A8A-54829380EB66}" type="pres">
      <dgm:prSet presAssocID="{C291BEED-6290-47FB-98A1-069B1BD04FAA}" presName="hierChild7" presStyleCnt="0"/>
      <dgm:spPr/>
    </dgm:pt>
    <dgm:pt modelId="{1DFBD23B-A891-4EC5-87EA-8ACFF707BA6A}" type="pres">
      <dgm:prSet presAssocID="{C33BF32B-9977-42CA-9D96-C9BDFEE03124}" presName="Name111" presStyleLbl="parChTrans1D2" presStyleIdx="6" presStyleCnt="8"/>
      <dgm:spPr/>
      <dgm:t>
        <a:bodyPr/>
        <a:lstStyle/>
        <a:p>
          <a:endParaRPr lang="es-ES"/>
        </a:p>
      </dgm:t>
    </dgm:pt>
    <dgm:pt modelId="{3DD04792-DDCA-4F43-ACAD-712E37B6B97E}" type="pres">
      <dgm:prSet presAssocID="{AA28FDBD-19C7-4489-ABFC-DF4CBDA31D97}" presName="hierRoot3" presStyleCnt="0">
        <dgm:presLayoutVars>
          <dgm:hierBranch val="init"/>
        </dgm:presLayoutVars>
      </dgm:prSet>
      <dgm:spPr/>
    </dgm:pt>
    <dgm:pt modelId="{09747170-76B7-4BD6-86A5-48C0BE5BA07E}" type="pres">
      <dgm:prSet presAssocID="{AA28FDBD-19C7-4489-ABFC-DF4CBDA31D97}" presName="rootComposite3" presStyleCnt="0"/>
      <dgm:spPr/>
    </dgm:pt>
    <dgm:pt modelId="{A47A8B97-4509-4359-B1CE-AEFDD38AAA8C}" type="pres">
      <dgm:prSet presAssocID="{AA28FDBD-19C7-4489-ABFC-DF4CBDA31D97}" presName="rootText3" presStyleLbl="asst1" presStyleIdx="2" presStyleCnt="4" custScaleX="96898" custLinFactX="25426" custLinFactY="-46936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6D90DA-8A46-4F3B-853C-8CBAA620ACD8}" type="pres">
      <dgm:prSet presAssocID="{AA28FDBD-19C7-4489-ABFC-DF4CBDA31D97}" presName="rootConnector3" presStyleLbl="asst1" presStyleIdx="2" presStyleCnt="4"/>
      <dgm:spPr/>
      <dgm:t>
        <a:bodyPr/>
        <a:lstStyle/>
        <a:p>
          <a:endParaRPr lang="es-ES"/>
        </a:p>
      </dgm:t>
    </dgm:pt>
    <dgm:pt modelId="{B1178DB7-3B62-4B71-90F8-C9401D521627}" type="pres">
      <dgm:prSet presAssocID="{AA28FDBD-19C7-4489-ABFC-DF4CBDA31D97}" presName="hierChild6" presStyleCnt="0"/>
      <dgm:spPr/>
    </dgm:pt>
    <dgm:pt modelId="{722FC453-9FDA-4946-BAD5-631550BAA72D}" type="pres">
      <dgm:prSet presAssocID="{AA28FDBD-19C7-4489-ABFC-DF4CBDA31D97}" presName="hierChild7" presStyleCnt="0"/>
      <dgm:spPr/>
    </dgm:pt>
    <dgm:pt modelId="{AE76579D-1B89-4E6F-AB4E-B32E1CB2DF42}" type="pres">
      <dgm:prSet presAssocID="{A7437942-2B49-43D9-84BE-2F8E91693F1D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0F961955-D21A-485F-84CC-6BE86C3EED31}" type="pres">
      <dgm:prSet presAssocID="{3C8CA8A0-B2F8-48FD-8AEB-91EE4B1894E1}" presName="hierRoot3" presStyleCnt="0">
        <dgm:presLayoutVars>
          <dgm:hierBranch val="init"/>
        </dgm:presLayoutVars>
      </dgm:prSet>
      <dgm:spPr/>
    </dgm:pt>
    <dgm:pt modelId="{65BE6488-1026-4846-B6AE-E593BB3C7E49}" type="pres">
      <dgm:prSet presAssocID="{3C8CA8A0-B2F8-48FD-8AEB-91EE4B1894E1}" presName="rootComposite3" presStyleCnt="0"/>
      <dgm:spPr/>
    </dgm:pt>
    <dgm:pt modelId="{B2B5D9F3-0F68-4AA5-841B-4FCDB8A20E23}" type="pres">
      <dgm:prSet presAssocID="{3C8CA8A0-B2F8-48FD-8AEB-91EE4B1894E1}" presName="rootText3" presStyleLbl="asst1" presStyleIdx="3" presStyleCnt="4" custScaleX="96898" custLinFactNeighborX="6785" custLinFactNeighborY="-162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EDE2CB0-7835-413D-BE1C-4512A119AE1F}" type="pres">
      <dgm:prSet presAssocID="{3C8CA8A0-B2F8-48FD-8AEB-91EE4B1894E1}" presName="rootConnector3" presStyleLbl="asst1" presStyleIdx="3" presStyleCnt="4"/>
      <dgm:spPr/>
      <dgm:t>
        <a:bodyPr/>
        <a:lstStyle/>
        <a:p>
          <a:endParaRPr lang="es-ES"/>
        </a:p>
      </dgm:t>
    </dgm:pt>
    <dgm:pt modelId="{CCD37E11-F029-4437-92F0-2B23BC52D508}" type="pres">
      <dgm:prSet presAssocID="{3C8CA8A0-B2F8-48FD-8AEB-91EE4B1894E1}" presName="hierChild6" presStyleCnt="0"/>
      <dgm:spPr/>
    </dgm:pt>
    <dgm:pt modelId="{13FBAE03-1620-408B-A12B-BF3F9D47E2D7}" type="pres">
      <dgm:prSet presAssocID="{3C8CA8A0-B2F8-48FD-8AEB-91EE4B1894E1}" presName="hierChild7" presStyleCnt="0"/>
      <dgm:spPr/>
    </dgm:pt>
  </dgm:ptLst>
  <dgm:cxnLst>
    <dgm:cxn modelId="{75A2EA40-8E45-4D26-9D37-CD3F81183F05}" srcId="{D85250E1-9598-4F36-9EC2-6ABED4852900}" destId="{AA28FDBD-19C7-4489-ABFC-DF4CBDA31D97}" srcOrd="6" destOrd="0" parTransId="{C33BF32B-9977-42CA-9D96-C9BDFEE03124}" sibTransId="{6FAC2EB3-BC3B-4E5D-875E-B2F1204A9098}"/>
    <dgm:cxn modelId="{7D96E29A-1A1E-41C0-AC7D-16CB49D3870E}" type="presOf" srcId="{9C6DEAE2-FA56-4BFB-ACAC-56FD27B63D10}" destId="{7759E6DC-69C5-479F-9842-A7FFB17F75C7}" srcOrd="1" destOrd="0" presId="urn:microsoft.com/office/officeart/2005/8/layout/orgChart1"/>
    <dgm:cxn modelId="{459AE02B-C0A8-44E9-AC28-8695BC880411}" type="presOf" srcId="{3C8CA8A0-B2F8-48FD-8AEB-91EE4B1894E1}" destId="{B2B5D9F3-0F68-4AA5-841B-4FCDB8A20E23}" srcOrd="0" destOrd="0" presId="urn:microsoft.com/office/officeart/2005/8/layout/orgChart1"/>
    <dgm:cxn modelId="{3FD4C4D1-E6E2-497C-AE54-3C82FBFCB4DA}" srcId="{D85250E1-9598-4F36-9EC2-6ABED4852900}" destId="{3C8CA8A0-B2F8-48FD-8AEB-91EE4B1894E1}" srcOrd="7" destOrd="0" parTransId="{A7437942-2B49-43D9-84BE-2F8E91693F1D}" sibTransId="{1D0A8ACD-2ED4-4FFB-83D0-CFB570658FD6}"/>
    <dgm:cxn modelId="{59AE08E3-D723-48EB-AA06-672FD5FA8B80}" type="presOf" srcId="{AA28FDBD-19C7-4489-ABFC-DF4CBDA31D97}" destId="{B16D90DA-8A46-4F3B-853C-8CBAA620ACD8}" srcOrd="1" destOrd="0" presId="urn:microsoft.com/office/officeart/2005/8/layout/orgChart1"/>
    <dgm:cxn modelId="{60C0E1F8-72BF-458C-9936-415F0476E9E6}" type="presOf" srcId="{AA28FDBD-19C7-4489-ABFC-DF4CBDA31D97}" destId="{A47A8B97-4509-4359-B1CE-AEFDD38AAA8C}" srcOrd="0" destOrd="0" presId="urn:microsoft.com/office/officeart/2005/8/layout/orgChart1"/>
    <dgm:cxn modelId="{30FECFA8-C857-4A73-A804-3E1C69B1D130}" type="presOf" srcId="{9C6DEAE2-FA56-4BFB-ACAC-56FD27B63D10}" destId="{2C9D7BFC-2D25-4D1C-BC2E-5853210BF775}" srcOrd="0" destOrd="0" presId="urn:microsoft.com/office/officeart/2005/8/layout/orgChart1"/>
    <dgm:cxn modelId="{7763FB82-0BFF-4DC3-ABFF-7949975E4FDB}" srcId="{D85250E1-9598-4F36-9EC2-6ABED4852900}" destId="{74AE30B0-E1B8-4F41-AA11-11EC9E3A11BA}" srcOrd="2" destOrd="0" parTransId="{60EE0955-3AFB-4913-A045-B610D59F2B9F}" sibTransId="{A346630E-741B-476C-89F7-EB529165CC54}"/>
    <dgm:cxn modelId="{4D8C96A1-1F74-414B-8A16-ABE6E367EEB4}" type="presOf" srcId="{B7D36431-81A8-43FE-8C45-65D3550057AA}" destId="{F2C98C7D-326E-44D0-A853-25FCB0571650}" srcOrd="1" destOrd="0" presId="urn:microsoft.com/office/officeart/2005/8/layout/orgChart1"/>
    <dgm:cxn modelId="{22CC6511-E868-49BB-BE9E-5FC4D28B61BA}" type="presOf" srcId="{D79CE157-5758-416C-AD14-8273A3E0A1BB}" destId="{477BD406-1D47-4AEE-BE25-9F6BBF271549}" srcOrd="1" destOrd="0" presId="urn:microsoft.com/office/officeart/2005/8/layout/orgChart1"/>
    <dgm:cxn modelId="{0A7F5ED3-8D86-4212-9F33-990B839C6399}" type="presOf" srcId="{EF2097DB-E83E-4733-9035-9D4DFF368FA3}" destId="{44D16C6D-FFD8-4F12-8A66-7C90F24BB3AD}" srcOrd="0" destOrd="0" presId="urn:microsoft.com/office/officeart/2005/8/layout/orgChart1"/>
    <dgm:cxn modelId="{CA3B3029-B80C-4B59-A00D-D4970C546E4F}" type="presOf" srcId="{D85250E1-9598-4F36-9EC2-6ABED4852900}" destId="{1DDF3341-169C-4EFE-ADBA-38B1A87931C8}" srcOrd="0" destOrd="0" presId="urn:microsoft.com/office/officeart/2005/8/layout/orgChart1"/>
    <dgm:cxn modelId="{A7E4A797-20EA-40C7-818D-667227A362A1}" srcId="{D85250E1-9598-4F36-9EC2-6ABED4852900}" destId="{C291BEED-6290-47FB-98A1-069B1BD04FAA}" srcOrd="5" destOrd="0" parTransId="{A07FCFF8-FFD8-43B3-BE0D-4628CE0AD7FF}" sibTransId="{EE5E0CFB-FDE5-42C0-97E0-1C81F9062D59}"/>
    <dgm:cxn modelId="{E7A4C467-ABDF-490A-9D3B-48A57B17AC2D}" type="presOf" srcId="{74AE30B0-E1B8-4F41-AA11-11EC9E3A11BA}" destId="{1A13186A-05D3-478C-A835-B92D4CC339F0}" srcOrd="0" destOrd="0" presId="urn:microsoft.com/office/officeart/2005/8/layout/orgChart1"/>
    <dgm:cxn modelId="{64ED8E47-B0F3-4703-8315-3E8F8FA23290}" type="presOf" srcId="{DE3AE9A5-DAF5-4D44-9CB5-2701970E6AF3}" destId="{EE3066F8-2D77-4C1D-AF19-9904D9968076}" srcOrd="1" destOrd="0" presId="urn:microsoft.com/office/officeart/2005/8/layout/orgChart1"/>
    <dgm:cxn modelId="{DC2042AF-10A8-49B6-A222-8317A4412CE6}" srcId="{D85250E1-9598-4F36-9EC2-6ABED4852900}" destId="{D79CE157-5758-416C-AD14-8273A3E0A1BB}" srcOrd="0" destOrd="0" parTransId="{1988EE93-7B25-4CF3-AB3C-DCEA3E26BEC7}" sibTransId="{2A71D0BD-D89D-4E6D-A44A-A29779D11752}"/>
    <dgm:cxn modelId="{2D505C7D-BA35-43A9-92EA-5A082A6DD178}" type="presOf" srcId="{1988EE93-7B25-4CF3-AB3C-DCEA3E26BEC7}" destId="{30C337E7-85E9-492F-BCB9-6B83A3BE80A6}" srcOrd="0" destOrd="0" presId="urn:microsoft.com/office/officeart/2005/8/layout/orgChart1"/>
    <dgm:cxn modelId="{A5E2982E-2279-4567-B744-007819EFC4B8}" type="presOf" srcId="{2F67EE53-E6FB-4741-B37A-AAA6866CE0D7}" destId="{C7D21AF7-7EB6-482B-8AD2-9A3F752A9B28}" srcOrd="0" destOrd="0" presId="urn:microsoft.com/office/officeart/2005/8/layout/orgChart1"/>
    <dgm:cxn modelId="{EEA91985-4427-4276-A503-B35E9A74F140}" type="presOf" srcId="{60EE0955-3AFB-4913-A045-B610D59F2B9F}" destId="{FF7AE06F-7FD8-490B-900D-72F408A32758}" srcOrd="0" destOrd="0" presId="urn:microsoft.com/office/officeart/2005/8/layout/orgChart1"/>
    <dgm:cxn modelId="{57855306-852C-41DB-843A-2B503722FC11}" type="presOf" srcId="{74AE30B0-E1B8-4F41-AA11-11EC9E3A11BA}" destId="{1DDF6402-5E5E-4EC4-BCA8-F9549289BA3D}" srcOrd="1" destOrd="0" presId="urn:microsoft.com/office/officeart/2005/8/layout/orgChart1"/>
    <dgm:cxn modelId="{19C9A666-8957-471A-ABD4-59A8CF72A96A}" srcId="{D85250E1-9598-4F36-9EC2-6ABED4852900}" destId="{9C6DEAE2-FA56-4BFB-ACAC-56FD27B63D10}" srcOrd="4" destOrd="0" parTransId="{C306CE14-2C41-4F38-82A9-B4CEE1EFC54C}" sibTransId="{6B34A5EA-D520-4DE2-9B5D-EB4C4EAAEC9C}"/>
    <dgm:cxn modelId="{37E07737-88F1-4B7B-B882-AA4345A1F354}" type="presOf" srcId="{C33BF32B-9977-42CA-9D96-C9BDFEE03124}" destId="{1DFBD23B-A891-4EC5-87EA-8ACFF707BA6A}" srcOrd="0" destOrd="0" presId="urn:microsoft.com/office/officeart/2005/8/layout/orgChart1"/>
    <dgm:cxn modelId="{E27EFBB1-EA21-4A90-8851-B70E639EFE5D}" type="presOf" srcId="{3C8CA8A0-B2F8-48FD-8AEB-91EE4B1894E1}" destId="{4EDE2CB0-7835-413D-BE1C-4512A119AE1F}" srcOrd="1" destOrd="0" presId="urn:microsoft.com/office/officeart/2005/8/layout/orgChart1"/>
    <dgm:cxn modelId="{F54B5037-DA47-4680-B61D-31396CC02EF0}" type="presOf" srcId="{FB7BCCF4-A2F9-4DB8-A16D-25A8E7C1B680}" destId="{084217CF-B6E2-4292-8FC4-0754A5C1301C}" srcOrd="0" destOrd="0" presId="urn:microsoft.com/office/officeart/2005/8/layout/orgChart1"/>
    <dgm:cxn modelId="{DDE586B3-E045-4030-A631-DB2BD7E2F758}" srcId="{D85250E1-9598-4F36-9EC2-6ABED4852900}" destId="{B7D36431-81A8-43FE-8C45-65D3550057AA}" srcOrd="1" destOrd="0" parTransId="{FB7BCCF4-A2F9-4DB8-A16D-25A8E7C1B680}" sibTransId="{F48F1801-B414-48FE-A8D1-221580D25492}"/>
    <dgm:cxn modelId="{5C139A4F-462F-4807-AD2E-53FF4E0FB2CF}" type="presOf" srcId="{C306CE14-2C41-4F38-82A9-B4CEE1EFC54C}" destId="{7AA18F6B-228F-4D4F-B416-2E1E0FEB595D}" srcOrd="0" destOrd="0" presId="urn:microsoft.com/office/officeart/2005/8/layout/orgChart1"/>
    <dgm:cxn modelId="{62B28439-9FEB-4DB6-952E-4A990754ACCE}" type="presOf" srcId="{C291BEED-6290-47FB-98A1-069B1BD04FAA}" destId="{0FED5D4B-5359-4FD1-B432-B340CEE21FCB}" srcOrd="1" destOrd="0" presId="urn:microsoft.com/office/officeart/2005/8/layout/orgChart1"/>
    <dgm:cxn modelId="{40A717F3-9600-44FA-A943-1FDE5EA5616F}" srcId="{EF2097DB-E83E-4733-9035-9D4DFF368FA3}" destId="{D85250E1-9598-4F36-9EC2-6ABED4852900}" srcOrd="0" destOrd="0" parTransId="{4153BE11-2CA8-4614-89A9-43DE91D6A45D}" sibTransId="{8E552C5F-2C65-4A40-A935-D8BA218B6934}"/>
    <dgm:cxn modelId="{56EDBCD3-2B42-4AEF-9321-8F5F82C18B5D}" type="presOf" srcId="{D79CE157-5758-416C-AD14-8273A3E0A1BB}" destId="{088FE1FC-D5BC-4DE4-BCA4-B37075295F02}" srcOrd="0" destOrd="0" presId="urn:microsoft.com/office/officeart/2005/8/layout/orgChart1"/>
    <dgm:cxn modelId="{0CBE6251-D9A6-4C3C-8AF1-D8204F4FEEC2}" type="presOf" srcId="{A7437942-2B49-43D9-84BE-2F8E91693F1D}" destId="{AE76579D-1B89-4E6F-AB4E-B32E1CB2DF42}" srcOrd="0" destOrd="0" presId="urn:microsoft.com/office/officeart/2005/8/layout/orgChart1"/>
    <dgm:cxn modelId="{17BAE8A9-300C-4E00-AB0D-D9948F1D7F5D}" srcId="{D85250E1-9598-4F36-9EC2-6ABED4852900}" destId="{DE3AE9A5-DAF5-4D44-9CB5-2701970E6AF3}" srcOrd="3" destOrd="0" parTransId="{2F67EE53-E6FB-4741-B37A-AAA6866CE0D7}" sibTransId="{AABCFFE1-E201-458B-946D-51AA9E91979D}"/>
    <dgm:cxn modelId="{CCAB0672-82FA-42D7-9E64-10C3001169C2}" type="presOf" srcId="{D85250E1-9598-4F36-9EC2-6ABED4852900}" destId="{C6AB1C86-6DF2-4929-A8F1-B6C40777036D}" srcOrd="1" destOrd="0" presId="urn:microsoft.com/office/officeart/2005/8/layout/orgChart1"/>
    <dgm:cxn modelId="{2A1A03A2-30AB-49ED-A0CC-E3627CDE724D}" type="presOf" srcId="{C291BEED-6290-47FB-98A1-069B1BD04FAA}" destId="{E977F104-04C3-478F-9AAD-ED24E263BFA7}" srcOrd="0" destOrd="0" presId="urn:microsoft.com/office/officeart/2005/8/layout/orgChart1"/>
    <dgm:cxn modelId="{25C2317B-DE52-4E43-897F-CBB0D85EC076}" type="presOf" srcId="{A07FCFF8-FFD8-43B3-BE0D-4628CE0AD7FF}" destId="{DA3DD961-684D-4381-BB77-13E24C104BFD}" srcOrd="0" destOrd="0" presId="urn:microsoft.com/office/officeart/2005/8/layout/orgChart1"/>
    <dgm:cxn modelId="{46DF0CC7-7FE8-418A-848B-8144BAEC3BF9}" type="presOf" srcId="{B7D36431-81A8-43FE-8C45-65D3550057AA}" destId="{6B446226-F9F7-4049-8CB0-C3564782899A}" srcOrd="0" destOrd="0" presId="urn:microsoft.com/office/officeart/2005/8/layout/orgChart1"/>
    <dgm:cxn modelId="{2A72C052-CC9A-406B-AD51-F311CEDF502F}" type="presOf" srcId="{DE3AE9A5-DAF5-4D44-9CB5-2701970E6AF3}" destId="{BB3F9DEF-AD8D-47DE-A0FE-E75286B1AB76}" srcOrd="0" destOrd="0" presId="urn:microsoft.com/office/officeart/2005/8/layout/orgChart1"/>
    <dgm:cxn modelId="{FDA43392-982A-4C36-8C23-BD06170DE31C}" type="presParOf" srcId="{44D16C6D-FFD8-4F12-8A66-7C90F24BB3AD}" destId="{39DF6628-7C74-4477-986C-38BC8419E114}" srcOrd="0" destOrd="0" presId="urn:microsoft.com/office/officeart/2005/8/layout/orgChart1"/>
    <dgm:cxn modelId="{D10BE828-82BB-4F16-B9DF-E5B5C32DD2D2}" type="presParOf" srcId="{39DF6628-7C74-4477-986C-38BC8419E114}" destId="{1E96FC96-5646-47A5-AA72-BDBFBA00868F}" srcOrd="0" destOrd="0" presId="urn:microsoft.com/office/officeart/2005/8/layout/orgChart1"/>
    <dgm:cxn modelId="{B1C7B2A7-19BB-4AAD-841B-EE88DC8971A0}" type="presParOf" srcId="{1E96FC96-5646-47A5-AA72-BDBFBA00868F}" destId="{1DDF3341-169C-4EFE-ADBA-38B1A87931C8}" srcOrd="0" destOrd="0" presId="urn:microsoft.com/office/officeart/2005/8/layout/orgChart1"/>
    <dgm:cxn modelId="{B33DF5DA-28AF-4939-A21A-119432B62562}" type="presParOf" srcId="{1E96FC96-5646-47A5-AA72-BDBFBA00868F}" destId="{C6AB1C86-6DF2-4929-A8F1-B6C40777036D}" srcOrd="1" destOrd="0" presId="urn:microsoft.com/office/officeart/2005/8/layout/orgChart1"/>
    <dgm:cxn modelId="{B0C5B1A1-206C-4434-BA37-04813B3AE3DB}" type="presParOf" srcId="{39DF6628-7C74-4477-986C-38BC8419E114}" destId="{8F600D0D-B0D5-4A5D-8F7F-0D436687B28C}" srcOrd="1" destOrd="0" presId="urn:microsoft.com/office/officeart/2005/8/layout/orgChart1"/>
    <dgm:cxn modelId="{0800B9FE-6E74-4330-9644-5D9D774AD44A}" type="presParOf" srcId="{8F600D0D-B0D5-4A5D-8F7F-0D436687B28C}" destId="{30C337E7-85E9-492F-BCB9-6B83A3BE80A6}" srcOrd="0" destOrd="0" presId="urn:microsoft.com/office/officeart/2005/8/layout/orgChart1"/>
    <dgm:cxn modelId="{718406DE-EAA5-41CB-81A5-264BA481BFE9}" type="presParOf" srcId="{8F600D0D-B0D5-4A5D-8F7F-0D436687B28C}" destId="{D2D62F1C-74B7-4F90-A49B-3B73EEF439C7}" srcOrd="1" destOrd="0" presId="urn:microsoft.com/office/officeart/2005/8/layout/orgChart1"/>
    <dgm:cxn modelId="{C198DC56-625E-4100-8B00-57670B307FB0}" type="presParOf" srcId="{D2D62F1C-74B7-4F90-A49B-3B73EEF439C7}" destId="{59A2B16B-9DAD-4BEA-BB09-53AC22BA1A1F}" srcOrd="0" destOrd="0" presId="urn:microsoft.com/office/officeart/2005/8/layout/orgChart1"/>
    <dgm:cxn modelId="{624A4F3F-C8E8-42FD-A7B8-214B48CCE282}" type="presParOf" srcId="{59A2B16B-9DAD-4BEA-BB09-53AC22BA1A1F}" destId="{088FE1FC-D5BC-4DE4-BCA4-B37075295F02}" srcOrd="0" destOrd="0" presId="urn:microsoft.com/office/officeart/2005/8/layout/orgChart1"/>
    <dgm:cxn modelId="{89F740C1-DA73-4660-988E-8B2D30BCE67F}" type="presParOf" srcId="{59A2B16B-9DAD-4BEA-BB09-53AC22BA1A1F}" destId="{477BD406-1D47-4AEE-BE25-9F6BBF271549}" srcOrd="1" destOrd="0" presId="urn:microsoft.com/office/officeart/2005/8/layout/orgChart1"/>
    <dgm:cxn modelId="{246754BC-9245-40EA-9536-CD6686BF267D}" type="presParOf" srcId="{D2D62F1C-74B7-4F90-A49B-3B73EEF439C7}" destId="{7E153C3C-C878-4FD6-A2C3-4E66DF7F67BC}" srcOrd="1" destOrd="0" presId="urn:microsoft.com/office/officeart/2005/8/layout/orgChart1"/>
    <dgm:cxn modelId="{3D722041-465B-495B-8B4C-4B4D949A1621}" type="presParOf" srcId="{D2D62F1C-74B7-4F90-A49B-3B73EEF439C7}" destId="{456C93E7-E442-49D9-869F-91ABA909351A}" srcOrd="2" destOrd="0" presId="urn:microsoft.com/office/officeart/2005/8/layout/orgChart1"/>
    <dgm:cxn modelId="{277CE78A-48BC-4C5A-8910-F72E10641900}" type="presParOf" srcId="{8F600D0D-B0D5-4A5D-8F7F-0D436687B28C}" destId="{084217CF-B6E2-4292-8FC4-0754A5C1301C}" srcOrd="2" destOrd="0" presId="urn:microsoft.com/office/officeart/2005/8/layout/orgChart1"/>
    <dgm:cxn modelId="{A82233F1-2103-40AB-9DDD-356E1A48CF2C}" type="presParOf" srcId="{8F600D0D-B0D5-4A5D-8F7F-0D436687B28C}" destId="{4559993C-DB4D-48B3-A183-6F84619C3DE4}" srcOrd="3" destOrd="0" presId="urn:microsoft.com/office/officeart/2005/8/layout/orgChart1"/>
    <dgm:cxn modelId="{5998929D-9DCB-4B00-95E1-4AD7D52511CA}" type="presParOf" srcId="{4559993C-DB4D-48B3-A183-6F84619C3DE4}" destId="{072BFAC3-D5C9-46EC-A793-ECF4BB4BFE5E}" srcOrd="0" destOrd="0" presId="urn:microsoft.com/office/officeart/2005/8/layout/orgChart1"/>
    <dgm:cxn modelId="{7089E8D4-70AA-48D3-AE14-B315691DB974}" type="presParOf" srcId="{072BFAC3-D5C9-46EC-A793-ECF4BB4BFE5E}" destId="{6B446226-F9F7-4049-8CB0-C3564782899A}" srcOrd="0" destOrd="0" presId="urn:microsoft.com/office/officeart/2005/8/layout/orgChart1"/>
    <dgm:cxn modelId="{7FA604A5-EF78-455E-9387-F65A511E06FD}" type="presParOf" srcId="{072BFAC3-D5C9-46EC-A793-ECF4BB4BFE5E}" destId="{F2C98C7D-326E-44D0-A853-25FCB0571650}" srcOrd="1" destOrd="0" presId="urn:microsoft.com/office/officeart/2005/8/layout/orgChart1"/>
    <dgm:cxn modelId="{00AAF7BB-1789-4C00-A3A8-3908BA6EAE36}" type="presParOf" srcId="{4559993C-DB4D-48B3-A183-6F84619C3DE4}" destId="{0D5C1646-05C1-4118-A7B6-50222CE853D1}" srcOrd="1" destOrd="0" presId="urn:microsoft.com/office/officeart/2005/8/layout/orgChart1"/>
    <dgm:cxn modelId="{E5FB1871-92E0-45A4-8069-16B89DC3C0EF}" type="presParOf" srcId="{4559993C-DB4D-48B3-A183-6F84619C3DE4}" destId="{1469A9E8-177B-4492-9D7E-8D6C2BE09165}" srcOrd="2" destOrd="0" presId="urn:microsoft.com/office/officeart/2005/8/layout/orgChart1"/>
    <dgm:cxn modelId="{A5952AEF-A478-421A-8BF5-D63C7D1FD1D7}" type="presParOf" srcId="{8F600D0D-B0D5-4A5D-8F7F-0D436687B28C}" destId="{FF7AE06F-7FD8-490B-900D-72F408A32758}" srcOrd="4" destOrd="0" presId="urn:microsoft.com/office/officeart/2005/8/layout/orgChart1"/>
    <dgm:cxn modelId="{7408912F-29BF-4D04-B908-F001253F69FA}" type="presParOf" srcId="{8F600D0D-B0D5-4A5D-8F7F-0D436687B28C}" destId="{EA640C14-A784-48D3-A3A3-AF7B784676A6}" srcOrd="5" destOrd="0" presId="urn:microsoft.com/office/officeart/2005/8/layout/orgChart1"/>
    <dgm:cxn modelId="{9CB53A11-0288-4D8B-9195-8BA01224109E}" type="presParOf" srcId="{EA640C14-A784-48D3-A3A3-AF7B784676A6}" destId="{F20D0E8D-181C-41B3-9D21-A3AC337579F9}" srcOrd="0" destOrd="0" presId="urn:microsoft.com/office/officeart/2005/8/layout/orgChart1"/>
    <dgm:cxn modelId="{C846ACB8-FC1B-4240-AD6E-AA0A5BCB70CF}" type="presParOf" srcId="{F20D0E8D-181C-41B3-9D21-A3AC337579F9}" destId="{1A13186A-05D3-478C-A835-B92D4CC339F0}" srcOrd="0" destOrd="0" presId="urn:microsoft.com/office/officeart/2005/8/layout/orgChart1"/>
    <dgm:cxn modelId="{901FEFBD-0E7E-4989-BD40-BCAFAAECB5E5}" type="presParOf" srcId="{F20D0E8D-181C-41B3-9D21-A3AC337579F9}" destId="{1DDF6402-5E5E-4EC4-BCA8-F9549289BA3D}" srcOrd="1" destOrd="0" presId="urn:microsoft.com/office/officeart/2005/8/layout/orgChart1"/>
    <dgm:cxn modelId="{53F555FA-D5AE-41FB-A542-5C05400176E0}" type="presParOf" srcId="{EA640C14-A784-48D3-A3A3-AF7B784676A6}" destId="{666F98DA-35FE-4672-9EEB-22CD6BE0B646}" srcOrd="1" destOrd="0" presId="urn:microsoft.com/office/officeart/2005/8/layout/orgChart1"/>
    <dgm:cxn modelId="{DE8D098C-DCC2-4F8F-822A-4F9F67CBC319}" type="presParOf" srcId="{EA640C14-A784-48D3-A3A3-AF7B784676A6}" destId="{1D05BFA0-E8F0-46A1-AE14-F736E4B61BA4}" srcOrd="2" destOrd="0" presId="urn:microsoft.com/office/officeart/2005/8/layout/orgChart1"/>
    <dgm:cxn modelId="{68A9DBD0-534F-4DA3-8149-0DDE23C728B6}" type="presParOf" srcId="{8F600D0D-B0D5-4A5D-8F7F-0D436687B28C}" destId="{C7D21AF7-7EB6-482B-8AD2-9A3F752A9B28}" srcOrd="6" destOrd="0" presId="urn:microsoft.com/office/officeart/2005/8/layout/orgChart1"/>
    <dgm:cxn modelId="{5E4E12DC-40BB-439B-8262-F6D4017BD854}" type="presParOf" srcId="{8F600D0D-B0D5-4A5D-8F7F-0D436687B28C}" destId="{9620892C-B8EF-47A8-8390-3A01ED66B364}" srcOrd="7" destOrd="0" presId="urn:microsoft.com/office/officeart/2005/8/layout/orgChart1"/>
    <dgm:cxn modelId="{25A84959-7C86-48AF-BD7E-CADE46F0FC50}" type="presParOf" srcId="{9620892C-B8EF-47A8-8390-3A01ED66B364}" destId="{6E71C9B9-8FD6-48CB-882D-CDEE9C4E8B6C}" srcOrd="0" destOrd="0" presId="urn:microsoft.com/office/officeart/2005/8/layout/orgChart1"/>
    <dgm:cxn modelId="{21EC281D-FFEA-4E2A-97B3-B6C807B24B08}" type="presParOf" srcId="{6E71C9B9-8FD6-48CB-882D-CDEE9C4E8B6C}" destId="{BB3F9DEF-AD8D-47DE-A0FE-E75286B1AB76}" srcOrd="0" destOrd="0" presId="urn:microsoft.com/office/officeart/2005/8/layout/orgChart1"/>
    <dgm:cxn modelId="{347E5CF2-C824-41AB-B9D0-9262B26159A2}" type="presParOf" srcId="{6E71C9B9-8FD6-48CB-882D-CDEE9C4E8B6C}" destId="{EE3066F8-2D77-4C1D-AF19-9904D9968076}" srcOrd="1" destOrd="0" presId="urn:microsoft.com/office/officeart/2005/8/layout/orgChart1"/>
    <dgm:cxn modelId="{40980A4C-8A71-4161-9D33-5BB9F6CDC4FC}" type="presParOf" srcId="{9620892C-B8EF-47A8-8390-3A01ED66B364}" destId="{1C366536-54DF-4604-A5C8-848B2DFE0EB8}" srcOrd="1" destOrd="0" presId="urn:microsoft.com/office/officeart/2005/8/layout/orgChart1"/>
    <dgm:cxn modelId="{CBE1DE61-BECC-4190-A7EB-BFBA74026965}" type="presParOf" srcId="{9620892C-B8EF-47A8-8390-3A01ED66B364}" destId="{B127D65D-853B-4704-B4A0-E5C0928BDB58}" srcOrd="2" destOrd="0" presId="urn:microsoft.com/office/officeart/2005/8/layout/orgChart1"/>
    <dgm:cxn modelId="{3FED888D-E533-4231-8C16-B4D49ECFDF30}" type="presParOf" srcId="{39DF6628-7C74-4477-986C-38BC8419E114}" destId="{95B81725-2628-4AA2-B9D2-8898553729AF}" srcOrd="2" destOrd="0" presId="urn:microsoft.com/office/officeart/2005/8/layout/orgChart1"/>
    <dgm:cxn modelId="{63843BC6-84CD-4F0E-81C2-F5BDCBC900E5}" type="presParOf" srcId="{95B81725-2628-4AA2-B9D2-8898553729AF}" destId="{7AA18F6B-228F-4D4F-B416-2E1E0FEB595D}" srcOrd="0" destOrd="0" presId="urn:microsoft.com/office/officeart/2005/8/layout/orgChart1"/>
    <dgm:cxn modelId="{93934AB2-4F89-46C4-B3A2-8B141923E7F5}" type="presParOf" srcId="{95B81725-2628-4AA2-B9D2-8898553729AF}" destId="{1ECD8E14-984C-4278-9331-61E3F7C96F05}" srcOrd="1" destOrd="0" presId="urn:microsoft.com/office/officeart/2005/8/layout/orgChart1"/>
    <dgm:cxn modelId="{7FD402B3-B1BB-4B83-89A4-50AD5ECE23EA}" type="presParOf" srcId="{1ECD8E14-984C-4278-9331-61E3F7C96F05}" destId="{9C59F530-2DE0-4EA3-8306-8BB796407629}" srcOrd="0" destOrd="0" presId="urn:microsoft.com/office/officeart/2005/8/layout/orgChart1"/>
    <dgm:cxn modelId="{DDC0277C-CFD3-4655-BC12-E891D0E3A124}" type="presParOf" srcId="{9C59F530-2DE0-4EA3-8306-8BB796407629}" destId="{2C9D7BFC-2D25-4D1C-BC2E-5853210BF775}" srcOrd="0" destOrd="0" presId="urn:microsoft.com/office/officeart/2005/8/layout/orgChart1"/>
    <dgm:cxn modelId="{A65E66AD-7672-424A-81D5-F0C176F8703F}" type="presParOf" srcId="{9C59F530-2DE0-4EA3-8306-8BB796407629}" destId="{7759E6DC-69C5-479F-9842-A7FFB17F75C7}" srcOrd="1" destOrd="0" presId="urn:microsoft.com/office/officeart/2005/8/layout/orgChart1"/>
    <dgm:cxn modelId="{E7728174-8269-4E44-9B85-162CB0BF04A4}" type="presParOf" srcId="{1ECD8E14-984C-4278-9331-61E3F7C96F05}" destId="{44974D52-43D6-4B95-BB41-B991CF659BB5}" srcOrd="1" destOrd="0" presId="urn:microsoft.com/office/officeart/2005/8/layout/orgChart1"/>
    <dgm:cxn modelId="{21B3FB8C-2DAD-4053-AEAD-AF0229F4DBF5}" type="presParOf" srcId="{1ECD8E14-984C-4278-9331-61E3F7C96F05}" destId="{52E4DCCB-F137-4954-AAF7-00267C9E7160}" srcOrd="2" destOrd="0" presId="urn:microsoft.com/office/officeart/2005/8/layout/orgChart1"/>
    <dgm:cxn modelId="{AA862B97-319B-4B22-BA63-EAEB32747951}" type="presParOf" srcId="{95B81725-2628-4AA2-B9D2-8898553729AF}" destId="{DA3DD961-684D-4381-BB77-13E24C104BFD}" srcOrd="2" destOrd="0" presId="urn:microsoft.com/office/officeart/2005/8/layout/orgChart1"/>
    <dgm:cxn modelId="{75346EC0-290C-4869-91EE-8E0B599CBB07}" type="presParOf" srcId="{95B81725-2628-4AA2-B9D2-8898553729AF}" destId="{023EE896-78D9-4802-A5EF-1C25DCA4DDD7}" srcOrd="3" destOrd="0" presId="urn:microsoft.com/office/officeart/2005/8/layout/orgChart1"/>
    <dgm:cxn modelId="{F654BA40-5264-4F76-82BC-A6E1A2EB0F8D}" type="presParOf" srcId="{023EE896-78D9-4802-A5EF-1C25DCA4DDD7}" destId="{34893423-8C18-42DC-97E2-9D1345D4449B}" srcOrd="0" destOrd="0" presId="urn:microsoft.com/office/officeart/2005/8/layout/orgChart1"/>
    <dgm:cxn modelId="{CE4303D6-503A-489B-AC23-71E1282A5752}" type="presParOf" srcId="{34893423-8C18-42DC-97E2-9D1345D4449B}" destId="{E977F104-04C3-478F-9AAD-ED24E263BFA7}" srcOrd="0" destOrd="0" presId="urn:microsoft.com/office/officeart/2005/8/layout/orgChart1"/>
    <dgm:cxn modelId="{DECF97F7-1EE2-4670-8455-CD9DC2F8E6B2}" type="presParOf" srcId="{34893423-8C18-42DC-97E2-9D1345D4449B}" destId="{0FED5D4B-5359-4FD1-B432-B340CEE21FCB}" srcOrd="1" destOrd="0" presId="urn:microsoft.com/office/officeart/2005/8/layout/orgChart1"/>
    <dgm:cxn modelId="{54836134-BCBB-4240-A06F-8843C272C6A9}" type="presParOf" srcId="{023EE896-78D9-4802-A5EF-1C25DCA4DDD7}" destId="{01738DC9-794C-4F53-BF9A-F658BD114BA9}" srcOrd="1" destOrd="0" presId="urn:microsoft.com/office/officeart/2005/8/layout/orgChart1"/>
    <dgm:cxn modelId="{B400990D-BD27-4294-B0F9-307B447518A2}" type="presParOf" srcId="{023EE896-78D9-4802-A5EF-1C25DCA4DDD7}" destId="{DF816F43-4298-454F-8A8A-54829380EB66}" srcOrd="2" destOrd="0" presId="urn:microsoft.com/office/officeart/2005/8/layout/orgChart1"/>
    <dgm:cxn modelId="{B1610B47-3E42-4724-BEAB-5C01B91B59A3}" type="presParOf" srcId="{95B81725-2628-4AA2-B9D2-8898553729AF}" destId="{1DFBD23B-A891-4EC5-87EA-8ACFF707BA6A}" srcOrd="4" destOrd="0" presId="urn:microsoft.com/office/officeart/2005/8/layout/orgChart1"/>
    <dgm:cxn modelId="{A929E4D8-4D18-4CE9-8A84-D24946A8715B}" type="presParOf" srcId="{95B81725-2628-4AA2-B9D2-8898553729AF}" destId="{3DD04792-DDCA-4F43-ACAD-712E37B6B97E}" srcOrd="5" destOrd="0" presId="urn:microsoft.com/office/officeart/2005/8/layout/orgChart1"/>
    <dgm:cxn modelId="{2BBC51CA-4AC1-47DD-8BD9-CF7432162F39}" type="presParOf" srcId="{3DD04792-DDCA-4F43-ACAD-712E37B6B97E}" destId="{09747170-76B7-4BD6-86A5-48C0BE5BA07E}" srcOrd="0" destOrd="0" presId="urn:microsoft.com/office/officeart/2005/8/layout/orgChart1"/>
    <dgm:cxn modelId="{9D5B576C-414B-4755-AE6E-F171EFBD919A}" type="presParOf" srcId="{09747170-76B7-4BD6-86A5-48C0BE5BA07E}" destId="{A47A8B97-4509-4359-B1CE-AEFDD38AAA8C}" srcOrd="0" destOrd="0" presId="urn:microsoft.com/office/officeart/2005/8/layout/orgChart1"/>
    <dgm:cxn modelId="{60D6D947-86E3-4D61-B25D-1CB94D1CBCAA}" type="presParOf" srcId="{09747170-76B7-4BD6-86A5-48C0BE5BA07E}" destId="{B16D90DA-8A46-4F3B-853C-8CBAA620ACD8}" srcOrd="1" destOrd="0" presId="urn:microsoft.com/office/officeart/2005/8/layout/orgChart1"/>
    <dgm:cxn modelId="{ED3D775C-4F56-4830-81F6-76BFE926AD7E}" type="presParOf" srcId="{3DD04792-DDCA-4F43-ACAD-712E37B6B97E}" destId="{B1178DB7-3B62-4B71-90F8-C9401D521627}" srcOrd="1" destOrd="0" presId="urn:microsoft.com/office/officeart/2005/8/layout/orgChart1"/>
    <dgm:cxn modelId="{1F65B3BA-4833-4565-895F-B25A693C94F9}" type="presParOf" srcId="{3DD04792-DDCA-4F43-ACAD-712E37B6B97E}" destId="{722FC453-9FDA-4946-BAD5-631550BAA72D}" srcOrd="2" destOrd="0" presId="urn:microsoft.com/office/officeart/2005/8/layout/orgChart1"/>
    <dgm:cxn modelId="{0B35E38E-8BA8-44F2-A722-22D7B5C0BEE7}" type="presParOf" srcId="{95B81725-2628-4AA2-B9D2-8898553729AF}" destId="{AE76579D-1B89-4E6F-AB4E-B32E1CB2DF42}" srcOrd="6" destOrd="0" presId="urn:microsoft.com/office/officeart/2005/8/layout/orgChart1"/>
    <dgm:cxn modelId="{EA9C84EE-6069-4D1E-827D-5960C0A52A28}" type="presParOf" srcId="{95B81725-2628-4AA2-B9D2-8898553729AF}" destId="{0F961955-D21A-485F-84CC-6BE86C3EED31}" srcOrd="7" destOrd="0" presId="urn:microsoft.com/office/officeart/2005/8/layout/orgChart1"/>
    <dgm:cxn modelId="{C6AF81B9-3756-46F6-9D74-8CDD471C3ADC}" type="presParOf" srcId="{0F961955-D21A-485F-84CC-6BE86C3EED31}" destId="{65BE6488-1026-4846-B6AE-E593BB3C7E49}" srcOrd="0" destOrd="0" presId="urn:microsoft.com/office/officeart/2005/8/layout/orgChart1"/>
    <dgm:cxn modelId="{AB32DB6D-9451-472C-BF6C-E48DD14C9C9B}" type="presParOf" srcId="{65BE6488-1026-4846-B6AE-E593BB3C7E49}" destId="{B2B5D9F3-0F68-4AA5-841B-4FCDB8A20E23}" srcOrd="0" destOrd="0" presId="urn:microsoft.com/office/officeart/2005/8/layout/orgChart1"/>
    <dgm:cxn modelId="{3C5889B6-B65D-4A03-97C8-D05AAB2C9000}" type="presParOf" srcId="{65BE6488-1026-4846-B6AE-E593BB3C7E49}" destId="{4EDE2CB0-7835-413D-BE1C-4512A119AE1F}" srcOrd="1" destOrd="0" presId="urn:microsoft.com/office/officeart/2005/8/layout/orgChart1"/>
    <dgm:cxn modelId="{0F962FB0-B4CF-4F71-BF81-B1813CE2C345}" type="presParOf" srcId="{0F961955-D21A-485F-84CC-6BE86C3EED31}" destId="{CCD37E11-F029-4437-92F0-2B23BC52D508}" srcOrd="1" destOrd="0" presId="urn:microsoft.com/office/officeart/2005/8/layout/orgChart1"/>
    <dgm:cxn modelId="{DB7AD727-0F2F-4A43-8804-793ECCC309B5}" type="presParOf" srcId="{0F961955-D21A-485F-84CC-6BE86C3EED31}" destId="{13FBAE03-1620-408B-A12B-BF3F9D47E2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+mn-lt"/>
            </a:rPr>
            <a:t>Coordinador(a) de Dispositivos </a:t>
          </a:r>
          <a:br>
            <a:rPr lang="es-MX" sz="1200" dirty="0" smtClean="0">
              <a:solidFill>
                <a:schemeClr val="tx1"/>
              </a:solidFill>
              <a:latin typeface="+mn-lt"/>
            </a:rPr>
          </a:br>
          <a:r>
            <a:rPr lang="es-MX" sz="1200" dirty="0" smtClean="0">
              <a:solidFill>
                <a:schemeClr val="tx1"/>
              </a:solidFill>
              <a:latin typeface="+mn-lt"/>
            </a:rPr>
            <a:t>para el Control de Tránsito</a:t>
          </a:r>
          <a:endParaRPr lang="es-MX" altLang="es-MX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DB3EEE-A1B0-4BFD-B588-35D0B0316511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Instalación y Mantenimiento de Dispositivos para el Control del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Tránsito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BE4B0D5-C840-466E-BADE-8371DE21C96F}" type="parTrans" cxnId="{0380D6AC-30CC-44BA-B30C-D51044669566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EFFCF3-A452-4FDE-8491-24B41B7B3FED}" type="sibTrans" cxnId="{0380D6AC-30CC-44BA-B30C-D51044669566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D877EF4-1F43-44D2-917E-7689029902DC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Gestión de Dispositivos de Control de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Transito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95F0135-B870-478D-A0CC-7CB59DDEE874}" type="parTrans" cxnId="{4F878E9B-1103-4531-943B-1EA89DD800E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A3DA18-000B-47AF-9EB1-FA571905F47D}" type="sibTrans" cxnId="{4F878E9B-1103-4531-943B-1EA89DD800E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2000282-3414-46BD-84CF-DC9ED904DAB3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Dispositivos para el Control de la Velocidad e Informes al </a:t>
          </a:r>
          <a:r>
            <a:rPr lang="es-MX" altLang="es-MX" sz="1200" dirty="0" err="1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M.P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04E7449-2B67-4742-AA91-9C903ECD8034}" type="parTrans" cxnId="{F8B3CAD5-6C80-42C5-A528-5DF17BA70FA9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DD199AC-CB54-4152-A6B1-84FAAB41882C}" type="sibTrans" cxnId="{F8B3CAD5-6C80-42C5-A528-5DF17BA70FA9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4D507FC-D6DD-46B0-B7F8-4B04EF22ECB4}">
      <dgm:prSet custT="1"/>
      <dgm:spPr/>
      <dgm:t>
        <a:bodyPr/>
        <a:lstStyle/>
        <a:p>
          <a:r>
            <a:rPr lang="es-ES" sz="1200" dirty="0" smtClean="0"/>
            <a:t>Área de Semáforos</a:t>
          </a:r>
          <a:endParaRPr lang="es-ES" sz="1200" dirty="0"/>
        </a:p>
      </dgm:t>
    </dgm:pt>
    <dgm:pt modelId="{006B9525-BCA3-4D08-B896-16EFD43C9CAB}" type="parTrans" cxnId="{F8A282F7-6742-4843-A160-DC8B1CC99D75}">
      <dgm:prSet/>
      <dgm:spPr/>
      <dgm:t>
        <a:bodyPr/>
        <a:lstStyle/>
        <a:p>
          <a:endParaRPr lang="es-ES" sz="1200"/>
        </a:p>
      </dgm:t>
    </dgm:pt>
    <dgm:pt modelId="{C3A22318-E8EE-4ED8-8EF0-B5E1222D7418}" type="sibTrans" cxnId="{F8A282F7-6742-4843-A160-DC8B1CC99D75}">
      <dgm:prSet/>
      <dgm:spPr/>
      <dgm:t>
        <a:bodyPr/>
        <a:lstStyle/>
        <a:p>
          <a:endParaRPr lang="es-ES" sz="1200"/>
        </a:p>
      </dgm:t>
    </dgm:pt>
    <dgm:pt modelId="{B9B5B9BF-66DE-4330-89FD-7204956359BE}">
      <dgm:prSet custT="1"/>
      <dgm:spPr/>
      <dgm:t>
        <a:bodyPr/>
        <a:lstStyle/>
        <a:p>
          <a:r>
            <a:rPr lang="es-ES" sz="1200" dirty="0" smtClean="0"/>
            <a:t>Área de Control de Almacenes</a:t>
          </a:r>
          <a:endParaRPr lang="es-ES" sz="1200" dirty="0"/>
        </a:p>
      </dgm:t>
    </dgm:pt>
    <dgm:pt modelId="{71AAABCD-C807-4247-BAEA-7F0063C19C70}" type="parTrans" cxnId="{05C6136D-1629-4E95-8C54-9E25C3454BFD}">
      <dgm:prSet/>
      <dgm:spPr/>
      <dgm:t>
        <a:bodyPr/>
        <a:lstStyle/>
        <a:p>
          <a:endParaRPr lang="es-ES" sz="1200"/>
        </a:p>
      </dgm:t>
    </dgm:pt>
    <dgm:pt modelId="{617033F5-8984-4E0C-86CB-4F84757AB6DC}" type="sibTrans" cxnId="{05C6136D-1629-4E95-8C54-9E25C3454BFD}">
      <dgm:prSet/>
      <dgm:spPr/>
      <dgm:t>
        <a:bodyPr/>
        <a:lstStyle/>
        <a:p>
          <a:endParaRPr lang="es-ES" sz="1200"/>
        </a:p>
      </dgm:t>
    </dgm:pt>
    <dgm:pt modelId="{DA45C85B-8B70-4828-8601-8B464D4F6221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/>
        </a:p>
      </dgm:t>
    </dgm:pt>
    <dgm:pt modelId="{CC3A8938-275B-4D04-A71B-1F0184F7E943}" type="sibTrans" cxnId="{ED044315-C579-4C64-AB3C-63AE28BCACD2}">
      <dgm:prSet/>
      <dgm:spPr/>
      <dgm:t>
        <a:bodyPr/>
        <a:lstStyle/>
        <a:p>
          <a:endParaRPr lang="es-ES"/>
        </a:p>
      </dgm:t>
    </dgm:pt>
    <dgm:pt modelId="{8EAE1CF2-A726-4411-8D32-5D76B68BF607}" type="parTrans" cxnId="{ED044315-C579-4C64-AB3C-63AE28BCACD2}">
      <dgm:prSet/>
      <dgm:spPr/>
      <dgm:t>
        <a:bodyPr/>
        <a:lstStyle/>
        <a:p>
          <a:endParaRPr lang="es-ES"/>
        </a:p>
      </dgm:t>
    </dgm:pt>
    <dgm:pt modelId="{48509EDF-B260-41FC-907D-00C5C9500713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Servicios Generales</a:t>
          </a:r>
          <a:endParaRPr lang="es-ES" sz="1200" dirty="0"/>
        </a:p>
      </dgm:t>
    </dgm:pt>
    <dgm:pt modelId="{B3D16978-20D4-43B0-9DE1-79104C9327C2}" type="parTrans" cxnId="{C59F29B6-0950-4F55-AA72-FDD1F4192136}">
      <dgm:prSet/>
      <dgm:spPr/>
      <dgm:t>
        <a:bodyPr/>
        <a:lstStyle/>
        <a:p>
          <a:endParaRPr lang="es-ES"/>
        </a:p>
      </dgm:t>
    </dgm:pt>
    <dgm:pt modelId="{2D033C09-174A-4023-A67A-7A598D1B5AE8}" type="sibTrans" cxnId="{C59F29B6-0950-4F55-AA72-FDD1F4192136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BE7BFFF6-D3EC-4495-BCE7-5DF4B874AF15}" type="pres">
      <dgm:prSet presAssocID="{41568039-9809-4B2B-BA51-64E0E23C2BBE}" presName="hierRoot1" presStyleCnt="0">
        <dgm:presLayoutVars>
          <dgm:hierBranch val="hang"/>
        </dgm:presLayoutVars>
      </dgm:prSet>
      <dgm:spPr/>
    </dgm:pt>
    <dgm:pt modelId="{456E14B1-13E4-4C00-B8FE-DBB179A6C322}" type="pres">
      <dgm:prSet presAssocID="{41568039-9809-4B2B-BA51-64E0E23C2BBE}" presName="rootComposite1" presStyleCnt="0"/>
      <dgm:spPr/>
    </dgm:pt>
    <dgm:pt modelId="{70A9E230-C9A9-40FC-B1B1-BF10ABFBEE55}" type="pres">
      <dgm:prSet presAssocID="{41568039-9809-4B2B-BA51-64E0E23C2BBE}" presName="rootText1" presStyleLbl="node0" presStyleIdx="0" presStyleCnt="1" custScaleX="155228" custScaleY="1443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CBFE76-F89B-48C0-8AEC-606F1B722972}" type="pres">
      <dgm:prSet presAssocID="{41568039-9809-4B2B-BA51-64E0E23C2B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7F141823-6C57-4B4F-8222-266B963BF281}" type="pres">
      <dgm:prSet presAssocID="{41568039-9809-4B2B-BA51-64E0E23C2BBE}" presName="hierChild2" presStyleCnt="0"/>
      <dgm:spPr/>
    </dgm:pt>
    <dgm:pt modelId="{2F42FBE6-D417-431A-ADE9-34B6F5340E96}" type="pres">
      <dgm:prSet presAssocID="{4BE4B0D5-C840-466E-BADE-8371DE21C96F}" presName="Name48" presStyleLbl="parChTrans1D2" presStyleIdx="0" presStyleCnt="7"/>
      <dgm:spPr/>
      <dgm:t>
        <a:bodyPr/>
        <a:lstStyle/>
        <a:p>
          <a:endParaRPr lang="es-ES"/>
        </a:p>
      </dgm:t>
    </dgm:pt>
    <dgm:pt modelId="{335E8C24-ED5B-479E-B75D-CD1621B61505}" type="pres">
      <dgm:prSet presAssocID="{59DB3EEE-A1B0-4BFD-B588-35D0B031651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B830508-8BBD-4E6C-8A1D-DD1A518C3BA2}" type="pres">
      <dgm:prSet presAssocID="{59DB3EEE-A1B0-4BFD-B588-35D0B0316511}" presName="rootComposite" presStyleCnt="0"/>
      <dgm:spPr/>
      <dgm:t>
        <a:bodyPr/>
        <a:lstStyle/>
        <a:p>
          <a:endParaRPr lang="es-ES"/>
        </a:p>
      </dgm:t>
    </dgm:pt>
    <dgm:pt modelId="{708777CA-5F81-466A-9AC5-F4468F5DE8E6}" type="pres">
      <dgm:prSet presAssocID="{59DB3EEE-A1B0-4BFD-B588-35D0B0316511}" presName="rootText" presStyleLbl="node2" presStyleIdx="0" presStyleCnt="7" custScaleX="150313" custScaleY="117772" custLinFactNeighborX="-13083" custLinFactNeighborY="171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40E849-1A4B-41D9-90C8-AC12A6B208FF}" type="pres">
      <dgm:prSet presAssocID="{59DB3EEE-A1B0-4BFD-B588-35D0B0316511}" presName="rootConnector" presStyleLbl="node2" presStyleIdx="0" presStyleCnt="7"/>
      <dgm:spPr/>
      <dgm:t>
        <a:bodyPr/>
        <a:lstStyle/>
        <a:p>
          <a:endParaRPr lang="es-ES"/>
        </a:p>
      </dgm:t>
    </dgm:pt>
    <dgm:pt modelId="{89D7C76C-2C6F-44EE-9470-FBFF81D0476B}" type="pres">
      <dgm:prSet presAssocID="{59DB3EEE-A1B0-4BFD-B588-35D0B0316511}" presName="hierChild4" presStyleCnt="0"/>
      <dgm:spPr/>
      <dgm:t>
        <a:bodyPr/>
        <a:lstStyle/>
        <a:p>
          <a:endParaRPr lang="es-ES"/>
        </a:p>
      </dgm:t>
    </dgm:pt>
    <dgm:pt modelId="{9DDD4259-F93B-44FE-996E-C508C58C548D}" type="pres">
      <dgm:prSet presAssocID="{59DB3EEE-A1B0-4BFD-B588-35D0B0316511}" presName="hierChild5" presStyleCnt="0"/>
      <dgm:spPr/>
      <dgm:t>
        <a:bodyPr/>
        <a:lstStyle/>
        <a:p>
          <a:endParaRPr lang="es-ES"/>
        </a:p>
      </dgm:t>
    </dgm:pt>
    <dgm:pt modelId="{8195B4AE-2E2C-4EE4-B2BD-687A116651C5}" type="pres">
      <dgm:prSet presAssocID="{995F0135-B870-478D-A0CC-7CB59DDEE874}" presName="Name48" presStyleLbl="parChTrans1D2" presStyleIdx="1" presStyleCnt="7"/>
      <dgm:spPr/>
      <dgm:t>
        <a:bodyPr/>
        <a:lstStyle/>
        <a:p>
          <a:endParaRPr lang="es-ES"/>
        </a:p>
      </dgm:t>
    </dgm:pt>
    <dgm:pt modelId="{1C420A0A-F858-4224-86B7-B69DC180E1D4}" type="pres">
      <dgm:prSet presAssocID="{4D877EF4-1F43-44D2-917E-7689029902D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E417C75-59F8-4127-AAFE-D6E4A49CA8E8}" type="pres">
      <dgm:prSet presAssocID="{4D877EF4-1F43-44D2-917E-7689029902DC}" presName="rootComposite" presStyleCnt="0"/>
      <dgm:spPr/>
      <dgm:t>
        <a:bodyPr/>
        <a:lstStyle/>
        <a:p>
          <a:endParaRPr lang="es-ES"/>
        </a:p>
      </dgm:t>
    </dgm:pt>
    <dgm:pt modelId="{0ABFB21B-3327-4E9E-86B6-94822005ACDA}" type="pres">
      <dgm:prSet presAssocID="{4D877EF4-1F43-44D2-917E-7689029902DC}" presName="rootText" presStyleLbl="node2" presStyleIdx="1" presStyleCnt="7" custScaleX="150313" custScaleY="117772" custLinFactNeighborX="15070" custLinFactNeighborY="171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7355AA-8526-4097-898A-28303D50B883}" type="pres">
      <dgm:prSet presAssocID="{4D877EF4-1F43-44D2-917E-7689029902DC}" presName="rootConnector" presStyleLbl="node2" presStyleIdx="1" presStyleCnt="7"/>
      <dgm:spPr/>
      <dgm:t>
        <a:bodyPr/>
        <a:lstStyle/>
        <a:p>
          <a:endParaRPr lang="es-ES"/>
        </a:p>
      </dgm:t>
    </dgm:pt>
    <dgm:pt modelId="{58AE821D-1F34-4B0F-AF7C-2DD648652C2B}" type="pres">
      <dgm:prSet presAssocID="{4D877EF4-1F43-44D2-917E-7689029902DC}" presName="hierChild4" presStyleCnt="0"/>
      <dgm:spPr/>
      <dgm:t>
        <a:bodyPr/>
        <a:lstStyle/>
        <a:p>
          <a:endParaRPr lang="es-ES"/>
        </a:p>
      </dgm:t>
    </dgm:pt>
    <dgm:pt modelId="{C9B19ADF-7FDE-4647-B522-C2168E0E64FE}" type="pres">
      <dgm:prSet presAssocID="{4D877EF4-1F43-44D2-917E-7689029902DC}" presName="hierChild5" presStyleCnt="0"/>
      <dgm:spPr/>
      <dgm:t>
        <a:bodyPr/>
        <a:lstStyle/>
        <a:p>
          <a:endParaRPr lang="es-ES"/>
        </a:p>
      </dgm:t>
    </dgm:pt>
    <dgm:pt modelId="{4930524C-CF5E-4548-B0CD-92E2A169738D}" type="pres">
      <dgm:prSet presAssocID="{404E7449-2B67-4742-AA91-9C903ECD8034}" presName="Name48" presStyleLbl="parChTrans1D2" presStyleIdx="2" presStyleCnt="7"/>
      <dgm:spPr/>
      <dgm:t>
        <a:bodyPr/>
        <a:lstStyle/>
        <a:p>
          <a:endParaRPr lang="es-ES"/>
        </a:p>
      </dgm:t>
    </dgm:pt>
    <dgm:pt modelId="{D1A71411-F197-4D38-AC41-3340762CF2A7}" type="pres">
      <dgm:prSet presAssocID="{02000282-3414-46BD-84CF-DC9ED904DAB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93B09A7-8470-435D-94EA-7D94CB418E24}" type="pres">
      <dgm:prSet presAssocID="{02000282-3414-46BD-84CF-DC9ED904DAB3}" presName="rootComposite" presStyleCnt="0"/>
      <dgm:spPr/>
      <dgm:t>
        <a:bodyPr/>
        <a:lstStyle/>
        <a:p>
          <a:endParaRPr lang="es-ES"/>
        </a:p>
      </dgm:t>
    </dgm:pt>
    <dgm:pt modelId="{E925D684-A0BC-4E3D-852C-9F39155E2E99}" type="pres">
      <dgm:prSet presAssocID="{02000282-3414-46BD-84CF-DC9ED904DAB3}" presName="rootText" presStyleLbl="node2" presStyleIdx="2" presStyleCnt="7" custScaleX="150313" custScaleY="117772" custLinFactNeighborX="-13083" custLinFactNeighborY="110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A80378B-A8EE-4657-8211-0F0D184A9FE4}" type="pres">
      <dgm:prSet presAssocID="{02000282-3414-46BD-84CF-DC9ED904DAB3}" presName="rootConnector" presStyleLbl="node2" presStyleIdx="2" presStyleCnt="7"/>
      <dgm:spPr/>
      <dgm:t>
        <a:bodyPr/>
        <a:lstStyle/>
        <a:p>
          <a:endParaRPr lang="es-ES"/>
        </a:p>
      </dgm:t>
    </dgm:pt>
    <dgm:pt modelId="{B0B3F7AB-DCE7-4034-988A-31688A063607}" type="pres">
      <dgm:prSet presAssocID="{02000282-3414-46BD-84CF-DC9ED904DAB3}" presName="hierChild4" presStyleCnt="0"/>
      <dgm:spPr/>
      <dgm:t>
        <a:bodyPr/>
        <a:lstStyle/>
        <a:p>
          <a:endParaRPr lang="es-ES"/>
        </a:p>
      </dgm:t>
    </dgm:pt>
    <dgm:pt modelId="{59FDB4AF-BCD6-4FA0-A195-71DFBAF9A66A}" type="pres">
      <dgm:prSet presAssocID="{02000282-3414-46BD-84CF-DC9ED904DAB3}" presName="hierChild5" presStyleCnt="0"/>
      <dgm:spPr/>
      <dgm:t>
        <a:bodyPr/>
        <a:lstStyle/>
        <a:p>
          <a:endParaRPr lang="es-ES"/>
        </a:p>
      </dgm:t>
    </dgm:pt>
    <dgm:pt modelId="{07BD457F-7FB3-4841-9D16-FACE57AFC528}" type="pres">
      <dgm:prSet presAssocID="{006B9525-BCA3-4D08-B896-16EFD43C9CAB}" presName="Name48" presStyleLbl="parChTrans1D2" presStyleIdx="3" presStyleCnt="7"/>
      <dgm:spPr/>
      <dgm:t>
        <a:bodyPr/>
        <a:lstStyle/>
        <a:p>
          <a:endParaRPr lang="es-ES"/>
        </a:p>
      </dgm:t>
    </dgm:pt>
    <dgm:pt modelId="{FC15B649-F6BF-458D-8702-06698ABA28C3}" type="pres">
      <dgm:prSet presAssocID="{F4D507FC-D6DD-46B0-B7F8-4B04EF22ECB4}" presName="hierRoot2" presStyleCnt="0">
        <dgm:presLayoutVars>
          <dgm:hierBranch val="init"/>
        </dgm:presLayoutVars>
      </dgm:prSet>
      <dgm:spPr/>
    </dgm:pt>
    <dgm:pt modelId="{6F5A5927-0268-4A22-BDAD-27A8327C2F3C}" type="pres">
      <dgm:prSet presAssocID="{F4D507FC-D6DD-46B0-B7F8-4B04EF22ECB4}" presName="rootComposite" presStyleCnt="0"/>
      <dgm:spPr/>
    </dgm:pt>
    <dgm:pt modelId="{D8D47807-07BC-4483-B45A-F3F0528C4B6D}" type="pres">
      <dgm:prSet presAssocID="{F4D507FC-D6DD-46B0-B7F8-4B04EF22ECB4}" presName="rootText" presStyleLbl="node2" presStyleIdx="3" presStyleCnt="7" custScaleX="150313" custScaleY="117772" custLinFactNeighborX="15070" custLinFactNeighborY="105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84BF8-BDBF-4401-AF49-9B2E22F5A241}" type="pres">
      <dgm:prSet presAssocID="{F4D507FC-D6DD-46B0-B7F8-4B04EF22ECB4}" presName="rootConnector" presStyleLbl="node2" presStyleIdx="3" presStyleCnt="7"/>
      <dgm:spPr/>
      <dgm:t>
        <a:bodyPr/>
        <a:lstStyle/>
        <a:p>
          <a:endParaRPr lang="es-ES"/>
        </a:p>
      </dgm:t>
    </dgm:pt>
    <dgm:pt modelId="{07B10614-F0CC-485D-9E2B-439ACD76E8CB}" type="pres">
      <dgm:prSet presAssocID="{F4D507FC-D6DD-46B0-B7F8-4B04EF22ECB4}" presName="hierChild4" presStyleCnt="0"/>
      <dgm:spPr/>
    </dgm:pt>
    <dgm:pt modelId="{A3F57E11-8D1D-4C89-AA7F-7F0283333469}" type="pres">
      <dgm:prSet presAssocID="{F4D507FC-D6DD-46B0-B7F8-4B04EF22ECB4}" presName="hierChild5" presStyleCnt="0"/>
      <dgm:spPr/>
    </dgm:pt>
    <dgm:pt modelId="{0FC86776-BFE5-4D6F-A91A-946DEE3CD989}" type="pres">
      <dgm:prSet presAssocID="{71AAABCD-C807-4247-BAEA-7F0063C19C70}" presName="Name48" presStyleLbl="parChTrans1D2" presStyleIdx="4" presStyleCnt="7"/>
      <dgm:spPr/>
      <dgm:t>
        <a:bodyPr/>
        <a:lstStyle/>
        <a:p>
          <a:endParaRPr lang="es-ES"/>
        </a:p>
      </dgm:t>
    </dgm:pt>
    <dgm:pt modelId="{5545E18F-F823-486F-B66F-78ACE2F8E9D3}" type="pres">
      <dgm:prSet presAssocID="{B9B5B9BF-66DE-4330-89FD-7204956359BE}" presName="hierRoot2" presStyleCnt="0">
        <dgm:presLayoutVars>
          <dgm:hierBranch val="init"/>
        </dgm:presLayoutVars>
      </dgm:prSet>
      <dgm:spPr/>
    </dgm:pt>
    <dgm:pt modelId="{F21D94A3-7704-4027-B718-A9401B1BF17F}" type="pres">
      <dgm:prSet presAssocID="{B9B5B9BF-66DE-4330-89FD-7204956359BE}" presName="rootComposite" presStyleCnt="0"/>
      <dgm:spPr/>
    </dgm:pt>
    <dgm:pt modelId="{EE0C9308-0D53-4C26-9FD8-7702AA132733}" type="pres">
      <dgm:prSet presAssocID="{B9B5B9BF-66DE-4330-89FD-7204956359BE}" presName="rootText" presStyleLbl="node2" presStyleIdx="4" presStyleCnt="7" custScaleX="150313" custScaleY="117772" custLinFactNeighborX="-13083" custLinFactNeighborY="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E74090A-E2FC-4564-8161-F358BEBEB877}" type="pres">
      <dgm:prSet presAssocID="{B9B5B9BF-66DE-4330-89FD-7204956359BE}" presName="rootConnector" presStyleLbl="node2" presStyleIdx="4" presStyleCnt="7"/>
      <dgm:spPr/>
      <dgm:t>
        <a:bodyPr/>
        <a:lstStyle/>
        <a:p>
          <a:endParaRPr lang="es-ES"/>
        </a:p>
      </dgm:t>
    </dgm:pt>
    <dgm:pt modelId="{708D8C0D-C0C4-4C14-AF8D-EEC7E98255E4}" type="pres">
      <dgm:prSet presAssocID="{B9B5B9BF-66DE-4330-89FD-7204956359BE}" presName="hierChild4" presStyleCnt="0"/>
      <dgm:spPr/>
    </dgm:pt>
    <dgm:pt modelId="{7D1998A2-2AA6-4D86-BF3E-302386700FF8}" type="pres">
      <dgm:prSet presAssocID="{B9B5B9BF-66DE-4330-89FD-7204956359BE}" presName="hierChild5" presStyleCnt="0"/>
      <dgm:spPr/>
    </dgm:pt>
    <dgm:pt modelId="{0AC84D57-FB80-411A-BB60-7EC44783FFDE}" type="pres">
      <dgm:prSet presAssocID="{8EAE1CF2-A726-4411-8D32-5D76B68BF607}" presName="Name48" presStyleLbl="parChTrans1D2" presStyleIdx="5" presStyleCnt="7"/>
      <dgm:spPr/>
      <dgm:t>
        <a:bodyPr/>
        <a:lstStyle/>
        <a:p>
          <a:endParaRPr lang="es-ES"/>
        </a:p>
      </dgm:t>
    </dgm:pt>
    <dgm:pt modelId="{DF870A4D-C623-4D7B-943B-B51AC4A14878}" type="pres">
      <dgm:prSet presAssocID="{DA45C85B-8B70-4828-8601-8B464D4F6221}" presName="hierRoot2" presStyleCnt="0">
        <dgm:presLayoutVars>
          <dgm:hierBranch val="init"/>
        </dgm:presLayoutVars>
      </dgm:prSet>
      <dgm:spPr/>
    </dgm:pt>
    <dgm:pt modelId="{1B6C8823-C62C-4EEB-B503-8D0963F038BF}" type="pres">
      <dgm:prSet presAssocID="{DA45C85B-8B70-4828-8601-8B464D4F6221}" presName="rootComposite" presStyleCnt="0"/>
      <dgm:spPr/>
    </dgm:pt>
    <dgm:pt modelId="{139A1BAA-249E-44B4-9BB8-919FAB994E04}" type="pres">
      <dgm:prSet presAssocID="{DA45C85B-8B70-4828-8601-8B464D4F6221}" presName="rootText" presStyleLbl="node2" presStyleIdx="5" presStyleCnt="7" custScaleX="150313" custScaleY="117772" custLinFactNeighborX="15070" custLinFactNeighborY="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89C451-76FF-473B-AC47-72933DACC82E}" type="pres">
      <dgm:prSet presAssocID="{DA45C85B-8B70-4828-8601-8B464D4F6221}" presName="rootConnector" presStyleLbl="node2" presStyleIdx="5" presStyleCnt="7"/>
      <dgm:spPr/>
      <dgm:t>
        <a:bodyPr/>
        <a:lstStyle/>
        <a:p>
          <a:endParaRPr lang="es-ES"/>
        </a:p>
      </dgm:t>
    </dgm:pt>
    <dgm:pt modelId="{779A1D76-CC68-45C1-A8BB-9B917D861C99}" type="pres">
      <dgm:prSet presAssocID="{DA45C85B-8B70-4828-8601-8B464D4F6221}" presName="hierChild4" presStyleCnt="0"/>
      <dgm:spPr/>
    </dgm:pt>
    <dgm:pt modelId="{CC094C18-FCDB-4B52-AECF-D7028F0B4581}" type="pres">
      <dgm:prSet presAssocID="{DA45C85B-8B70-4828-8601-8B464D4F6221}" presName="hierChild5" presStyleCnt="0"/>
      <dgm:spPr/>
    </dgm:pt>
    <dgm:pt modelId="{66CAEA45-F372-402B-84FD-4A86647E5DCF}" type="pres">
      <dgm:prSet presAssocID="{B3D16978-20D4-43B0-9DE1-79104C9327C2}" presName="Name48" presStyleLbl="parChTrans1D2" presStyleIdx="6" presStyleCnt="7"/>
      <dgm:spPr/>
      <dgm:t>
        <a:bodyPr/>
        <a:lstStyle/>
        <a:p>
          <a:endParaRPr lang="es-ES"/>
        </a:p>
      </dgm:t>
    </dgm:pt>
    <dgm:pt modelId="{011263C4-CCBC-40FE-BE15-4B2460BD7B7B}" type="pres">
      <dgm:prSet presAssocID="{48509EDF-B260-41FC-907D-00C5C9500713}" presName="hierRoot2" presStyleCnt="0">
        <dgm:presLayoutVars>
          <dgm:hierBranch val="init"/>
        </dgm:presLayoutVars>
      </dgm:prSet>
      <dgm:spPr/>
    </dgm:pt>
    <dgm:pt modelId="{C3CBBAE1-8841-4D1A-8780-242719A40EB5}" type="pres">
      <dgm:prSet presAssocID="{48509EDF-B260-41FC-907D-00C5C9500713}" presName="rootComposite" presStyleCnt="0"/>
      <dgm:spPr/>
    </dgm:pt>
    <dgm:pt modelId="{BF109687-B7C4-4BA2-89D4-E5588C0CDE1B}" type="pres">
      <dgm:prSet presAssocID="{48509EDF-B260-41FC-907D-00C5C9500713}" presName="rootText" presStyleLbl="node2" presStyleIdx="6" presStyleCnt="7" custScaleX="150313" custScaleY="117772" custLinFactX="87987" custLinFactNeighborX="100000" custLinFactNeighborY="3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A62530-9EF0-4862-9D6E-AB8C4DB29720}" type="pres">
      <dgm:prSet presAssocID="{48509EDF-B260-41FC-907D-00C5C9500713}" presName="rootConnector" presStyleLbl="node2" presStyleIdx="6" presStyleCnt="7"/>
      <dgm:spPr/>
      <dgm:t>
        <a:bodyPr/>
        <a:lstStyle/>
        <a:p>
          <a:endParaRPr lang="es-ES"/>
        </a:p>
      </dgm:t>
    </dgm:pt>
    <dgm:pt modelId="{5735B2FC-7A90-445F-82D8-A459EE7395F3}" type="pres">
      <dgm:prSet presAssocID="{48509EDF-B260-41FC-907D-00C5C9500713}" presName="hierChild4" presStyleCnt="0"/>
      <dgm:spPr/>
    </dgm:pt>
    <dgm:pt modelId="{4B807082-4B73-46F0-B02E-B99112795C93}" type="pres">
      <dgm:prSet presAssocID="{48509EDF-B260-41FC-907D-00C5C9500713}" presName="hierChild5" presStyleCnt="0"/>
      <dgm:spPr/>
    </dgm:pt>
    <dgm:pt modelId="{06650329-5AFE-44EB-8B0F-CDF27DEF8F4A}" type="pres">
      <dgm:prSet presAssocID="{41568039-9809-4B2B-BA51-64E0E23C2BBE}" presName="hierChild3" presStyleCnt="0"/>
      <dgm:spPr/>
    </dgm:pt>
  </dgm:ptLst>
  <dgm:cxnLst>
    <dgm:cxn modelId="{1B6DB4F4-F74F-47A8-B358-B32DFC88DE6F}" type="presOf" srcId="{F4D507FC-D6DD-46B0-B7F8-4B04EF22ECB4}" destId="{D8D47807-07BC-4483-B45A-F3F0528C4B6D}" srcOrd="0" destOrd="0" presId="urn:microsoft.com/office/officeart/2005/8/layout/orgChart1"/>
    <dgm:cxn modelId="{7D29A63A-5AE0-4DCA-858D-31580705B130}" type="presOf" srcId="{006B9525-BCA3-4D08-B896-16EFD43C9CAB}" destId="{07BD457F-7FB3-4841-9D16-FACE57AFC528}" srcOrd="0" destOrd="0" presId="urn:microsoft.com/office/officeart/2005/8/layout/orgChart1"/>
    <dgm:cxn modelId="{F62A3183-8AA2-45FB-B858-17EA20996B4D}" type="presOf" srcId="{71AAABCD-C807-4247-BAEA-7F0063C19C70}" destId="{0FC86776-BFE5-4D6F-A91A-946DEE3CD989}" srcOrd="0" destOrd="0" presId="urn:microsoft.com/office/officeart/2005/8/layout/orgChart1"/>
    <dgm:cxn modelId="{F8A282F7-6742-4843-A160-DC8B1CC99D75}" srcId="{41568039-9809-4B2B-BA51-64E0E23C2BBE}" destId="{F4D507FC-D6DD-46B0-B7F8-4B04EF22ECB4}" srcOrd="3" destOrd="0" parTransId="{006B9525-BCA3-4D08-B896-16EFD43C9CAB}" sibTransId="{C3A22318-E8EE-4ED8-8EF0-B5E1222D7418}"/>
    <dgm:cxn modelId="{0380D6AC-30CC-44BA-B30C-D51044669566}" srcId="{41568039-9809-4B2B-BA51-64E0E23C2BBE}" destId="{59DB3EEE-A1B0-4BFD-B588-35D0B0316511}" srcOrd="0" destOrd="0" parTransId="{4BE4B0D5-C840-466E-BADE-8371DE21C96F}" sibTransId="{9CEFFCF3-A452-4FDE-8491-24B41B7B3FED}"/>
    <dgm:cxn modelId="{9CD2B76C-430D-4878-B96A-0680B552EB87}" type="presOf" srcId="{B9B5B9BF-66DE-4330-89FD-7204956359BE}" destId="{8E74090A-E2FC-4564-8161-F358BEBEB877}" srcOrd="1" destOrd="0" presId="urn:microsoft.com/office/officeart/2005/8/layout/orgChart1"/>
    <dgm:cxn modelId="{C59F29B6-0950-4F55-AA72-FDD1F4192136}" srcId="{41568039-9809-4B2B-BA51-64E0E23C2BBE}" destId="{48509EDF-B260-41FC-907D-00C5C9500713}" srcOrd="6" destOrd="0" parTransId="{B3D16978-20D4-43B0-9DE1-79104C9327C2}" sibTransId="{2D033C09-174A-4023-A67A-7A598D1B5AE8}"/>
    <dgm:cxn modelId="{7D4750BE-2BA4-46C1-AAC6-9264BF48E19F}" type="presOf" srcId="{48509EDF-B260-41FC-907D-00C5C9500713}" destId="{5CA62530-9EF0-4862-9D6E-AB8C4DB29720}" srcOrd="1" destOrd="0" presId="urn:microsoft.com/office/officeart/2005/8/layout/orgChart1"/>
    <dgm:cxn modelId="{F4B9F124-6BD6-4017-BBD7-58A8CC8CE5E2}" type="presOf" srcId="{B3D16978-20D4-43B0-9DE1-79104C9327C2}" destId="{66CAEA45-F372-402B-84FD-4A86647E5DCF}" srcOrd="0" destOrd="0" presId="urn:microsoft.com/office/officeart/2005/8/layout/orgChart1"/>
    <dgm:cxn modelId="{664BB126-7CF5-465A-B3FF-B52D261E2AEE}" type="presOf" srcId="{59DB3EEE-A1B0-4BFD-B588-35D0B0316511}" destId="{708777CA-5F81-466A-9AC5-F4468F5DE8E6}" srcOrd="0" destOrd="0" presId="urn:microsoft.com/office/officeart/2005/8/layout/orgChart1"/>
    <dgm:cxn modelId="{F8B3CAD5-6C80-42C5-A528-5DF17BA70FA9}" srcId="{41568039-9809-4B2B-BA51-64E0E23C2BBE}" destId="{02000282-3414-46BD-84CF-DC9ED904DAB3}" srcOrd="2" destOrd="0" parTransId="{404E7449-2B67-4742-AA91-9C903ECD8034}" sibTransId="{2DD199AC-CB54-4152-A6B1-84FAAB41882C}"/>
    <dgm:cxn modelId="{4F878E9B-1103-4531-943B-1EA89DD800E8}" srcId="{41568039-9809-4B2B-BA51-64E0E23C2BBE}" destId="{4D877EF4-1F43-44D2-917E-7689029902DC}" srcOrd="1" destOrd="0" parTransId="{995F0135-B870-478D-A0CC-7CB59DDEE874}" sibTransId="{F7A3DA18-000B-47AF-9EB1-FA571905F47D}"/>
    <dgm:cxn modelId="{96D6BBEC-40B6-4CB5-8571-3E934B7A2289}" type="presOf" srcId="{02000282-3414-46BD-84CF-DC9ED904DAB3}" destId="{E925D684-A0BC-4E3D-852C-9F39155E2E99}" srcOrd="0" destOrd="0" presId="urn:microsoft.com/office/officeart/2005/8/layout/orgChart1"/>
    <dgm:cxn modelId="{0448D99E-7A78-41C8-822A-424E44D44763}" type="presOf" srcId="{41568039-9809-4B2B-BA51-64E0E23C2BBE}" destId="{70A9E230-C9A9-40FC-B1B1-BF10ABFBEE55}" srcOrd="0" destOrd="0" presId="urn:microsoft.com/office/officeart/2005/8/layout/orgChart1"/>
    <dgm:cxn modelId="{450E65AC-1BA2-4B0A-B83E-5FC440F9C9A0}" type="presOf" srcId="{4D877EF4-1F43-44D2-917E-7689029902DC}" destId="{0ABFB21B-3327-4E9E-86B6-94822005ACDA}" srcOrd="0" destOrd="0" presId="urn:microsoft.com/office/officeart/2005/8/layout/orgChart1"/>
    <dgm:cxn modelId="{9F7C433D-26AA-46BC-9FC4-AEDAA543CB91}" type="presOf" srcId="{DA45C85B-8B70-4828-8601-8B464D4F6221}" destId="{2089C451-76FF-473B-AC47-72933DACC82E}" srcOrd="1" destOrd="0" presId="urn:microsoft.com/office/officeart/2005/8/layout/orgChart1"/>
    <dgm:cxn modelId="{901056C3-E702-4BA0-84B8-42037964FE4A}" type="presOf" srcId="{DA45C85B-8B70-4828-8601-8B464D4F6221}" destId="{139A1BAA-249E-44B4-9BB8-919FAB994E04}" srcOrd="0" destOrd="0" presId="urn:microsoft.com/office/officeart/2005/8/layout/orgChart1"/>
    <dgm:cxn modelId="{E44C1CCB-36F6-4E5F-9CB8-58A10B27E966}" type="presOf" srcId="{48509EDF-B260-41FC-907D-00C5C9500713}" destId="{BF109687-B7C4-4BA2-89D4-E5588C0CDE1B}" srcOrd="0" destOrd="0" presId="urn:microsoft.com/office/officeart/2005/8/layout/orgChart1"/>
    <dgm:cxn modelId="{13858AE3-6AC8-4C02-9603-3CD5EA6B11B7}" type="presOf" srcId="{B9B5B9BF-66DE-4330-89FD-7204956359BE}" destId="{EE0C9308-0D53-4C26-9FD8-7702AA132733}" srcOrd="0" destOrd="0" presId="urn:microsoft.com/office/officeart/2005/8/layout/orgChart1"/>
    <dgm:cxn modelId="{96BDCFD3-31B9-42E8-BCC3-7EB764BAE5D7}" type="presOf" srcId="{995F0135-B870-478D-A0CC-7CB59DDEE874}" destId="{8195B4AE-2E2C-4EE4-B2BD-687A116651C5}" srcOrd="0" destOrd="0" presId="urn:microsoft.com/office/officeart/2005/8/layout/orgChart1"/>
    <dgm:cxn modelId="{05C6136D-1629-4E95-8C54-9E25C3454BFD}" srcId="{41568039-9809-4B2B-BA51-64E0E23C2BBE}" destId="{B9B5B9BF-66DE-4330-89FD-7204956359BE}" srcOrd="4" destOrd="0" parTransId="{71AAABCD-C807-4247-BAEA-7F0063C19C70}" sibTransId="{617033F5-8984-4E0C-86CB-4F84757AB6DC}"/>
    <dgm:cxn modelId="{FEA40834-29CB-4903-AE85-7383EF9E19E6}" type="presOf" srcId="{4BE4B0D5-C840-466E-BADE-8371DE21C96F}" destId="{2F42FBE6-D417-431A-ADE9-34B6F5340E96}" srcOrd="0" destOrd="0" presId="urn:microsoft.com/office/officeart/2005/8/layout/orgChart1"/>
    <dgm:cxn modelId="{B0794678-1159-465C-B5CD-32CCAA59CEA6}" type="presOf" srcId="{41568039-9809-4B2B-BA51-64E0E23C2BBE}" destId="{63CBFE76-F89B-48C0-8AEC-606F1B722972}" srcOrd="1" destOrd="0" presId="urn:microsoft.com/office/officeart/2005/8/layout/orgChart1"/>
    <dgm:cxn modelId="{1E32198E-F4E0-4570-B180-378D424CC21E}" type="presOf" srcId="{59DB3EEE-A1B0-4BFD-B588-35D0B0316511}" destId="{0F40E849-1A4B-41D9-90C8-AC12A6B208FF}" srcOrd="1" destOrd="0" presId="urn:microsoft.com/office/officeart/2005/8/layout/orgChart1"/>
    <dgm:cxn modelId="{45404443-0413-47B7-A4F4-7FD9C8ECBA10}" srcId="{BD3D72B1-EEF6-4EB4-803A-A74A6B419346}" destId="{41568039-9809-4B2B-BA51-64E0E23C2BBE}" srcOrd="0" destOrd="0" parTransId="{ED044282-9709-409C-A329-2B868569F6BC}" sibTransId="{7DF3ADED-0B1E-4DCA-9C7E-A36145EED7EE}"/>
    <dgm:cxn modelId="{5A480FD4-7E8B-4DDC-83D2-2CF533B06DCB}" type="presOf" srcId="{404E7449-2B67-4742-AA91-9C903ECD8034}" destId="{4930524C-CF5E-4548-B0CD-92E2A169738D}" srcOrd="0" destOrd="0" presId="urn:microsoft.com/office/officeart/2005/8/layout/orgChart1"/>
    <dgm:cxn modelId="{75C2F08B-0FF4-4BEA-8D42-1248B0110447}" type="presOf" srcId="{8EAE1CF2-A726-4411-8D32-5D76B68BF607}" destId="{0AC84D57-FB80-411A-BB60-7EC44783FFDE}" srcOrd="0" destOrd="0" presId="urn:microsoft.com/office/officeart/2005/8/layout/orgChart1"/>
    <dgm:cxn modelId="{ED044315-C579-4C64-AB3C-63AE28BCACD2}" srcId="{41568039-9809-4B2B-BA51-64E0E23C2BBE}" destId="{DA45C85B-8B70-4828-8601-8B464D4F6221}" srcOrd="5" destOrd="0" parTransId="{8EAE1CF2-A726-4411-8D32-5D76B68BF607}" sibTransId="{CC3A8938-275B-4D04-A71B-1F0184F7E943}"/>
    <dgm:cxn modelId="{7D006B37-3BD7-40A9-AB5E-E808EC011BF3}" type="presOf" srcId="{02000282-3414-46BD-84CF-DC9ED904DAB3}" destId="{FA80378B-A8EE-4657-8211-0F0D184A9FE4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483AB69-B8C2-41D0-9E20-E07DCF2AA62C}" type="presOf" srcId="{F4D507FC-D6DD-46B0-B7F8-4B04EF22ECB4}" destId="{45384BF8-BDBF-4401-AF49-9B2E22F5A241}" srcOrd="1" destOrd="0" presId="urn:microsoft.com/office/officeart/2005/8/layout/orgChart1"/>
    <dgm:cxn modelId="{B333C731-C9A4-44AA-BC98-425F5D7478F5}" type="presOf" srcId="{4D877EF4-1F43-44D2-917E-7689029902DC}" destId="{547355AA-8526-4097-898A-28303D50B883}" srcOrd="1" destOrd="0" presId="urn:microsoft.com/office/officeart/2005/8/layout/orgChart1"/>
    <dgm:cxn modelId="{67D7C931-0EC1-4008-98FB-61AE2564088D}" type="presParOf" srcId="{B3263371-B20E-4D1C-87B0-F232DC5A756C}" destId="{BE7BFFF6-D3EC-4495-BCE7-5DF4B874AF15}" srcOrd="0" destOrd="0" presId="urn:microsoft.com/office/officeart/2005/8/layout/orgChart1"/>
    <dgm:cxn modelId="{5278FBF9-55F1-4155-8803-8A6E5FF49306}" type="presParOf" srcId="{BE7BFFF6-D3EC-4495-BCE7-5DF4B874AF15}" destId="{456E14B1-13E4-4C00-B8FE-DBB179A6C322}" srcOrd="0" destOrd="0" presId="urn:microsoft.com/office/officeart/2005/8/layout/orgChart1"/>
    <dgm:cxn modelId="{1603B229-588D-4C71-9906-B8F0549598D4}" type="presParOf" srcId="{456E14B1-13E4-4C00-B8FE-DBB179A6C322}" destId="{70A9E230-C9A9-40FC-B1B1-BF10ABFBEE55}" srcOrd="0" destOrd="0" presId="urn:microsoft.com/office/officeart/2005/8/layout/orgChart1"/>
    <dgm:cxn modelId="{A8588B3F-9477-4550-88C2-AFEC10D19C90}" type="presParOf" srcId="{456E14B1-13E4-4C00-B8FE-DBB179A6C322}" destId="{63CBFE76-F89B-48C0-8AEC-606F1B722972}" srcOrd="1" destOrd="0" presId="urn:microsoft.com/office/officeart/2005/8/layout/orgChart1"/>
    <dgm:cxn modelId="{6B994801-6862-4F07-B44F-5A7FBF01A95A}" type="presParOf" srcId="{BE7BFFF6-D3EC-4495-BCE7-5DF4B874AF15}" destId="{7F141823-6C57-4B4F-8222-266B963BF281}" srcOrd="1" destOrd="0" presId="urn:microsoft.com/office/officeart/2005/8/layout/orgChart1"/>
    <dgm:cxn modelId="{FC9A88C2-A6F0-455A-B2D6-A11A798F74FA}" type="presParOf" srcId="{7F141823-6C57-4B4F-8222-266B963BF281}" destId="{2F42FBE6-D417-431A-ADE9-34B6F5340E96}" srcOrd="0" destOrd="0" presId="urn:microsoft.com/office/officeart/2005/8/layout/orgChart1"/>
    <dgm:cxn modelId="{D098739B-E7E3-4602-8ECC-3C29C5D017F6}" type="presParOf" srcId="{7F141823-6C57-4B4F-8222-266B963BF281}" destId="{335E8C24-ED5B-479E-B75D-CD1621B61505}" srcOrd="1" destOrd="0" presId="urn:microsoft.com/office/officeart/2005/8/layout/orgChart1"/>
    <dgm:cxn modelId="{6FA74766-5DC7-45DF-AC32-4B2C21E8EB79}" type="presParOf" srcId="{335E8C24-ED5B-479E-B75D-CD1621B61505}" destId="{8B830508-8BBD-4E6C-8A1D-DD1A518C3BA2}" srcOrd="0" destOrd="0" presId="urn:microsoft.com/office/officeart/2005/8/layout/orgChart1"/>
    <dgm:cxn modelId="{C0670762-0605-4456-A0DC-16DE472E50F7}" type="presParOf" srcId="{8B830508-8BBD-4E6C-8A1D-DD1A518C3BA2}" destId="{708777CA-5F81-466A-9AC5-F4468F5DE8E6}" srcOrd="0" destOrd="0" presId="urn:microsoft.com/office/officeart/2005/8/layout/orgChart1"/>
    <dgm:cxn modelId="{6ACD0756-9569-4B5B-8616-48FF7997A885}" type="presParOf" srcId="{8B830508-8BBD-4E6C-8A1D-DD1A518C3BA2}" destId="{0F40E849-1A4B-41D9-90C8-AC12A6B208FF}" srcOrd="1" destOrd="0" presId="urn:microsoft.com/office/officeart/2005/8/layout/orgChart1"/>
    <dgm:cxn modelId="{247C3CFD-2481-44DD-B8CD-F0B12FBD82D4}" type="presParOf" srcId="{335E8C24-ED5B-479E-B75D-CD1621B61505}" destId="{89D7C76C-2C6F-44EE-9470-FBFF81D0476B}" srcOrd="1" destOrd="0" presId="urn:microsoft.com/office/officeart/2005/8/layout/orgChart1"/>
    <dgm:cxn modelId="{CDC11BE4-01D5-4943-94D1-589065991219}" type="presParOf" srcId="{335E8C24-ED5B-479E-B75D-CD1621B61505}" destId="{9DDD4259-F93B-44FE-996E-C508C58C548D}" srcOrd="2" destOrd="0" presId="urn:microsoft.com/office/officeart/2005/8/layout/orgChart1"/>
    <dgm:cxn modelId="{967A5F35-B29B-443F-ADB4-E0DB1B8DF65C}" type="presParOf" srcId="{7F141823-6C57-4B4F-8222-266B963BF281}" destId="{8195B4AE-2E2C-4EE4-B2BD-687A116651C5}" srcOrd="2" destOrd="0" presId="urn:microsoft.com/office/officeart/2005/8/layout/orgChart1"/>
    <dgm:cxn modelId="{B047B628-710C-4179-99A0-286B4F41955E}" type="presParOf" srcId="{7F141823-6C57-4B4F-8222-266B963BF281}" destId="{1C420A0A-F858-4224-86B7-B69DC180E1D4}" srcOrd="3" destOrd="0" presId="urn:microsoft.com/office/officeart/2005/8/layout/orgChart1"/>
    <dgm:cxn modelId="{7A9296A2-C2B2-40C9-9B56-8B1FA3FD3BD7}" type="presParOf" srcId="{1C420A0A-F858-4224-86B7-B69DC180E1D4}" destId="{0E417C75-59F8-4127-AAFE-D6E4A49CA8E8}" srcOrd="0" destOrd="0" presId="urn:microsoft.com/office/officeart/2005/8/layout/orgChart1"/>
    <dgm:cxn modelId="{0854C627-58F6-4A46-8BF8-3A6987E959E2}" type="presParOf" srcId="{0E417C75-59F8-4127-AAFE-D6E4A49CA8E8}" destId="{0ABFB21B-3327-4E9E-86B6-94822005ACDA}" srcOrd="0" destOrd="0" presId="urn:microsoft.com/office/officeart/2005/8/layout/orgChart1"/>
    <dgm:cxn modelId="{9FBF3553-A1F8-4D67-AC11-94113EE9520A}" type="presParOf" srcId="{0E417C75-59F8-4127-AAFE-D6E4A49CA8E8}" destId="{547355AA-8526-4097-898A-28303D50B883}" srcOrd="1" destOrd="0" presId="urn:microsoft.com/office/officeart/2005/8/layout/orgChart1"/>
    <dgm:cxn modelId="{2019711A-3F25-4856-93AB-0412CD76354D}" type="presParOf" srcId="{1C420A0A-F858-4224-86B7-B69DC180E1D4}" destId="{58AE821D-1F34-4B0F-AF7C-2DD648652C2B}" srcOrd="1" destOrd="0" presId="urn:microsoft.com/office/officeart/2005/8/layout/orgChart1"/>
    <dgm:cxn modelId="{94E3159C-1AF7-4B3C-BC65-2BDA6561243C}" type="presParOf" srcId="{1C420A0A-F858-4224-86B7-B69DC180E1D4}" destId="{C9B19ADF-7FDE-4647-B522-C2168E0E64FE}" srcOrd="2" destOrd="0" presId="urn:microsoft.com/office/officeart/2005/8/layout/orgChart1"/>
    <dgm:cxn modelId="{3B309ED1-509E-4CFE-9678-E1E187B8322E}" type="presParOf" srcId="{7F141823-6C57-4B4F-8222-266B963BF281}" destId="{4930524C-CF5E-4548-B0CD-92E2A169738D}" srcOrd="4" destOrd="0" presId="urn:microsoft.com/office/officeart/2005/8/layout/orgChart1"/>
    <dgm:cxn modelId="{5E4BDD34-8944-4BC4-AF5B-0D3E5D74EE5A}" type="presParOf" srcId="{7F141823-6C57-4B4F-8222-266B963BF281}" destId="{D1A71411-F197-4D38-AC41-3340762CF2A7}" srcOrd="5" destOrd="0" presId="urn:microsoft.com/office/officeart/2005/8/layout/orgChart1"/>
    <dgm:cxn modelId="{0D10184A-88B1-4B32-9DB7-E3B541E883F5}" type="presParOf" srcId="{D1A71411-F197-4D38-AC41-3340762CF2A7}" destId="{D93B09A7-8470-435D-94EA-7D94CB418E24}" srcOrd="0" destOrd="0" presId="urn:microsoft.com/office/officeart/2005/8/layout/orgChart1"/>
    <dgm:cxn modelId="{AA5534C3-5F03-4946-A5D7-72F0153A39DD}" type="presParOf" srcId="{D93B09A7-8470-435D-94EA-7D94CB418E24}" destId="{E925D684-A0BC-4E3D-852C-9F39155E2E99}" srcOrd="0" destOrd="0" presId="urn:microsoft.com/office/officeart/2005/8/layout/orgChart1"/>
    <dgm:cxn modelId="{BCC8C242-601F-4B3A-9E54-5CFCCE4D5D03}" type="presParOf" srcId="{D93B09A7-8470-435D-94EA-7D94CB418E24}" destId="{FA80378B-A8EE-4657-8211-0F0D184A9FE4}" srcOrd="1" destOrd="0" presId="urn:microsoft.com/office/officeart/2005/8/layout/orgChart1"/>
    <dgm:cxn modelId="{27841E7D-E104-4682-815B-0DD97EF8A3FE}" type="presParOf" srcId="{D1A71411-F197-4D38-AC41-3340762CF2A7}" destId="{B0B3F7AB-DCE7-4034-988A-31688A063607}" srcOrd="1" destOrd="0" presId="urn:microsoft.com/office/officeart/2005/8/layout/orgChart1"/>
    <dgm:cxn modelId="{FE50CDB1-FEA0-4C81-9216-33A33557B1F3}" type="presParOf" srcId="{D1A71411-F197-4D38-AC41-3340762CF2A7}" destId="{59FDB4AF-BCD6-4FA0-A195-71DFBAF9A66A}" srcOrd="2" destOrd="0" presId="urn:microsoft.com/office/officeart/2005/8/layout/orgChart1"/>
    <dgm:cxn modelId="{4F961D28-CCC0-4FBB-904E-F6920CDDB4EB}" type="presParOf" srcId="{7F141823-6C57-4B4F-8222-266B963BF281}" destId="{07BD457F-7FB3-4841-9D16-FACE57AFC528}" srcOrd="6" destOrd="0" presId="urn:microsoft.com/office/officeart/2005/8/layout/orgChart1"/>
    <dgm:cxn modelId="{4EB222EA-7FF1-4906-B512-5ED41D949DCE}" type="presParOf" srcId="{7F141823-6C57-4B4F-8222-266B963BF281}" destId="{FC15B649-F6BF-458D-8702-06698ABA28C3}" srcOrd="7" destOrd="0" presId="urn:microsoft.com/office/officeart/2005/8/layout/orgChart1"/>
    <dgm:cxn modelId="{1B4775B3-C36D-4E35-B1C8-7389E272FA3B}" type="presParOf" srcId="{FC15B649-F6BF-458D-8702-06698ABA28C3}" destId="{6F5A5927-0268-4A22-BDAD-27A8327C2F3C}" srcOrd="0" destOrd="0" presId="urn:microsoft.com/office/officeart/2005/8/layout/orgChart1"/>
    <dgm:cxn modelId="{657558E5-5F4C-4960-B0DB-61B508B1FB81}" type="presParOf" srcId="{6F5A5927-0268-4A22-BDAD-27A8327C2F3C}" destId="{D8D47807-07BC-4483-B45A-F3F0528C4B6D}" srcOrd="0" destOrd="0" presId="urn:microsoft.com/office/officeart/2005/8/layout/orgChart1"/>
    <dgm:cxn modelId="{1D75948A-A951-4363-886F-D07208B36953}" type="presParOf" srcId="{6F5A5927-0268-4A22-BDAD-27A8327C2F3C}" destId="{45384BF8-BDBF-4401-AF49-9B2E22F5A241}" srcOrd="1" destOrd="0" presId="urn:microsoft.com/office/officeart/2005/8/layout/orgChart1"/>
    <dgm:cxn modelId="{74977928-E782-4BBF-92D1-081F4C59D2F7}" type="presParOf" srcId="{FC15B649-F6BF-458D-8702-06698ABA28C3}" destId="{07B10614-F0CC-485D-9E2B-439ACD76E8CB}" srcOrd="1" destOrd="0" presId="urn:microsoft.com/office/officeart/2005/8/layout/orgChart1"/>
    <dgm:cxn modelId="{C0B56B19-9DA7-4F17-A569-8DFA937322F5}" type="presParOf" srcId="{FC15B649-F6BF-458D-8702-06698ABA28C3}" destId="{A3F57E11-8D1D-4C89-AA7F-7F0283333469}" srcOrd="2" destOrd="0" presId="urn:microsoft.com/office/officeart/2005/8/layout/orgChart1"/>
    <dgm:cxn modelId="{CEA49B93-176C-4657-A261-E1D470520AEF}" type="presParOf" srcId="{7F141823-6C57-4B4F-8222-266B963BF281}" destId="{0FC86776-BFE5-4D6F-A91A-946DEE3CD989}" srcOrd="8" destOrd="0" presId="urn:microsoft.com/office/officeart/2005/8/layout/orgChart1"/>
    <dgm:cxn modelId="{CB8A7D1C-F638-48CF-8237-A8FF81170703}" type="presParOf" srcId="{7F141823-6C57-4B4F-8222-266B963BF281}" destId="{5545E18F-F823-486F-B66F-78ACE2F8E9D3}" srcOrd="9" destOrd="0" presId="urn:microsoft.com/office/officeart/2005/8/layout/orgChart1"/>
    <dgm:cxn modelId="{D76589B0-E158-4EEC-AB41-FC83F7B2783B}" type="presParOf" srcId="{5545E18F-F823-486F-B66F-78ACE2F8E9D3}" destId="{F21D94A3-7704-4027-B718-A9401B1BF17F}" srcOrd="0" destOrd="0" presId="urn:microsoft.com/office/officeart/2005/8/layout/orgChart1"/>
    <dgm:cxn modelId="{CBCB6F4E-0227-4234-93B0-9C103E551D3E}" type="presParOf" srcId="{F21D94A3-7704-4027-B718-A9401B1BF17F}" destId="{EE0C9308-0D53-4C26-9FD8-7702AA132733}" srcOrd="0" destOrd="0" presId="urn:microsoft.com/office/officeart/2005/8/layout/orgChart1"/>
    <dgm:cxn modelId="{0AB80EF6-D2F2-468C-9B34-71A358F171FB}" type="presParOf" srcId="{F21D94A3-7704-4027-B718-A9401B1BF17F}" destId="{8E74090A-E2FC-4564-8161-F358BEBEB877}" srcOrd="1" destOrd="0" presId="urn:microsoft.com/office/officeart/2005/8/layout/orgChart1"/>
    <dgm:cxn modelId="{A9E65B34-67B7-44E1-8C2C-E4C741BC2CD3}" type="presParOf" srcId="{5545E18F-F823-486F-B66F-78ACE2F8E9D3}" destId="{708D8C0D-C0C4-4C14-AF8D-EEC7E98255E4}" srcOrd="1" destOrd="0" presId="urn:microsoft.com/office/officeart/2005/8/layout/orgChart1"/>
    <dgm:cxn modelId="{9E2E5610-4F56-4549-AD16-AFDFAEEC0701}" type="presParOf" srcId="{5545E18F-F823-486F-B66F-78ACE2F8E9D3}" destId="{7D1998A2-2AA6-4D86-BF3E-302386700FF8}" srcOrd="2" destOrd="0" presId="urn:microsoft.com/office/officeart/2005/8/layout/orgChart1"/>
    <dgm:cxn modelId="{557EE41B-31A7-4B69-A86C-669A38781D94}" type="presParOf" srcId="{7F141823-6C57-4B4F-8222-266B963BF281}" destId="{0AC84D57-FB80-411A-BB60-7EC44783FFDE}" srcOrd="10" destOrd="0" presId="urn:microsoft.com/office/officeart/2005/8/layout/orgChart1"/>
    <dgm:cxn modelId="{471D73B4-0550-4FC5-B20C-6FE64DCA4DBB}" type="presParOf" srcId="{7F141823-6C57-4B4F-8222-266B963BF281}" destId="{DF870A4D-C623-4D7B-943B-B51AC4A14878}" srcOrd="11" destOrd="0" presId="urn:microsoft.com/office/officeart/2005/8/layout/orgChart1"/>
    <dgm:cxn modelId="{12BFCC22-D55C-49D7-B63F-E41F2CEBFEA2}" type="presParOf" srcId="{DF870A4D-C623-4D7B-943B-B51AC4A14878}" destId="{1B6C8823-C62C-4EEB-B503-8D0963F038BF}" srcOrd="0" destOrd="0" presId="urn:microsoft.com/office/officeart/2005/8/layout/orgChart1"/>
    <dgm:cxn modelId="{4FF441E0-EB54-46C5-81E2-6FE1135CA8A7}" type="presParOf" srcId="{1B6C8823-C62C-4EEB-B503-8D0963F038BF}" destId="{139A1BAA-249E-44B4-9BB8-919FAB994E04}" srcOrd="0" destOrd="0" presId="urn:microsoft.com/office/officeart/2005/8/layout/orgChart1"/>
    <dgm:cxn modelId="{7E9DAB32-F408-4ED3-A57A-13C6D033624A}" type="presParOf" srcId="{1B6C8823-C62C-4EEB-B503-8D0963F038BF}" destId="{2089C451-76FF-473B-AC47-72933DACC82E}" srcOrd="1" destOrd="0" presId="urn:microsoft.com/office/officeart/2005/8/layout/orgChart1"/>
    <dgm:cxn modelId="{1ADDC56C-662E-4A7E-9148-2D5C2B366CB9}" type="presParOf" srcId="{DF870A4D-C623-4D7B-943B-B51AC4A14878}" destId="{779A1D76-CC68-45C1-A8BB-9B917D861C99}" srcOrd="1" destOrd="0" presId="urn:microsoft.com/office/officeart/2005/8/layout/orgChart1"/>
    <dgm:cxn modelId="{0E340B09-E5C4-4F12-BC4A-A0A28B682BCE}" type="presParOf" srcId="{DF870A4D-C623-4D7B-943B-B51AC4A14878}" destId="{CC094C18-FCDB-4B52-AECF-D7028F0B4581}" srcOrd="2" destOrd="0" presId="urn:microsoft.com/office/officeart/2005/8/layout/orgChart1"/>
    <dgm:cxn modelId="{3399E853-FFF9-4585-8727-B7B9A0CE9C63}" type="presParOf" srcId="{7F141823-6C57-4B4F-8222-266B963BF281}" destId="{66CAEA45-F372-402B-84FD-4A86647E5DCF}" srcOrd="12" destOrd="0" presId="urn:microsoft.com/office/officeart/2005/8/layout/orgChart1"/>
    <dgm:cxn modelId="{A9551AB3-1495-4EDA-A95C-DB7D82DB49FC}" type="presParOf" srcId="{7F141823-6C57-4B4F-8222-266B963BF281}" destId="{011263C4-CCBC-40FE-BE15-4B2460BD7B7B}" srcOrd="13" destOrd="0" presId="urn:microsoft.com/office/officeart/2005/8/layout/orgChart1"/>
    <dgm:cxn modelId="{BF4C6535-5506-448D-AC01-AA0282197A0B}" type="presParOf" srcId="{011263C4-CCBC-40FE-BE15-4B2460BD7B7B}" destId="{C3CBBAE1-8841-4D1A-8780-242719A40EB5}" srcOrd="0" destOrd="0" presId="urn:microsoft.com/office/officeart/2005/8/layout/orgChart1"/>
    <dgm:cxn modelId="{F619F2C8-C5B0-4EFC-BDE4-A82D68771F8A}" type="presParOf" srcId="{C3CBBAE1-8841-4D1A-8780-242719A40EB5}" destId="{BF109687-B7C4-4BA2-89D4-E5588C0CDE1B}" srcOrd="0" destOrd="0" presId="urn:microsoft.com/office/officeart/2005/8/layout/orgChart1"/>
    <dgm:cxn modelId="{A8B0C4E9-090A-46A2-BD55-DBED63F5C383}" type="presParOf" srcId="{C3CBBAE1-8841-4D1A-8780-242719A40EB5}" destId="{5CA62530-9EF0-4862-9D6E-AB8C4DB29720}" srcOrd="1" destOrd="0" presId="urn:microsoft.com/office/officeart/2005/8/layout/orgChart1"/>
    <dgm:cxn modelId="{A7C96F78-7B9C-4450-BEB9-10B3D653F1F1}" type="presParOf" srcId="{011263C4-CCBC-40FE-BE15-4B2460BD7B7B}" destId="{5735B2FC-7A90-445F-82D8-A459EE7395F3}" srcOrd="1" destOrd="0" presId="urn:microsoft.com/office/officeart/2005/8/layout/orgChart1"/>
    <dgm:cxn modelId="{17E34BD3-B8FC-4D26-A788-7FF3E283B127}" type="presParOf" srcId="{011263C4-CCBC-40FE-BE15-4B2460BD7B7B}" destId="{4B807082-4B73-46F0-B02E-B99112795C93}" srcOrd="2" destOrd="0" presId="urn:microsoft.com/office/officeart/2005/8/layout/orgChart1"/>
    <dgm:cxn modelId="{36605AF1-1790-4AC1-87F9-1D34FB226690}" type="presParOf" srcId="{BE7BFFF6-D3EC-4495-BCE7-5DF4B874AF15}" destId="{06650329-5AFE-44EB-8B0F-CDF27DEF8F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B412406-92BB-4D05-854C-259D6537772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DE3A71F-CE36-4B62-B02B-0B1AE94F3723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Instalación y Mantenimiento de Dispositivos para el Control del Tránsito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7E9A2E-F829-44E2-A0CA-E0BC16344915}" type="parTrans" cxnId="{F511BD58-B765-4FCB-9CC8-CE118EB3B40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C329918-7672-4541-A7F1-D542DBB9778E}" type="sibTrans" cxnId="{F511BD58-B765-4FCB-9CC8-CE118EB3B40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23CDE65-4EA0-48A6-B278-A64E67586496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Supervisor(a)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797D20-FFCC-4F3F-B0C3-DDF0C97B5C54}" type="parTrans" cxnId="{38C2D333-2E7B-412F-8FB8-2B07419B3C5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0994B7-8367-475E-8E5C-4BE2ECC31115}" type="sibTrans" cxnId="{38C2D333-2E7B-412F-8FB8-2B07419B3C5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3FD112B-D1BE-4121-B065-959B0DD247FC}">
      <dgm:prSet custT="1"/>
      <dgm:spPr/>
      <dgm:t>
        <a:bodyPr/>
        <a:lstStyle/>
        <a:p>
          <a:r>
            <a:rPr lang="es-ES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 </a:t>
          </a:r>
          <a:r>
            <a:rPr lang="es-ES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Viales</a:t>
          </a:r>
          <a:endParaRPr lang="es-ES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DFEFA0-AADB-4265-BEE9-4172F85FCE74}" type="parTrans" cxnId="{87127F5B-68DB-46FB-9EE9-E131E3D5B261}">
      <dgm:prSet/>
      <dgm:spPr/>
      <dgm:t>
        <a:bodyPr/>
        <a:lstStyle/>
        <a:p>
          <a:endParaRPr lang="es-ES"/>
        </a:p>
      </dgm:t>
    </dgm:pt>
    <dgm:pt modelId="{9BA6A1D2-47A8-4C24-9760-C3AA6078B026}" type="sibTrans" cxnId="{87127F5B-68DB-46FB-9EE9-E131E3D5B261}">
      <dgm:prSet/>
      <dgm:spPr/>
      <dgm:t>
        <a:bodyPr/>
        <a:lstStyle/>
        <a:p>
          <a:endParaRPr lang="es-ES"/>
        </a:p>
      </dgm:t>
    </dgm:pt>
    <dgm:pt modelId="{339CBCC7-5229-40F8-88F1-671F80662D32}" type="pres">
      <dgm:prSet presAssocID="{CB412406-92BB-4D05-854C-259D653777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220D3F6-DC59-42A0-A15B-5319334BE364}" type="pres">
      <dgm:prSet presAssocID="{8DE3A71F-CE36-4B62-B02B-0B1AE94F3723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D1CE5ED-DCA9-4160-B2D4-F0EB6CFABA15}" type="pres">
      <dgm:prSet presAssocID="{8DE3A71F-CE36-4B62-B02B-0B1AE94F3723}" presName="rootComposite1" presStyleCnt="0"/>
      <dgm:spPr/>
      <dgm:t>
        <a:bodyPr/>
        <a:lstStyle/>
        <a:p>
          <a:endParaRPr lang="es-ES"/>
        </a:p>
      </dgm:t>
    </dgm:pt>
    <dgm:pt modelId="{05BB1A5A-3C40-41BA-8085-036A51DA646E}" type="pres">
      <dgm:prSet presAssocID="{8DE3A71F-CE36-4B62-B02B-0B1AE94F3723}" presName="rootText1" presStyleLbl="node0" presStyleIdx="0" presStyleCnt="1" custScaleX="141824" custScaleY="1390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5F88BC-124A-47D8-B86B-41B1C0627362}" type="pres">
      <dgm:prSet presAssocID="{8DE3A71F-CE36-4B62-B02B-0B1AE94F3723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3B5C6F6-01C1-4686-8811-4CBB6AFBF8F8}" type="pres">
      <dgm:prSet presAssocID="{8DE3A71F-CE36-4B62-B02B-0B1AE94F3723}" presName="hierChild2" presStyleCnt="0"/>
      <dgm:spPr/>
      <dgm:t>
        <a:bodyPr/>
        <a:lstStyle/>
        <a:p>
          <a:endParaRPr lang="es-ES"/>
        </a:p>
      </dgm:t>
    </dgm:pt>
    <dgm:pt modelId="{48364046-58CF-4EE1-8999-53D8C36B0F19}" type="pres">
      <dgm:prSet presAssocID="{77797D20-FFCC-4F3F-B0C3-DDF0C97B5C54}" presName="Name37" presStyleLbl="parChTrans1D2" presStyleIdx="0" presStyleCnt="2"/>
      <dgm:spPr/>
      <dgm:t>
        <a:bodyPr/>
        <a:lstStyle/>
        <a:p>
          <a:endParaRPr lang="es-ES"/>
        </a:p>
      </dgm:t>
    </dgm:pt>
    <dgm:pt modelId="{DC4347B3-BF51-4EA6-8004-3C0D05A20165}" type="pres">
      <dgm:prSet presAssocID="{823CDE65-4EA0-48A6-B278-A64E675864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B6264B8A-D303-4C65-970E-E7DB83914885}" type="pres">
      <dgm:prSet presAssocID="{823CDE65-4EA0-48A6-B278-A64E67586496}" presName="rootComposite" presStyleCnt="0"/>
      <dgm:spPr/>
      <dgm:t>
        <a:bodyPr/>
        <a:lstStyle/>
        <a:p>
          <a:endParaRPr lang="es-ES"/>
        </a:p>
      </dgm:t>
    </dgm:pt>
    <dgm:pt modelId="{8ED23611-370E-4752-8650-254DEC247071}" type="pres">
      <dgm:prSet presAssocID="{823CDE65-4EA0-48A6-B278-A64E67586496}" presName="rootText" presStyleLbl="node2" presStyleIdx="0" presStyleCnt="2" custScaleY="93372" custLinFactNeighborY="222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40762E-964C-4605-9EF6-251C94A77793}" type="pres">
      <dgm:prSet presAssocID="{823CDE65-4EA0-48A6-B278-A64E67586496}" presName="rootConnector" presStyleLbl="node2" presStyleIdx="0" presStyleCnt="2"/>
      <dgm:spPr/>
      <dgm:t>
        <a:bodyPr/>
        <a:lstStyle/>
        <a:p>
          <a:endParaRPr lang="es-ES"/>
        </a:p>
      </dgm:t>
    </dgm:pt>
    <dgm:pt modelId="{FBA33658-5029-415E-9717-44783880B8B9}" type="pres">
      <dgm:prSet presAssocID="{823CDE65-4EA0-48A6-B278-A64E67586496}" presName="hierChild4" presStyleCnt="0"/>
      <dgm:spPr/>
      <dgm:t>
        <a:bodyPr/>
        <a:lstStyle/>
        <a:p>
          <a:endParaRPr lang="es-ES"/>
        </a:p>
      </dgm:t>
    </dgm:pt>
    <dgm:pt modelId="{2A8A7D83-CD5A-46A3-9CF5-30EBE7B04D7C}" type="pres">
      <dgm:prSet presAssocID="{823CDE65-4EA0-48A6-B278-A64E67586496}" presName="hierChild5" presStyleCnt="0"/>
      <dgm:spPr/>
      <dgm:t>
        <a:bodyPr/>
        <a:lstStyle/>
        <a:p>
          <a:endParaRPr lang="es-ES"/>
        </a:p>
      </dgm:t>
    </dgm:pt>
    <dgm:pt modelId="{B4E84A9A-BB0D-495A-83ED-E44A579CF6A8}" type="pres">
      <dgm:prSet presAssocID="{B9DFEFA0-AADB-4265-BEE9-4172F85FCE74}" presName="Name37" presStyleLbl="parChTrans1D2" presStyleIdx="1" presStyleCnt="2"/>
      <dgm:spPr/>
      <dgm:t>
        <a:bodyPr/>
        <a:lstStyle/>
        <a:p>
          <a:endParaRPr lang="es-ES"/>
        </a:p>
      </dgm:t>
    </dgm:pt>
    <dgm:pt modelId="{8DDF99A5-D780-4429-B899-48D18A65C3AD}" type="pres">
      <dgm:prSet presAssocID="{D3FD112B-D1BE-4121-B065-959B0DD247FC}" presName="hierRoot2" presStyleCnt="0">
        <dgm:presLayoutVars>
          <dgm:hierBranch val="init"/>
        </dgm:presLayoutVars>
      </dgm:prSet>
      <dgm:spPr/>
    </dgm:pt>
    <dgm:pt modelId="{65CAF160-A8F5-48EE-866E-9B5C26C4059B}" type="pres">
      <dgm:prSet presAssocID="{D3FD112B-D1BE-4121-B065-959B0DD247FC}" presName="rootComposite" presStyleCnt="0"/>
      <dgm:spPr/>
    </dgm:pt>
    <dgm:pt modelId="{3F365CE6-FBB4-463A-B4DD-F522F034FDA9}" type="pres">
      <dgm:prSet presAssocID="{D3FD112B-D1BE-4121-B065-959B0DD247FC}" presName="rootText" presStyleLbl="node2" presStyleIdx="1" presStyleCnt="2" custScaleY="93372" custLinFactNeighborY="222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6C130FB-663A-4EF5-9C5A-718E346859B7}" type="pres">
      <dgm:prSet presAssocID="{D3FD112B-D1BE-4121-B065-959B0DD247FC}" presName="rootConnector" presStyleLbl="node2" presStyleIdx="1" presStyleCnt="2"/>
      <dgm:spPr/>
      <dgm:t>
        <a:bodyPr/>
        <a:lstStyle/>
        <a:p>
          <a:endParaRPr lang="es-ES"/>
        </a:p>
      </dgm:t>
    </dgm:pt>
    <dgm:pt modelId="{C2E34AB5-36A8-4D43-B470-F0946877CCDA}" type="pres">
      <dgm:prSet presAssocID="{D3FD112B-D1BE-4121-B065-959B0DD247FC}" presName="hierChild4" presStyleCnt="0"/>
      <dgm:spPr/>
    </dgm:pt>
    <dgm:pt modelId="{91F93A7C-9591-40E0-B9AC-AFC7239D1334}" type="pres">
      <dgm:prSet presAssocID="{D3FD112B-D1BE-4121-B065-959B0DD247FC}" presName="hierChild5" presStyleCnt="0"/>
      <dgm:spPr/>
    </dgm:pt>
    <dgm:pt modelId="{C79FE9CE-28C9-4B43-9BCF-BD910CF078EB}" type="pres">
      <dgm:prSet presAssocID="{8DE3A71F-CE36-4B62-B02B-0B1AE94F3723}" presName="hierChild3" presStyleCnt="0"/>
      <dgm:spPr/>
      <dgm:t>
        <a:bodyPr/>
        <a:lstStyle/>
        <a:p>
          <a:endParaRPr lang="es-ES"/>
        </a:p>
      </dgm:t>
    </dgm:pt>
  </dgm:ptLst>
  <dgm:cxnLst>
    <dgm:cxn modelId="{38C2D333-2E7B-412F-8FB8-2B07419B3C50}" srcId="{8DE3A71F-CE36-4B62-B02B-0B1AE94F3723}" destId="{823CDE65-4EA0-48A6-B278-A64E67586496}" srcOrd="0" destOrd="0" parTransId="{77797D20-FFCC-4F3F-B0C3-DDF0C97B5C54}" sibTransId="{8B0994B7-8367-475E-8E5C-4BE2ECC31115}"/>
    <dgm:cxn modelId="{684A3180-3F89-479A-B3EB-8405ADB5AE99}" type="presOf" srcId="{B9DFEFA0-AADB-4265-BEE9-4172F85FCE74}" destId="{B4E84A9A-BB0D-495A-83ED-E44A579CF6A8}" srcOrd="0" destOrd="0" presId="urn:microsoft.com/office/officeart/2005/8/layout/orgChart1"/>
    <dgm:cxn modelId="{F511BD58-B765-4FCB-9CC8-CE118EB3B400}" srcId="{CB412406-92BB-4D05-854C-259D6537772C}" destId="{8DE3A71F-CE36-4B62-B02B-0B1AE94F3723}" srcOrd="0" destOrd="0" parTransId="{9F7E9A2E-F829-44E2-A0CA-E0BC16344915}" sibTransId="{8C329918-7672-4541-A7F1-D542DBB9778E}"/>
    <dgm:cxn modelId="{DA69BF28-B0BD-4ACA-BE04-5CDFBCB6FFBD}" type="presOf" srcId="{D3FD112B-D1BE-4121-B065-959B0DD247FC}" destId="{3F365CE6-FBB4-463A-B4DD-F522F034FDA9}" srcOrd="0" destOrd="0" presId="urn:microsoft.com/office/officeart/2005/8/layout/orgChart1"/>
    <dgm:cxn modelId="{41978FD7-7B42-4E92-BBF8-74CFCF5ECAF9}" type="presOf" srcId="{823CDE65-4EA0-48A6-B278-A64E67586496}" destId="{8ED23611-370E-4752-8650-254DEC247071}" srcOrd="0" destOrd="0" presId="urn:microsoft.com/office/officeart/2005/8/layout/orgChart1"/>
    <dgm:cxn modelId="{176F44C0-4BC3-43C5-A226-0C7E6F3572F6}" type="presOf" srcId="{8DE3A71F-CE36-4B62-B02B-0B1AE94F3723}" destId="{4A5F88BC-124A-47D8-B86B-41B1C0627362}" srcOrd="1" destOrd="0" presId="urn:microsoft.com/office/officeart/2005/8/layout/orgChart1"/>
    <dgm:cxn modelId="{3E233FCA-1CC8-48DA-B86E-4432E6760FC8}" type="presOf" srcId="{CB412406-92BB-4D05-854C-259D6537772C}" destId="{339CBCC7-5229-40F8-88F1-671F80662D32}" srcOrd="0" destOrd="0" presId="urn:microsoft.com/office/officeart/2005/8/layout/orgChart1"/>
    <dgm:cxn modelId="{40A8636D-6130-4B1B-9F45-FD21AD849299}" type="presOf" srcId="{8DE3A71F-CE36-4B62-B02B-0B1AE94F3723}" destId="{05BB1A5A-3C40-41BA-8085-036A51DA646E}" srcOrd="0" destOrd="0" presId="urn:microsoft.com/office/officeart/2005/8/layout/orgChart1"/>
    <dgm:cxn modelId="{48EA9C43-AE25-4C8A-A288-722B1DC25EA0}" type="presOf" srcId="{D3FD112B-D1BE-4121-B065-959B0DD247FC}" destId="{86C130FB-663A-4EF5-9C5A-718E346859B7}" srcOrd="1" destOrd="0" presId="urn:microsoft.com/office/officeart/2005/8/layout/orgChart1"/>
    <dgm:cxn modelId="{87127F5B-68DB-46FB-9EE9-E131E3D5B261}" srcId="{8DE3A71F-CE36-4B62-B02B-0B1AE94F3723}" destId="{D3FD112B-D1BE-4121-B065-959B0DD247FC}" srcOrd="1" destOrd="0" parTransId="{B9DFEFA0-AADB-4265-BEE9-4172F85FCE74}" sibTransId="{9BA6A1D2-47A8-4C24-9760-C3AA6078B026}"/>
    <dgm:cxn modelId="{65E61C99-1BE7-470E-A358-BC971AC7AB42}" type="presOf" srcId="{77797D20-FFCC-4F3F-B0C3-DDF0C97B5C54}" destId="{48364046-58CF-4EE1-8999-53D8C36B0F19}" srcOrd="0" destOrd="0" presId="urn:microsoft.com/office/officeart/2005/8/layout/orgChart1"/>
    <dgm:cxn modelId="{EC94FFD2-9BAD-4018-A533-C4839A090893}" type="presOf" srcId="{823CDE65-4EA0-48A6-B278-A64E67586496}" destId="{A240762E-964C-4605-9EF6-251C94A77793}" srcOrd="1" destOrd="0" presId="urn:microsoft.com/office/officeart/2005/8/layout/orgChart1"/>
    <dgm:cxn modelId="{4117CE52-A81E-4576-B3D0-B031387F66D4}" type="presParOf" srcId="{339CBCC7-5229-40F8-88F1-671F80662D32}" destId="{E220D3F6-DC59-42A0-A15B-5319334BE364}" srcOrd="0" destOrd="0" presId="urn:microsoft.com/office/officeart/2005/8/layout/orgChart1"/>
    <dgm:cxn modelId="{A2B06D9C-4DEA-4AE5-8B29-FA884C80DEC2}" type="presParOf" srcId="{E220D3F6-DC59-42A0-A15B-5319334BE364}" destId="{0D1CE5ED-DCA9-4160-B2D4-F0EB6CFABA15}" srcOrd="0" destOrd="0" presId="urn:microsoft.com/office/officeart/2005/8/layout/orgChart1"/>
    <dgm:cxn modelId="{726D7914-E9DE-4A4B-B7A7-5692FC52AEC0}" type="presParOf" srcId="{0D1CE5ED-DCA9-4160-B2D4-F0EB6CFABA15}" destId="{05BB1A5A-3C40-41BA-8085-036A51DA646E}" srcOrd="0" destOrd="0" presId="urn:microsoft.com/office/officeart/2005/8/layout/orgChart1"/>
    <dgm:cxn modelId="{74E96C1C-5EB7-402F-B9E5-50C78A8CFBC2}" type="presParOf" srcId="{0D1CE5ED-DCA9-4160-B2D4-F0EB6CFABA15}" destId="{4A5F88BC-124A-47D8-B86B-41B1C0627362}" srcOrd="1" destOrd="0" presId="urn:microsoft.com/office/officeart/2005/8/layout/orgChart1"/>
    <dgm:cxn modelId="{9D8A5E6C-BA7B-4AE8-98B7-50EF18B61089}" type="presParOf" srcId="{E220D3F6-DC59-42A0-A15B-5319334BE364}" destId="{33B5C6F6-01C1-4686-8811-4CBB6AFBF8F8}" srcOrd="1" destOrd="0" presId="urn:microsoft.com/office/officeart/2005/8/layout/orgChart1"/>
    <dgm:cxn modelId="{6A00E5BF-630F-44E5-9585-7A49FF7C085F}" type="presParOf" srcId="{33B5C6F6-01C1-4686-8811-4CBB6AFBF8F8}" destId="{48364046-58CF-4EE1-8999-53D8C36B0F19}" srcOrd="0" destOrd="0" presId="urn:microsoft.com/office/officeart/2005/8/layout/orgChart1"/>
    <dgm:cxn modelId="{30611A58-F49A-418F-90E4-4214976608B4}" type="presParOf" srcId="{33B5C6F6-01C1-4686-8811-4CBB6AFBF8F8}" destId="{DC4347B3-BF51-4EA6-8004-3C0D05A20165}" srcOrd="1" destOrd="0" presId="urn:microsoft.com/office/officeart/2005/8/layout/orgChart1"/>
    <dgm:cxn modelId="{477B790E-1682-4C9F-B7C7-558784D1AE40}" type="presParOf" srcId="{DC4347B3-BF51-4EA6-8004-3C0D05A20165}" destId="{B6264B8A-D303-4C65-970E-E7DB83914885}" srcOrd="0" destOrd="0" presId="urn:microsoft.com/office/officeart/2005/8/layout/orgChart1"/>
    <dgm:cxn modelId="{9AE5EA08-E4A7-4AB1-8D5E-9803FCE27D85}" type="presParOf" srcId="{B6264B8A-D303-4C65-970E-E7DB83914885}" destId="{8ED23611-370E-4752-8650-254DEC247071}" srcOrd="0" destOrd="0" presId="urn:microsoft.com/office/officeart/2005/8/layout/orgChart1"/>
    <dgm:cxn modelId="{1954884C-EF14-4E3C-9818-548F528C8F37}" type="presParOf" srcId="{B6264B8A-D303-4C65-970E-E7DB83914885}" destId="{A240762E-964C-4605-9EF6-251C94A77793}" srcOrd="1" destOrd="0" presId="urn:microsoft.com/office/officeart/2005/8/layout/orgChart1"/>
    <dgm:cxn modelId="{AD41EFF3-C0D6-4A2C-BEBC-63B1B1DE5F6D}" type="presParOf" srcId="{DC4347B3-BF51-4EA6-8004-3C0D05A20165}" destId="{FBA33658-5029-415E-9717-44783880B8B9}" srcOrd="1" destOrd="0" presId="urn:microsoft.com/office/officeart/2005/8/layout/orgChart1"/>
    <dgm:cxn modelId="{854D13A7-C856-4B8B-8E87-2525C1E78528}" type="presParOf" srcId="{DC4347B3-BF51-4EA6-8004-3C0D05A20165}" destId="{2A8A7D83-CD5A-46A3-9CF5-30EBE7B04D7C}" srcOrd="2" destOrd="0" presId="urn:microsoft.com/office/officeart/2005/8/layout/orgChart1"/>
    <dgm:cxn modelId="{160E30B1-AB35-4E1C-BFE1-B2289751C771}" type="presParOf" srcId="{33B5C6F6-01C1-4686-8811-4CBB6AFBF8F8}" destId="{B4E84A9A-BB0D-495A-83ED-E44A579CF6A8}" srcOrd="2" destOrd="0" presId="urn:microsoft.com/office/officeart/2005/8/layout/orgChart1"/>
    <dgm:cxn modelId="{32C254B9-F07E-4A3B-8B09-55E4BE70AFA2}" type="presParOf" srcId="{33B5C6F6-01C1-4686-8811-4CBB6AFBF8F8}" destId="{8DDF99A5-D780-4429-B899-48D18A65C3AD}" srcOrd="3" destOrd="0" presId="urn:microsoft.com/office/officeart/2005/8/layout/orgChart1"/>
    <dgm:cxn modelId="{9A54FC03-BB56-442F-A3F6-74F31657F824}" type="presParOf" srcId="{8DDF99A5-D780-4429-B899-48D18A65C3AD}" destId="{65CAF160-A8F5-48EE-866E-9B5C26C4059B}" srcOrd="0" destOrd="0" presId="urn:microsoft.com/office/officeart/2005/8/layout/orgChart1"/>
    <dgm:cxn modelId="{B7189471-6FC2-4BC8-AC8C-CAE6F41DFAEA}" type="presParOf" srcId="{65CAF160-A8F5-48EE-866E-9B5C26C4059B}" destId="{3F365CE6-FBB4-463A-B4DD-F522F034FDA9}" srcOrd="0" destOrd="0" presId="urn:microsoft.com/office/officeart/2005/8/layout/orgChart1"/>
    <dgm:cxn modelId="{7B363FFF-280C-4FD6-B81A-776404FDA915}" type="presParOf" srcId="{65CAF160-A8F5-48EE-866E-9B5C26C4059B}" destId="{86C130FB-663A-4EF5-9C5A-718E346859B7}" srcOrd="1" destOrd="0" presId="urn:microsoft.com/office/officeart/2005/8/layout/orgChart1"/>
    <dgm:cxn modelId="{164A91C8-9030-4E2F-8D17-9406963B24F4}" type="presParOf" srcId="{8DDF99A5-D780-4429-B899-48D18A65C3AD}" destId="{C2E34AB5-36A8-4D43-B470-F0946877CCDA}" srcOrd="1" destOrd="0" presId="urn:microsoft.com/office/officeart/2005/8/layout/orgChart1"/>
    <dgm:cxn modelId="{1346EA1A-F7BD-492D-B3A0-56C352757623}" type="presParOf" srcId="{8DDF99A5-D780-4429-B899-48D18A65C3AD}" destId="{91F93A7C-9591-40E0-B9AC-AFC7239D1334}" srcOrd="2" destOrd="0" presId="urn:microsoft.com/office/officeart/2005/8/layout/orgChart1"/>
    <dgm:cxn modelId="{FFB65300-AD74-4762-A6D1-8764AF59E933}" type="presParOf" srcId="{E220D3F6-DC59-42A0-A15B-5319334BE364}" destId="{C79FE9CE-28C9-4B43-9BCF-BD910CF078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EEED97E6-BAD7-4398-A915-AFC51093FC00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Secretario(a) de Desarrollo </a:t>
          </a:r>
          <a:b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Urbano </a:t>
          </a: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Sostenible</a:t>
          </a:r>
          <a:endParaRPr lang="es-MX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53FF752-B82F-4C66-A30A-D5BCAC5F22A5}" type="parTrans" cxnId="{3B32AF28-5B55-4E08-9B5D-454C334B1A9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4AE244-230F-41A0-8768-E5F91A68A9C6}" type="sibTrans" cxnId="{3B32AF28-5B55-4E08-9B5D-454C334B1A9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2755506-BA61-48EC-AD38-5B2EE72EA2BB}" type="asst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Chofer</a:t>
          </a:r>
          <a:endParaRPr lang="es-MX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983C0DF-07AB-48C0-88D6-897964BB4726}" type="parTrans" cxnId="{7F29FA9F-704A-42C2-B769-7D3C6ADE7CB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078E87-8816-4B53-84F4-E33C85A3F341}" type="sibTrans" cxnId="{7F29FA9F-704A-42C2-B769-7D3C6ADE7CB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E410DE7-B7BA-4E4E-BD1E-BAB4C82ECD9B}">
      <dgm:prSet custT="1"/>
      <dgm:spPr/>
      <dgm:t>
        <a:bodyPr/>
        <a:lstStyle/>
        <a:p>
          <a:r>
            <a:rPr lang="es-MX" sz="1200" dirty="0" smtClean="0"/>
            <a:t>Coordinador(a) Jurídico(a</a:t>
          </a:r>
          <a:r>
            <a:rPr lang="es-MX" sz="1200" dirty="0" smtClean="0"/>
            <a:t>)</a:t>
          </a:r>
          <a:endParaRPr lang="es-MX" sz="1200" dirty="0" smtClean="0"/>
        </a:p>
      </dgm:t>
    </dgm:pt>
    <dgm:pt modelId="{5356A6BC-8E62-49A2-964D-35AF6AD17369}" type="parTrans" cxnId="{48A13540-34ED-4F90-BCCE-B048AB71473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0273173-81B3-4052-9C43-AC76161805A8}" type="sibTrans" cxnId="{48A13540-34ED-4F90-BCCE-B048AB71473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5DD344F-DFF8-4882-A124-4A3F6492315F}">
      <dgm:prSet custT="1"/>
      <dgm:spPr/>
      <dgm:t>
        <a:bodyPr/>
        <a:lstStyle/>
        <a:p>
          <a:r>
            <a:rPr lang="es-ES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Jefe(a) de </a:t>
          </a:r>
          <a:r>
            <a:rPr lang="es-ES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Oficina</a:t>
          </a:r>
          <a:endParaRPr lang="es-ES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A678041-76EF-4DD1-A08B-0B00CF6EB524}" type="parTrans" cxnId="{D2680D05-A192-4F00-985E-BD0593E81BD5}">
      <dgm:prSet/>
      <dgm:spPr/>
      <dgm:t>
        <a:bodyPr/>
        <a:lstStyle/>
        <a:p>
          <a:endParaRPr lang="es-ES"/>
        </a:p>
      </dgm:t>
    </dgm:pt>
    <dgm:pt modelId="{411DD627-5930-40E8-8A99-25ABCFADB41E}" type="sibTrans" cxnId="{D2680D05-A192-4F00-985E-BD0593E81BD5}">
      <dgm:prSet/>
      <dgm:spPr/>
      <dgm:t>
        <a:bodyPr/>
        <a:lstStyle/>
        <a:p>
          <a:endParaRPr lang="es-ES"/>
        </a:p>
      </dgm:t>
    </dgm:pt>
    <dgm:pt modelId="{37E28700-BA2E-4340-AEEA-5DBF9B488429}" type="asst">
      <dgm:prSet custT="1"/>
      <dgm:spPr/>
      <dgm:t>
        <a:bodyPr/>
        <a:lstStyle/>
        <a:p>
          <a:r>
            <a:rPr lang="es-ES" sz="1200" dirty="0" smtClean="0"/>
            <a:t>Abogado(a</a:t>
          </a:r>
          <a:r>
            <a:rPr lang="es-ES" sz="1200" dirty="0" smtClean="0"/>
            <a:t>)</a:t>
          </a:r>
          <a:endParaRPr lang="es-ES" sz="1200" dirty="0" smtClean="0"/>
        </a:p>
      </dgm:t>
    </dgm:pt>
    <dgm:pt modelId="{DD224A09-48D0-4C8C-AD71-617442B5DF38}" type="parTrans" cxnId="{326DDEB8-3F4A-447A-9918-453359B62F87}">
      <dgm:prSet/>
      <dgm:spPr/>
      <dgm:t>
        <a:bodyPr/>
        <a:lstStyle/>
        <a:p>
          <a:endParaRPr lang="es-ES"/>
        </a:p>
      </dgm:t>
    </dgm:pt>
    <dgm:pt modelId="{3DD6B4B3-480D-4DE6-BAC6-246126ADF8FB}" type="sibTrans" cxnId="{326DDEB8-3F4A-447A-9918-453359B62F87}">
      <dgm:prSet/>
      <dgm:spPr/>
      <dgm:t>
        <a:bodyPr/>
        <a:lstStyle/>
        <a:p>
          <a:endParaRPr lang="es-ES"/>
        </a:p>
      </dgm:t>
    </dgm:pt>
    <dgm:pt modelId="{115B4963-49CE-4D04-BD93-E528201D7AC2}">
      <dgm:prSet custT="1"/>
      <dgm:spPr/>
      <dgm:t>
        <a:bodyPr/>
        <a:lstStyle/>
        <a:p>
          <a:r>
            <a:rPr lang="es-ES" sz="1200" dirty="0" smtClean="0"/>
            <a:t>Auxiliar</a:t>
          </a:r>
          <a:endParaRPr lang="es-ES" sz="1200" dirty="0" smtClean="0"/>
        </a:p>
      </dgm:t>
    </dgm:pt>
    <dgm:pt modelId="{CE3BED37-6323-41B2-AD9C-2386B3334A7C}" type="parTrans" cxnId="{23403362-4110-4EED-9CFB-1366EF1375E7}">
      <dgm:prSet/>
      <dgm:spPr/>
      <dgm:t>
        <a:bodyPr/>
        <a:lstStyle/>
        <a:p>
          <a:endParaRPr lang="es-ES"/>
        </a:p>
      </dgm:t>
    </dgm:pt>
    <dgm:pt modelId="{849F465A-B21F-412F-84F2-4C136C8CF553}" type="sibTrans" cxnId="{23403362-4110-4EED-9CFB-1366EF1375E7}">
      <dgm:prSet/>
      <dgm:spPr/>
      <dgm:t>
        <a:bodyPr/>
        <a:lstStyle/>
        <a:p>
          <a:endParaRPr lang="es-ES"/>
        </a:p>
      </dgm:t>
    </dgm:pt>
    <dgm:pt modelId="{780CA75F-7EF0-4FDA-B320-56FC731D463F}">
      <dgm:prSet custT="1"/>
      <dgm:spPr/>
      <dgm:t>
        <a:bodyPr/>
        <a:lstStyle/>
        <a:p>
          <a:r>
            <a:rPr lang="es-ES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Coordinador(a) de Acuerdos y Proyectos </a:t>
          </a:r>
          <a:r>
            <a:rPr lang="es-ES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Estratégicos</a:t>
          </a:r>
          <a:endParaRPr lang="es-ES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94788BD-80BC-4A37-8E4A-602E4554659A}" type="parTrans" cxnId="{5CA28FD1-2B68-4D5D-AEFB-3C5CB8D58143}">
      <dgm:prSet/>
      <dgm:spPr/>
      <dgm:t>
        <a:bodyPr/>
        <a:lstStyle/>
        <a:p>
          <a:endParaRPr lang="es-ES"/>
        </a:p>
      </dgm:t>
    </dgm:pt>
    <dgm:pt modelId="{FB56FB57-6150-4AE0-B874-1649C7072E77}" type="sibTrans" cxnId="{5CA28FD1-2B68-4D5D-AEFB-3C5CB8D58143}">
      <dgm:prSet/>
      <dgm:spPr/>
      <dgm:t>
        <a:bodyPr/>
        <a:lstStyle/>
        <a:p>
          <a:endParaRPr lang="es-ES"/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546831B-4515-43EA-BC0A-5E23E53E01FB}" type="pres">
      <dgm:prSet presAssocID="{EEED97E6-BAD7-4398-A915-AFC51093FC00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3BCB0A0-71E8-4841-A860-31563526C7AA}" type="pres">
      <dgm:prSet presAssocID="{EEED97E6-BAD7-4398-A915-AFC51093FC00}" presName="rootComposite1" presStyleCnt="0"/>
      <dgm:spPr/>
      <dgm:t>
        <a:bodyPr/>
        <a:lstStyle/>
        <a:p>
          <a:endParaRPr lang="es-ES"/>
        </a:p>
      </dgm:t>
    </dgm:pt>
    <dgm:pt modelId="{BD669D42-CCEF-4C6E-9786-2F477A7BABB7}" type="pres">
      <dgm:prSet presAssocID="{EEED97E6-BAD7-4398-A915-AFC51093FC00}" presName="rootText1" presStyleLbl="node0" presStyleIdx="0" presStyleCnt="1" custScaleX="136509" custScaleY="136509" custLinFactNeighborX="761" custLinFactNeighborY="-77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D1186B3-8F76-4CA0-B22A-26C233D53517}" type="pres">
      <dgm:prSet presAssocID="{EEED97E6-BAD7-4398-A915-AFC51093FC00}" presName="rootConnector1" presStyleLbl="node1" presStyleIdx="0" presStyleCnt="0"/>
      <dgm:spPr/>
      <dgm:t>
        <a:bodyPr/>
        <a:lstStyle/>
        <a:p>
          <a:endParaRPr lang="es-MX"/>
        </a:p>
      </dgm:t>
    </dgm:pt>
    <dgm:pt modelId="{532B5B5D-63C6-46A1-9177-4EE33355B03A}" type="pres">
      <dgm:prSet presAssocID="{EEED97E6-BAD7-4398-A915-AFC51093FC00}" presName="hierChild2" presStyleCnt="0"/>
      <dgm:spPr/>
      <dgm:t>
        <a:bodyPr/>
        <a:lstStyle/>
        <a:p>
          <a:endParaRPr lang="es-ES"/>
        </a:p>
      </dgm:t>
    </dgm:pt>
    <dgm:pt modelId="{E1397A1F-84EF-4AC6-ACFF-1900846686BA}" type="pres">
      <dgm:prSet presAssocID="{5356A6BC-8E62-49A2-964D-35AF6AD17369}" presName="Name37" presStyleLbl="parChTrans1D2" presStyleIdx="0" presStyleCnt="5"/>
      <dgm:spPr/>
      <dgm:t>
        <a:bodyPr/>
        <a:lstStyle/>
        <a:p>
          <a:endParaRPr lang="es-MX"/>
        </a:p>
      </dgm:t>
    </dgm:pt>
    <dgm:pt modelId="{7212CF73-3BF2-4AA5-8B9E-21022F7E9C68}" type="pres">
      <dgm:prSet presAssocID="{4E410DE7-B7BA-4E4E-BD1E-BAB4C82ECD9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D3ED10A8-361C-4615-B824-5DA5BA3E5744}" type="pres">
      <dgm:prSet presAssocID="{4E410DE7-B7BA-4E4E-BD1E-BAB4C82ECD9B}" presName="rootComposite" presStyleCnt="0"/>
      <dgm:spPr/>
      <dgm:t>
        <a:bodyPr/>
        <a:lstStyle/>
        <a:p>
          <a:endParaRPr lang="es-ES"/>
        </a:p>
      </dgm:t>
    </dgm:pt>
    <dgm:pt modelId="{9645BDE5-6386-43EC-849A-B37F9B838E7D}" type="pres">
      <dgm:prSet presAssocID="{4E410DE7-B7BA-4E4E-BD1E-BAB4C82ECD9B}" presName="rootText" presStyleLbl="node2" presStyleIdx="0" presStyleCnt="3" custScaleX="116485" custScaleY="139782" custLinFactNeighborX="1789" custLinFactNeighborY="708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B5922C5-F826-4F90-850A-44C2ABF6B740}" type="pres">
      <dgm:prSet presAssocID="{4E410DE7-B7BA-4E4E-BD1E-BAB4C82ECD9B}" presName="rootConnector" presStyleLbl="node2" presStyleIdx="0" presStyleCnt="3"/>
      <dgm:spPr/>
      <dgm:t>
        <a:bodyPr/>
        <a:lstStyle/>
        <a:p>
          <a:endParaRPr lang="es-MX"/>
        </a:p>
      </dgm:t>
    </dgm:pt>
    <dgm:pt modelId="{9422F31A-0A8D-461D-AC6B-E75229A0A5C7}" type="pres">
      <dgm:prSet presAssocID="{4E410DE7-B7BA-4E4E-BD1E-BAB4C82ECD9B}" presName="hierChild4" presStyleCnt="0"/>
      <dgm:spPr/>
      <dgm:t>
        <a:bodyPr/>
        <a:lstStyle/>
        <a:p>
          <a:endParaRPr lang="es-ES"/>
        </a:p>
      </dgm:t>
    </dgm:pt>
    <dgm:pt modelId="{8DBDBAAF-B82E-48FB-BBDC-8F8523D8F08F}" type="pres">
      <dgm:prSet presAssocID="{4E410DE7-B7BA-4E4E-BD1E-BAB4C82ECD9B}" presName="hierChild5" presStyleCnt="0"/>
      <dgm:spPr/>
      <dgm:t>
        <a:bodyPr/>
        <a:lstStyle/>
        <a:p>
          <a:endParaRPr lang="es-ES"/>
        </a:p>
      </dgm:t>
    </dgm:pt>
    <dgm:pt modelId="{131B75C3-359F-45F4-8943-32A7C052D465}" type="pres">
      <dgm:prSet presAssocID="{DA678041-76EF-4DD1-A08B-0B00CF6EB524}" presName="Name37" presStyleLbl="parChTrans1D2" presStyleIdx="1" presStyleCnt="5"/>
      <dgm:spPr/>
      <dgm:t>
        <a:bodyPr/>
        <a:lstStyle/>
        <a:p>
          <a:endParaRPr lang="es-ES"/>
        </a:p>
      </dgm:t>
    </dgm:pt>
    <dgm:pt modelId="{CB7CCB4D-F53A-453D-A94D-EF9295E99CCE}" type="pres">
      <dgm:prSet presAssocID="{B5DD344F-DFF8-4882-A124-4A3F6492315F}" presName="hierRoot2" presStyleCnt="0">
        <dgm:presLayoutVars>
          <dgm:hierBranch val="init"/>
        </dgm:presLayoutVars>
      </dgm:prSet>
      <dgm:spPr/>
    </dgm:pt>
    <dgm:pt modelId="{EEADD1E7-2F59-49EC-AEEA-1DDEB98E695B}" type="pres">
      <dgm:prSet presAssocID="{B5DD344F-DFF8-4882-A124-4A3F6492315F}" presName="rootComposite" presStyleCnt="0"/>
      <dgm:spPr/>
    </dgm:pt>
    <dgm:pt modelId="{E16817B1-07C0-4237-B7C5-FB274CC75E7B}" type="pres">
      <dgm:prSet presAssocID="{B5DD344F-DFF8-4882-A124-4A3F6492315F}" presName="rootText" presStyleLbl="node2" presStyleIdx="1" presStyleCnt="3" custScaleX="116485" custScaleY="139782" custLinFactNeighborY="70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3AF504B-3E6A-4B9D-BFFD-7895A3FA972C}" type="pres">
      <dgm:prSet presAssocID="{B5DD344F-DFF8-4882-A124-4A3F6492315F}" presName="rootConnector" presStyleLbl="node2" presStyleIdx="1" presStyleCnt="3"/>
      <dgm:spPr/>
      <dgm:t>
        <a:bodyPr/>
        <a:lstStyle/>
        <a:p>
          <a:endParaRPr lang="es-ES"/>
        </a:p>
      </dgm:t>
    </dgm:pt>
    <dgm:pt modelId="{37826DA2-D3F8-4A72-BA3A-89D551D54E15}" type="pres">
      <dgm:prSet presAssocID="{B5DD344F-DFF8-4882-A124-4A3F6492315F}" presName="hierChild4" presStyleCnt="0"/>
      <dgm:spPr/>
    </dgm:pt>
    <dgm:pt modelId="{06924DFA-7E62-4275-B797-1FB38D5D8992}" type="pres">
      <dgm:prSet presAssocID="{CE3BED37-6323-41B2-AD9C-2386B3334A7C}" presName="Name37" presStyleLbl="parChTrans1D3" presStyleIdx="0" presStyleCnt="1"/>
      <dgm:spPr/>
      <dgm:t>
        <a:bodyPr/>
        <a:lstStyle/>
        <a:p>
          <a:endParaRPr lang="es-ES"/>
        </a:p>
      </dgm:t>
    </dgm:pt>
    <dgm:pt modelId="{8948C39D-314B-4B00-B716-A29A31AD106C}" type="pres">
      <dgm:prSet presAssocID="{115B4963-49CE-4D04-BD93-E528201D7AC2}" presName="hierRoot2" presStyleCnt="0">
        <dgm:presLayoutVars>
          <dgm:hierBranch val="init"/>
        </dgm:presLayoutVars>
      </dgm:prSet>
      <dgm:spPr/>
    </dgm:pt>
    <dgm:pt modelId="{8C8B23F4-BFFE-4480-BDB0-24B99B9E426F}" type="pres">
      <dgm:prSet presAssocID="{115B4963-49CE-4D04-BD93-E528201D7AC2}" presName="rootComposite" presStyleCnt="0"/>
      <dgm:spPr/>
    </dgm:pt>
    <dgm:pt modelId="{36222917-5453-4577-80C8-C9EE61877E4A}" type="pres">
      <dgm:prSet presAssocID="{115B4963-49CE-4D04-BD93-E528201D7AC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11E2F0-7FCB-4EB4-A753-FAB640AA1B07}" type="pres">
      <dgm:prSet presAssocID="{115B4963-49CE-4D04-BD93-E528201D7AC2}" presName="rootConnector" presStyleLbl="node3" presStyleIdx="0" presStyleCnt="1"/>
      <dgm:spPr/>
      <dgm:t>
        <a:bodyPr/>
        <a:lstStyle/>
        <a:p>
          <a:endParaRPr lang="es-ES"/>
        </a:p>
      </dgm:t>
    </dgm:pt>
    <dgm:pt modelId="{7999E447-D016-490F-AF1B-41DB49D5087F}" type="pres">
      <dgm:prSet presAssocID="{115B4963-49CE-4D04-BD93-E528201D7AC2}" presName="hierChild4" presStyleCnt="0"/>
      <dgm:spPr/>
    </dgm:pt>
    <dgm:pt modelId="{C8EF0C42-85A5-4154-AE01-7528DF16116C}" type="pres">
      <dgm:prSet presAssocID="{115B4963-49CE-4D04-BD93-E528201D7AC2}" presName="hierChild5" presStyleCnt="0"/>
      <dgm:spPr/>
    </dgm:pt>
    <dgm:pt modelId="{C1A74F88-788F-4585-9458-BD1C4AB103AB}" type="pres">
      <dgm:prSet presAssocID="{B5DD344F-DFF8-4882-A124-4A3F6492315F}" presName="hierChild5" presStyleCnt="0"/>
      <dgm:spPr/>
    </dgm:pt>
    <dgm:pt modelId="{67532D5C-E1F4-4660-99F1-B7D5EE36162D}" type="pres">
      <dgm:prSet presAssocID="{294788BD-80BC-4A37-8E4A-602E4554659A}" presName="Name37" presStyleLbl="parChTrans1D2" presStyleIdx="2" presStyleCnt="5"/>
      <dgm:spPr/>
      <dgm:t>
        <a:bodyPr/>
        <a:lstStyle/>
        <a:p>
          <a:endParaRPr lang="es-ES"/>
        </a:p>
      </dgm:t>
    </dgm:pt>
    <dgm:pt modelId="{E6DB108A-8F4E-445F-9A15-43C0E1C6E414}" type="pres">
      <dgm:prSet presAssocID="{780CA75F-7EF0-4FDA-B320-56FC731D463F}" presName="hierRoot2" presStyleCnt="0">
        <dgm:presLayoutVars>
          <dgm:hierBranch val="init"/>
        </dgm:presLayoutVars>
      </dgm:prSet>
      <dgm:spPr/>
    </dgm:pt>
    <dgm:pt modelId="{A338858A-8EA1-4D07-A7FA-4EB0911657E1}" type="pres">
      <dgm:prSet presAssocID="{780CA75F-7EF0-4FDA-B320-56FC731D463F}" presName="rootComposite" presStyleCnt="0"/>
      <dgm:spPr/>
    </dgm:pt>
    <dgm:pt modelId="{9EE432F6-0C0F-421D-8E3A-FCD070A47F41}" type="pres">
      <dgm:prSet presAssocID="{780CA75F-7EF0-4FDA-B320-56FC731D463F}" presName="rootText" presStyleLbl="node2" presStyleIdx="2" presStyleCnt="3" custScaleX="116485" custScaleY="139782" custLinFactNeighborY="70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68B372F-F079-4B48-8E4D-0E57860D41B8}" type="pres">
      <dgm:prSet presAssocID="{780CA75F-7EF0-4FDA-B320-56FC731D463F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4C231F-648E-4AB3-A7A3-FF32F3D13CED}" type="pres">
      <dgm:prSet presAssocID="{780CA75F-7EF0-4FDA-B320-56FC731D463F}" presName="hierChild4" presStyleCnt="0"/>
      <dgm:spPr/>
    </dgm:pt>
    <dgm:pt modelId="{C02B0631-FB92-4372-AC4C-F4B9FCAE2F29}" type="pres">
      <dgm:prSet presAssocID="{780CA75F-7EF0-4FDA-B320-56FC731D463F}" presName="hierChild5" presStyleCnt="0"/>
      <dgm:spPr/>
    </dgm:pt>
    <dgm:pt modelId="{72142781-6285-4D37-936D-06A047AEC842}" type="pres">
      <dgm:prSet presAssocID="{EEED97E6-BAD7-4398-A915-AFC51093FC00}" presName="hierChild3" presStyleCnt="0"/>
      <dgm:spPr/>
      <dgm:t>
        <a:bodyPr/>
        <a:lstStyle/>
        <a:p>
          <a:endParaRPr lang="es-ES"/>
        </a:p>
      </dgm:t>
    </dgm:pt>
    <dgm:pt modelId="{8BBC578F-2CBD-4732-B051-1714FCD532F2}" type="pres">
      <dgm:prSet presAssocID="{A983C0DF-07AB-48C0-88D6-897964BB4726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8BEDDF5D-0730-4BA7-9ABC-8346366518D0}" type="pres">
      <dgm:prSet presAssocID="{52755506-BA61-48EC-AD38-5B2EE72EA2BB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CC9A784-E2E8-42EB-ABD5-D5F7275DBCDE}" type="pres">
      <dgm:prSet presAssocID="{52755506-BA61-48EC-AD38-5B2EE72EA2BB}" presName="rootComposite3" presStyleCnt="0"/>
      <dgm:spPr/>
      <dgm:t>
        <a:bodyPr/>
        <a:lstStyle/>
        <a:p>
          <a:endParaRPr lang="es-ES"/>
        </a:p>
      </dgm:t>
    </dgm:pt>
    <dgm:pt modelId="{689A560C-E3D8-404B-97B8-8A0B0FA7A322}" type="pres">
      <dgm:prSet presAssocID="{52755506-BA61-48EC-AD38-5B2EE72EA2BB}" presName="rootText3" presStyleLbl="asst1" presStyleIdx="0" presStyleCnt="2" custScaleX="91717" custScaleY="98116" custLinFactNeighborX="-8293" custLinFactNeighborY="-157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232A110-9E86-4E65-9381-7EF2D95E0C53}" type="pres">
      <dgm:prSet presAssocID="{52755506-BA61-48EC-AD38-5B2EE72EA2BB}" presName="rootConnector3" presStyleLbl="asst1" presStyleIdx="0" presStyleCnt="2"/>
      <dgm:spPr/>
      <dgm:t>
        <a:bodyPr/>
        <a:lstStyle/>
        <a:p>
          <a:endParaRPr lang="es-MX"/>
        </a:p>
      </dgm:t>
    </dgm:pt>
    <dgm:pt modelId="{7DB92956-EF30-4B66-8875-E7EE0CAA041D}" type="pres">
      <dgm:prSet presAssocID="{52755506-BA61-48EC-AD38-5B2EE72EA2BB}" presName="hierChild6" presStyleCnt="0"/>
      <dgm:spPr/>
      <dgm:t>
        <a:bodyPr/>
        <a:lstStyle/>
        <a:p>
          <a:endParaRPr lang="es-ES"/>
        </a:p>
      </dgm:t>
    </dgm:pt>
    <dgm:pt modelId="{03A54FB9-844A-48E5-B6C2-F980FA847F58}" type="pres">
      <dgm:prSet presAssocID="{52755506-BA61-48EC-AD38-5B2EE72EA2BB}" presName="hierChild7" presStyleCnt="0"/>
      <dgm:spPr/>
      <dgm:t>
        <a:bodyPr/>
        <a:lstStyle/>
        <a:p>
          <a:endParaRPr lang="es-ES"/>
        </a:p>
      </dgm:t>
    </dgm:pt>
    <dgm:pt modelId="{65578883-7D06-4A3F-A6B8-55C3F42AB85A}" type="pres">
      <dgm:prSet presAssocID="{DD224A09-48D0-4C8C-AD71-617442B5DF38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D27152A6-218E-42BF-B279-9721C5252A9A}" type="pres">
      <dgm:prSet presAssocID="{37E28700-BA2E-4340-AEEA-5DBF9B488429}" presName="hierRoot3" presStyleCnt="0">
        <dgm:presLayoutVars>
          <dgm:hierBranch val="init"/>
        </dgm:presLayoutVars>
      </dgm:prSet>
      <dgm:spPr/>
    </dgm:pt>
    <dgm:pt modelId="{B5AFDAEE-28A1-4185-B1C7-1E6CEA92A576}" type="pres">
      <dgm:prSet presAssocID="{37E28700-BA2E-4340-AEEA-5DBF9B488429}" presName="rootComposite3" presStyleCnt="0"/>
      <dgm:spPr/>
    </dgm:pt>
    <dgm:pt modelId="{76D807FA-DC96-4B4C-BF10-C59167F1C33E}" type="pres">
      <dgm:prSet presAssocID="{37E28700-BA2E-4340-AEEA-5DBF9B488429}" presName="rootText3" presStyleLbl="asst1" presStyleIdx="1" presStyleCnt="2" custLinFactNeighborX="4745" custLinFactNeighborY="-156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BF6D94-7F1A-4EF9-B763-3B2CC8F081B0}" type="pres">
      <dgm:prSet presAssocID="{37E28700-BA2E-4340-AEEA-5DBF9B48842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8B031CD4-E655-46C8-99C6-6EFA66A9CAB7}" type="pres">
      <dgm:prSet presAssocID="{37E28700-BA2E-4340-AEEA-5DBF9B488429}" presName="hierChild6" presStyleCnt="0"/>
      <dgm:spPr/>
    </dgm:pt>
    <dgm:pt modelId="{6E68AE90-3D5F-4EDA-90C7-44E2495CF7B5}" type="pres">
      <dgm:prSet presAssocID="{37E28700-BA2E-4340-AEEA-5DBF9B488429}" presName="hierChild7" presStyleCnt="0"/>
      <dgm:spPr/>
    </dgm:pt>
  </dgm:ptLst>
  <dgm:cxnLst>
    <dgm:cxn modelId="{F0C55799-86C9-4E6A-B417-1B43558ED993}" type="presOf" srcId="{A983C0DF-07AB-48C0-88D6-897964BB4726}" destId="{8BBC578F-2CBD-4732-B051-1714FCD532F2}" srcOrd="0" destOrd="0" presId="urn:microsoft.com/office/officeart/2005/8/layout/orgChart1"/>
    <dgm:cxn modelId="{0042A941-A84E-48B8-B08B-D1E46BE55415}" type="presOf" srcId="{37E28700-BA2E-4340-AEEA-5DBF9B488429}" destId="{A1BF6D94-7F1A-4EF9-B763-3B2CC8F081B0}" srcOrd="1" destOrd="0" presId="urn:microsoft.com/office/officeart/2005/8/layout/orgChart1"/>
    <dgm:cxn modelId="{D70B156D-914E-45B5-8718-D52F9D0660AF}" type="presOf" srcId="{4E410DE7-B7BA-4E4E-BD1E-BAB4C82ECD9B}" destId="{9645BDE5-6386-43EC-849A-B37F9B838E7D}" srcOrd="0" destOrd="0" presId="urn:microsoft.com/office/officeart/2005/8/layout/orgChart1"/>
    <dgm:cxn modelId="{D2680D05-A192-4F00-985E-BD0593E81BD5}" srcId="{EEED97E6-BAD7-4398-A915-AFC51093FC00}" destId="{B5DD344F-DFF8-4882-A124-4A3F6492315F}" srcOrd="2" destOrd="0" parTransId="{DA678041-76EF-4DD1-A08B-0B00CF6EB524}" sibTransId="{411DD627-5930-40E8-8A99-25ABCFADB41E}"/>
    <dgm:cxn modelId="{29EE09DA-9C32-4DB6-AA22-553A57B4F8F6}" type="presOf" srcId="{294788BD-80BC-4A37-8E4A-602E4554659A}" destId="{67532D5C-E1F4-4660-99F1-B7D5EE36162D}" srcOrd="0" destOrd="0" presId="urn:microsoft.com/office/officeart/2005/8/layout/orgChart1"/>
    <dgm:cxn modelId="{9473164E-9377-4421-B0DA-21CBC90479C0}" type="presOf" srcId="{B5DD344F-DFF8-4882-A124-4A3F6492315F}" destId="{83AF504B-3E6A-4B9D-BFFD-7895A3FA972C}" srcOrd="1" destOrd="0" presId="urn:microsoft.com/office/officeart/2005/8/layout/orgChart1"/>
    <dgm:cxn modelId="{DE04B424-DBE2-4EB6-BFED-31C13B8AE95A}" type="presOf" srcId="{52755506-BA61-48EC-AD38-5B2EE72EA2BB}" destId="{689A560C-E3D8-404B-97B8-8A0B0FA7A322}" srcOrd="0" destOrd="0" presId="urn:microsoft.com/office/officeart/2005/8/layout/orgChart1"/>
    <dgm:cxn modelId="{A8B1344D-BE9F-47F1-8EC7-73C4F1B984CE}" type="presOf" srcId="{52755506-BA61-48EC-AD38-5B2EE72EA2BB}" destId="{A232A110-9E86-4E65-9381-7EF2D95E0C53}" srcOrd="1" destOrd="0" presId="urn:microsoft.com/office/officeart/2005/8/layout/orgChart1"/>
    <dgm:cxn modelId="{8D358BD0-E584-4938-ABBA-2732B067124C}" type="presOf" srcId="{115B4963-49CE-4D04-BD93-E528201D7AC2}" destId="{2011E2F0-7FCB-4EB4-A753-FAB640AA1B07}" srcOrd="1" destOrd="0" presId="urn:microsoft.com/office/officeart/2005/8/layout/orgChart1"/>
    <dgm:cxn modelId="{E954DA05-9DE8-4DE9-A9B4-C706EF3FDB4C}" type="presOf" srcId="{780CA75F-7EF0-4FDA-B320-56FC731D463F}" destId="{168B372F-F079-4B48-8E4D-0E57860D41B8}" srcOrd="1" destOrd="0" presId="urn:microsoft.com/office/officeart/2005/8/layout/orgChart1"/>
    <dgm:cxn modelId="{48A13540-34ED-4F90-BCCE-B048AB714736}" srcId="{EEED97E6-BAD7-4398-A915-AFC51093FC00}" destId="{4E410DE7-B7BA-4E4E-BD1E-BAB4C82ECD9B}" srcOrd="1" destOrd="0" parTransId="{5356A6BC-8E62-49A2-964D-35AF6AD17369}" sibTransId="{70273173-81B3-4052-9C43-AC76161805A8}"/>
    <dgm:cxn modelId="{54F78D2E-6F13-4287-9ADD-14BE90B85063}" type="presOf" srcId="{780CA75F-7EF0-4FDA-B320-56FC731D463F}" destId="{9EE432F6-0C0F-421D-8E3A-FCD070A47F41}" srcOrd="0" destOrd="0" presId="urn:microsoft.com/office/officeart/2005/8/layout/orgChart1"/>
    <dgm:cxn modelId="{326DDEB8-3F4A-447A-9918-453359B62F87}" srcId="{EEED97E6-BAD7-4398-A915-AFC51093FC00}" destId="{37E28700-BA2E-4340-AEEA-5DBF9B488429}" srcOrd="4" destOrd="0" parTransId="{DD224A09-48D0-4C8C-AD71-617442B5DF38}" sibTransId="{3DD6B4B3-480D-4DE6-BAC6-246126ADF8FB}"/>
    <dgm:cxn modelId="{23403362-4110-4EED-9CFB-1366EF1375E7}" srcId="{B5DD344F-DFF8-4882-A124-4A3F6492315F}" destId="{115B4963-49CE-4D04-BD93-E528201D7AC2}" srcOrd="0" destOrd="0" parTransId="{CE3BED37-6323-41B2-AD9C-2386B3334A7C}" sibTransId="{849F465A-B21F-412F-84F2-4C136C8CF553}"/>
    <dgm:cxn modelId="{E6900A06-FBEC-42D6-839F-3CA12F2C3408}" type="presOf" srcId="{DD224A09-48D0-4C8C-AD71-617442B5DF38}" destId="{65578883-7D06-4A3F-A6B8-55C3F42AB85A}" srcOrd="0" destOrd="0" presId="urn:microsoft.com/office/officeart/2005/8/layout/orgChart1"/>
    <dgm:cxn modelId="{6D728EB1-FEB6-405C-A8A5-7862411A6C86}" type="presOf" srcId="{CE3BED37-6323-41B2-AD9C-2386B3334A7C}" destId="{06924DFA-7E62-4275-B797-1FB38D5D8992}" srcOrd="0" destOrd="0" presId="urn:microsoft.com/office/officeart/2005/8/layout/orgChart1"/>
    <dgm:cxn modelId="{3B32AF28-5B55-4E08-9B5D-454C334B1A9C}" srcId="{19CE931F-6727-43F0-A15E-3B056BDBCB71}" destId="{EEED97E6-BAD7-4398-A915-AFC51093FC00}" srcOrd="0" destOrd="0" parTransId="{C53FF752-B82F-4C66-A30A-D5BCAC5F22A5}" sibTransId="{FB4AE244-230F-41A0-8768-E5F91A68A9C6}"/>
    <dgm:cxn modelId="{EF84FC1E-E280-4F9B-A3A7-CE44B4E19BC9}" type="presOf" srcId="{115B4963-49CE-4D04-BD93-E528201D7AC2}" destId="{36222917-5453-4577-80C8-C9EE61877E4A}" srcOrd="0" destOrd="0" presId="urn:microsoft.com/office/officeart/2005/8/layout/orgChart1"/>
    <dgm:cxn modelId="{5CA28FD1-2B68-4D5D-AEFB-3C5CB8D58143}" srcId="{EEED97E6-BAD7-4398-A915-AFC51093FC00}" destId="{780CA75F-7EF0-4FDA-B320-56FC731D463F}" srcOrd="3" destOrd="0" parTransId="{294788BD-80BC-4A37-8E4A-602E4554659A}" sibTransId="{FB56FB57-6150-4AE0-B874-1649C7072E77}"/>
    <dgm:cxn modelId="{1F38131E-62B9-4406-B389-F0ED472E337B}" type="presOf" srcId="{5356A6BC-8E62-49A2-964D-35AF6AD17369}" destId="{E1397A1F-84EF-4AC6-ACFF-1900846686BA}" srcOrd="0" destOrd="0" presId="urn:microsoft.com/office/officeart/2005/8/layout/orgChart1"/>
    <dgm:cxn modelId="{7F29FA9F-704A-42C2-B769-7D3C6ADE7CB5}" srcId="{EEED97E6-BAD7-4398-A915-AFC51093FC00}" destId="{52755506-BA61-48EC-AD38-5B2EE72EA2BB}" srcOrd="0" destOrd="0" parTransId="{A983C0DF-07AB-48C0-88D6-897964BB4726}" sibTransId="{01078E87-8816-4B53-84F4-E33C85A3F341}"/>
    <dgm:cxn modelId="{70CDAA26-641F-4231-9F08-782EB17496E8}" type="presOf" srcId="{DA678041-76EF-4DD1-A08B-0B00CF6EB524}" destId="{131B75C3-359F-45F4-8943-32A7C052D465}" srcOrd="0" destOrd="0" presId="urn:microsoft.com/office/officeart/2005/8/layout/orgChart1"/>
    <dgm:cxn modelId="{1853C875-894D-4B21-9195-5368170E3DFF}" type="presOf" srcId="{EEED97E6-BAD7-4398-A915-AFC51093FC00}" destId="{2D1186B3-8F76-4CA0-B22A-26C233D53517}" srcOrd="1" destOrd="0" presId="urn:microsoft.com/office/officeart/2005/8/layout/orgChart1"/>
    <dgm:cxn modelId="{AB3335D2-1E5A-4010-A0AE-94A358458065}" type="presOf" srcId="{37E28700-BA2E-4340-AEEA-5DBF9B488429}" destId="{76D807FA-DC96-4B4C-BF10-C59167F1C33E}" srcOrd="0" destOrd="0" presId="urn:microsoft.com/office/officeart/2005/8/layout/orgChart1"/>
    <dgm:cxn modelId="{5F18471E-9AF8-4E28-8094-AA65772C42FA}" type="presOf" srcId="{B5DD344F-DFF8-4882-A124-4A3F6492315F}" destId="{E16817B1-07C0-4237-B7C5-FB274CC75E7B}" srcOrd="0" destOrd="0" presId="urn:microsoft.com/office/officeart/2005/8/layout/orgChart1"/>
    <dgm:cxn modelId="{C40B434A-9C01-4529-88EC-0AA8BDADB711}" type="presOf" srcId="{4E410DE7-B7BA-4E4E-BD1E-BAB4C82ECD9B}" destId="{FB5922C5-F826-4F90-850A-44C2ABF6B740}" srcOrd="1" destOrd="0" presId="urn:microsoft.com/office/officeart/2005/8/layout/orgChart1"/>
    <dgm:cxn modelId="{D2CC782A-0020-41BE-906F-424ED3C37EFB}" type="presOf" srcId="{19CE931F-6727-43F0-A15E-3B056BDBCB71}" destId="{DCBB31F2-391A-4870-9463-AEB8B60416B0}" srcOrd="0" destOrd="0" presId="urn:microsoft.com/office/officeart/2005/8/layout/orgChart1"/>
    <dgm:cxn modelId="{3A0C43D7-2EED-47C8-B9BB-DA0544BB3A0B}" type="presOf" srcId="{EEED97E6-BAD7-4398-A915-AFC51093FC00}" destId="{BD669D42-CCEF-4C6E-9786-2F477A7BABB7}" srcOrd="0" destOrd="0" presId="urn:microsoft.com/office/officeart/2005/8/layout/orgChart1"/>
    <dgm:cxn modelId="{7E9D2C27-FC34-4A25-882A-66673B27E0EA}" type="presParOf" srcId="{DCBB31F2-391A-4870-9463-AEB8B60416B0}" destId="{A546831B-4515-43EA-BC0A-5E23E53E01FB}" srcOrd="0" destOrd="0" presId="urn:microsoft.com/office/officeart/2005/8/layout/orgChart1"/>
    <dgm:cxn modelId="{0580C0EF-EF58-40A0-9E6A-73C19D753A44}" type="presParOf" srcId="{A546831B-4515-43EA-BC0A-5E23E53E01FB}" destId="{13BCB0A0-71E8-4841-A860-31563526C7AA}" srcOrd="0" destOrd="0" presId="urn:microsoft.com/office/officeart/2005/8/layout/orgChart1"/>
    <dgm:cxn modelId="{BC147032-823D-4642-AB46-FA90FB9A5C88}" type="presParOf" srcId="{13BCB0A0-71E8-4841-A860-31563526C7AA}" destId="{BD669D42-CCEF-4C6E-9786-2F477A7BABB7}" srcOrd="0" destOrd="0" presId="urn:microsoft.com/office/officeart/2005/8/layout/orgChart1"/>
    <dgm:cxn modelId="{C9B16C8C-56A7-4644-A2AD-FC529D697038}" type="presParOf" srcId="{13BCB0A0-71E8-4841-A860-31563526C7AA}" destId="{2D1186B3-8F76-4CA0-B22A-26C233D53517}" srcOrd="1" destOrd="0" presId="urn:microsoft.com/office/officeart/2005/8/layout/orgChart1"/>
    <dgm:cxn modelId="{97309334-8538-45BE-A0AC-EB7FD4E32314}" type="presParOf" srcId="{A546831B-4515-43EA-BC0A-5E23E53E01FB}" destId="{532B5B5D-63C6-46A1-9177-4EE33355B03A}" srcOrd="1" destOrd="0" presId="urn:microsoft.com/office/officeart/2005/8/layout/orgChart1"/>
    <dgm:cxn modelId="{0B7FD1CD-CFF8-4B71-85A8-648E701096E3}" type="presParOf" srcId="{532B5B5D-63C6-46A1-9177-4EE33355B03A}" destId="{E1397A1F-84EF-4AC6-ACFF-1900846686BA}" srcOrd="0" destOrd="0" presId="urn:microsoft.com/office/officeart/2005/8/layout/orgChart1"/>
    <dgm:cxn modelId="{9D3B92F3-5CF3-4C5C-A638-80228313C110}" type="presParOf" srcId="{532B5B5D-63C6-46A1-9177-4EE33355B03A}" destId="{7212CF73-3BF2-4AA5-8B9E-21022F7E9C68}" srcOrd="1" destOrd="0" presId="urn:microsoft.com/office/officeart/2005/8/layout/orgChart1"/>
    <dgm:cxn modelId="{1C131BC7-7455-4677-8746-62CA57E5F9C5}" type="presParOf" srcId="{7212CF73-3BF2-4AA5-8B9E-21022F7E9C68}" destId="{D3ED10A8-361C-4615-B824-5DA5BA3E5744}" srcOrd="0" destOrd="0" presId="urn:microsoft.com/office/officeart/2005/8/layout/orgChart1"/>
    <dgm:cxn modelId="{1A97EF71-EFD9-425A-9136-9C4041EB9871}" type="presParOf" srcId="{D3ED10A8-361C-4615-B824-5DA5BA3E5744}" destId="{9645BDE5-6386-43EC-849A-B37F9B838E7D}" srcOrd="0" destOrd="0" presId="urn:microsoft.com/office/officeart/2005/8/layout/orgChart1"/>
    <dgm:cxn modelId="{D576BAA9-5B08-4296-A1C2-704CC0955CAD}" type="presParOf" srcId="{D3ED10A8-361C-4615-B824-5DA5BA3E5744}" destId="{FB5922C5-F826-4F90-850A-44C2ABF6B740}" srcOrd="1" destOrd="0" presId="urn:microsoft.com/office/officeart/2005/8/layout/orgChart1"/>
    <dgm:cxn modelId="{00A9B36D-5276-42C7-B0C2-3A2C6EAE1C2B}" type="presParOf" srcId="{7212CF73-3BF2-4AA5-8B9E-21022F7E9C68}" destId="{9422F31A-0A8D-461D-AC6B-E75229A0A5C7}" srcOrd="1" destOrd="0" presId="urn:microsoft.com/office/officeart/2005/8/layout/orgChart1"/>
    <dgm:cxn modelId="{BB6AF9B7-64A8-4408-AFAB-E50602C28260}" type="presParOf" srcId="{7212CF73-3BF2-4AA5-8B9E-21022F7E9C68}" destId="{8DBDBAAF-B82E-48FB-BBDC-8F8523D8F08F}" srcOrd="2" destOrd="0" presId="urn:microsoft.com/office/officeart/2005/8/layout/orgChart1"/>
    <dgm:cxn modelId="{192AB734-2F08-4746-BDF1-1E3D871498C2}" type="presParOf" srcId="{532B5B5D-63C6-46A1-9177-4EE33355B03A}" destId="{131B75C3-359F-45F4-8943-32A7C052D465}" srcOrd="2" destOrd="0" presId="urn:microsoft.com/office/officeart/2005/8/layout/orgChart1"/>
    <dgm:cxn modelId="{32AADFCD-EE69-4528-AD7F-589722DAEAD2}" type="presParOf" srcId="{532B5B5D-63C6-46A1-9177-4EE33355B03A}" destId="{CB7CCB4D-F53A-453D-A94D-EF9295E99CCE}" srcOrd="3" destOrd="0" presId="urn:microsoft.com/office/officeart/2005/8/layout/orgChart1"/>
    <dgm:cxn modelId="{4A7DDACD-D091-4C0B-B8F7-C085CB08A609}" type="presParOf" srcId="{CB7CCB4D-F53A-453D-A94D-EF9295E99CCE}" destId="{EEADD1E7-2F59-49EC-AEEA-1DDEB98E695B}" srcOrd="0" destOrd="0" presId="urn:microsoft.com/office/officeart/2005/8/layout/orgChart1"/>
    <dgm:cxn modelId="{B58D7DED-C84D-474E-9C2D-7946B07F3D62}" type="presParOf" srcId="{EEADD1E7-2F59-49EC-AEEA-1DDEB98E695B}" destId="{E16817B1-07C0-4237-B7C5-FB274CC75E7B}" srcOrd="0" destOrd="0" presId="urn:microsoft.com/office/officeart/2005/8/layout/orgChart1"/>
    <dgm:cxn modelId="{4603635A-20AE-4421-B0BF-43DA95CA6F8F}" type="presParOf" srcId="{EEADD1E7-2F59-49EC-AEEA-1DDEB98E695B}" destId="{83AF504B-3E6A-4B9D-BFFD-7895A3FA972C}" srcOrd="1" destOrd="0" presId="urn:microsoft.com/office/officeart/2005/8/layout/orgChart1"/>
    <dgm:cxn modelId="{B2DF79EA-C3B2-49CA-AA8E-5D43E1449F45}" type="presParOf" srcId="{CB7CCB4D-F53A-453D-A94D-EF9295E99CCE}" destId="{37826DA2-D3F8-4A72-BA3A-89D551D54E15}" srcOrd="1" destOrd="0" presId="urn:microsoft.com/office/officeart/2005/8/layout/orgChart1"/>
    <dgm:cxn modelId="{94A8A456-682D-48FF-AD17-1648592C495C}" type="presParOf" srcId="{37826DA2-D3F8-4A72-BA3A-89D551D54E15}" destId="{06924DFA-7E62-4275-B797-1FB38D5D8992}" srcOrd="0" destOrd="0" presId="urn:microsoft.com/office/officeart/2005/8/layout/orgChart1"/>
    <dgm:cxn modelId="{E2F16457-CFFB-4EDA-B72E-59CBA0B0E016}" type="presParOf" srcId="{37826DA2-D3F8-4A72-BA3A-89D551D54E15}" destId="{8948C39D-314B-4B00-B716-A29A31AD106C}" srcOrd="1" destOrd="0" presId="urn:microsoft.com/office/officeart/2005/8/layout/orgChart1"/>
    <dgm:cxn modelId="{AF0CE995-A62A-41AA-93DC-6FF775BF4DA8}" type="presParOf" srcId="{8948C39D-314B-4B00-B716-A29A31AD106C}" destId="{8C8B23F4-BFFE-4480-BDB0-24B99B9E426F}" srcOrd="0" destOrd="0" presId="urn:microsoft.com/office/officeart/2005/8/layout/orgChart1"/>
    <dgm:cxn modelId="{EBC88D71-442B-4946-A145-DFAA0918BD6B}" type="presParOf" srcId="{8C8B23F4-BFFE-4480-BDB0-24B99B9E426F}" destId="{36222917-5453-4577-80C8-C9EE61877E4A}" srcOrd="0" destOrd="0" presId="urn:microsoft.com/office/officeart/2005/8/layout/orgChart1"/>
    <dgm:cxn modelId="{6B7B5853-A6D1-43A3-B6DB-29D00B13F46F}" type="presParOf" srcId="{8C8B23F4-BFFE-4480-BDB0-24B99B9E426F}" destId="{2011E2F0-7FCB-4EB4-A753-FAB640AA1B07}" srcOrd="1" destOrd="0" presId="urn:microsoft.com/office/officeart/2005/8/layout/orgChart1"/>
    <dgm:cxn modelId="{30F23579-6C5D-4368-A4E4-275875A15BB3}" type="presParOf" srcId="{8948C39D-314B-4B00-B716-A29A31AD106C}" destId="{7999E447-D016-490F-AF1B-41DB49D5087F}" srcOrd="1" destOrd="0" presId="urn:microsoft.com/office/officeart/2005/8/layout/orgChart1"/>
    <dgm:cxn modelId="{946E333B-D606-44E2-A830-506A5F82D419}" type="presParOf" srcId="{8948C39D-314B-4B00-B716-A29A31AD106C}" destId="{C8EF0C42-85A5-4154-AE01-7528DF16116C}" srcOrd="2" destOrd="0" presId="urn:microsoft.com/office/officeart/2005/8/layout/orgChart1"/>
    <dgm:cxn modelId="{D7DA1462-F236-474C-B869-003796731CF9}" type="presParOf" srcId="{CB7CCB4D-F53A-453D-A94D-EF9295E99CCE}" destId="{C1A74F88-788F-4585-9458-BD1C4AB103AB}" srcOrd="2" destOrd="0" presId="urn:microsoft.com/office/officeart/2005/8/layout/orgChart1"/>
    <dgm:cxn modelId="{5F4B9991-2AA3-4ED3-BEA1-EA82ED062E7B}" type="presParOf" srcId="{532B5B5D-63C6-46A1-9177-4EE33355B03A}" destId="{67532D5C-E1F4-4660-99F1-B7D5EE36162D}" srcOrd="4" destOrd="0" presId="urn:microsoft.com/office/officeart/2005/8/layout/orgChart1"/>
    <dgm:cxn modelId="{1CCFE231-52BD-47AA-93DB-DC7AC06B49E4}" type="presParOf" srcId="{532B5B5D-63C6-46A1-9177-4EE33355B03A}" destId="{E6DB108A-8F4E-445F-9A15-43C0E1C6E414}" srcOrd="5" destOrd="0" presId="urn:microsoft.com/office/officeart/2005/8/layout/orgChart1"/>
    <dgm:cxn modelId="{01A38B68-FF1E-4116-909F-F800E3F0F0BB}" type="presParOf" srcId="{E6DB108A-8F4E-445F-9A15-43C0E1C6E414}" destId="{A338858A-8EA1-4D07-A7FA-4EB0911657E1}" srcOrd="0" destOrd="0" presId="urn:microsoft.com/office/officeart/2005/8/layout/orgChart1"/>
    <dgm:cxn modelId="{1FC3FB35-E455-478D-89E1-8BB2E3646217}" type="presParOf" srcId="{A338858A-8EA1-4D07-A7FA-4EB0911657E1}" destId="{9EE432F6-0C0F-421D-8E3A-FCD070A47F41}" srcOrd="0" destOrd="0" presId="urn:microsoft.com/office/officeart/2005/8/layout/orgChart1"/>
    <dgm:cxn modelId="{9B00BDD1-109D-4C5D-B5E9-4073BF817895}" type="presParOf" srcId="{A338858A-8EA1-4D07-A7FA-4EB0911657E1}" destId="{168B372F-F079-4B48-8E4D-0E57860D41B8}" srcOrd="1" destOrd="0" presId="urn:microsoft.com/office/officeart/2005/8/layout/orgChart1"/>
    <dgm:cxn modelId="{B4B1F3FD-C017-4F38-94C2-1CA074FC408A}" type="presParOf" srcId="{E6DB108A-8F4E-445F-9A15-43C0E1C6E414}" destId="{9E4C231F-648E-4AB3-A7A3-FF32F3D13CED}" srcOrd="1" destOrd="0" presId="urn:microsoft.com/office/officeart/2005/8/layout/orgChart1"/>
    <dgm:cxn modelId="{68AD2CCD-9EDA-45BF-8BCC-32497B0D9204}" type="presParOf" srcId="{E6DB108A-8F4E-445F-9A15-43C0E1C6E414}" destId="{C02B0631-FB92-4372-AC4C-F4B9FCAE2F29}" srcOrd="2" destOrd="0" presId="urn:microsoft.com/office/officeart/2005/8/layout/orgChart1"/>
    <dgm:cxn modelId="{61BA7A81-61EB-47EA-AFE9-7D48EC1F9527}" type="presParOf" srcId="{A546831B-4515-43EA-BC0A-5E23E53E01FB}" destId="{72142781-6285-4D37-936D-06A047AEC842}" srcOrd="2" destOrd="0" presId="urn:microsoft.com/office/officeart/2005/8/layout/orgChart1"/>
    <dgm:cxn modelId="{7241B755-1335-4C47-B9D4-F59E731FE62E}" type="presParOf" srcId="{72142781-6285-4D37-936D-06A047AEC842}" destId="{8BBC578F-2CBD-4732-B051-1714FCD532F2}" srcOrd="0" destOrd="0" presId="urn:microsoft.com/office/officeart/2005/8/layout/orgChart1"/>
    <dgm:cxn modelId="{C3AF0EFF-2C5D-41E7-9509-080ECFEBC8EF}" type="presParOf" srcId="{72142781-6285-4D37-936D-06A047AEC842}" destId="{8BEDDF5D-0730-4BA7-9ABC-8346366518D0}" srcOrd="1" destOrd="0" presId="urn:microsoft.com/office/officeart/2005/8/layout/orgChart1"/>
    <dgm:cxn modelId="{75E11564-1440-4ACF-8C73-06CC8DA59448}" type="presParOf" srcId="{8BEDDF5D-0730-4BA7-9ABC-8346366518D0}" destId="{9CC9A784-E2E8-42EB-ABD5-D5F7275DBCDE}" srcOrd="0" destOrd="0" presId="urn:microsoft.com/office/officeart/2005/8/layout/orgChart1"/>
    <dgm:cxn modelId="{99F38810-9124-4812-B99D-9E47C4BDA3DA}" type="presParOf" srcId="{9CC9A784-E2E8-42EB-ABD5-D5F7275DBCDE}" destId="{689A560C-E3D8-404B-97B8-8A0B0FA7A322}" srcOrd="0" destOrd="0" presId="urn:microsoft.com/office/officeart/2005/8/layout/orgChart1"/>
    <dgm:cxn modelId="{EF8A5DB9-99E6-47E2-BD6A-7BDF79221436}" type="presParOf" srcId="{9CC9A784-E2E8-42EB-ABD5-D5F7275DBCDE}" destId="{A232A110-9E86-4E65-9381-7EF2D95E0C53}" srcOrd="1" destOrd="0" presId="urn:microsoft.com/office/officeart/2005/8/layout/orgChart1"/>
    <dgm:cxn modelId="{80AA9A43-1A7D-415C-B942-EB5AE4C16008}" type="presParOf" srcId="{8BEDDF5D-0730-4BA7-9ABC-8346366518D0}" destId="{7DB92956-EF30-4B66-8875-E7EE0CAA041D}" srcOrd="1" destOrd="0" presId="urn:microsoft.com/office/officeart/2005/8/layout/orgChart1"/>
    <dgm:cxn modelId="{F2ECC147-B225-4298-906D-4931905100D0}" type="presParOf" srcId="{8BEDDF5D-0730-4BA7-9ABC-8346366518D0}" destId="{03A54FB9-844A-48E5-B6C2-F980FA847F58}" srcOrd="2" destOrd="0" presId="urn:microsoft.com/office/officeart/2005/8/layout/orgChart1"/>
    <dgm:cxn modelId="{1BED7FBC-5465-4737-B93B-727F7FA7223A}" type="presParOf" srcId="{72142781-6285-4D37-936D-06A047AEC842}" destId="{65578883-7D06-4A3F-A6B8-55C3F42AB85A}" srcOrd="2" destOrd="0" presId="urn:microsoft.com/office/officeart/2005/8/layout/orgChart1"/>
    <dgm:cxn modelId="{E3124CA7-A338-4036-9B45-70283695DCBD}" type="presParOf" srcId="{72142781-6285-4D37-936D-06A047AEC842}" destId="{D27152A6-218E-42BF-B279-9721C5252A9A}" srcOrd="3" destOrd="0" presId="urn:microsoft.com/office/officeart/2005/8/layout/orgChart1"/>
    <dgm:cxn modelId="{BB43D128-AB54-44F3-A56C-938500EAAC48}" type="presParOf" srcId="{D27152A6-218E-42BF-B279-9721C5252A9A}" destId="{B5AFDAEE-28A1-4185-B1C7-1E6CEA92A576}" srcOrd="0" destOrd="0" presId="urn:microsoft.com/office/officeart/2005/8/layout/orgChart1"/>
    <dgm:cxn modelId="{C47F2404-4403-4B6A-9105-6F9989A640AE}" type="presParOf" srcId="{B5AFDAEE-28A1-4185-B1C7-1E6CEA92A576}" destId="{76D807FA-DC96-4B4C-BF10-C59167F1C33E}" srcOrd="0" destOrd="0" presId="urn:microsoft.com/office/officeart/2005/8/layout/orgChart1"/>
    <dgm:cxn modelId="{F86A20FC-5D7F-4E94-A25C-6AB28AA142EC}" type="presParOf" srcId="{B5AFDAEE-28A1-4185-B1C7-1E6CEA92A576}" destId="{A1BF6D94-7F1A-4EF9-B763-3B2CC8F081B0}" srcOrd="1" destOrd="0" presId="urn:microsoft.com/office/officeart/2005/8/layout/orgChart1"/>
    <dgm:cxn modelId="{E25B2756-7005-47E0-8B8E-56AF9C831FB0}" type="presParOf" srcId="{D27152A6-218E-42BF-B279-9721C5252A9A}" destId="{8B031CD4-E655-46C8-99C6-6EFA66A9CAB7}" srcOrd="1" destOrd="0" presId="urn:microsoft.com/office/officeart/2005/8/layout/orgChart1"/>
    <dgm:cxn modelId="{ABE62133-5BB8-4D44-A084-06D3D3ADA94B}" type="presParOf" srcId="{D27152A6-218E-42BF-B279-9721C5252A9A}" destId="{6E68AE90-3D5F-4EDA-90C7-44E2495CF7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B412406-92BB-4D05-854C-259D6537772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DE3A71F-CE36-4B62-B02B-0B1AE94F3723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Dispositivos para el Control </a:t>
          </a:r>
          <a:b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la Velocidad e Informes al </a:t>
          </a:r>
          <a:r>
            <a:rPr lang="es-MX" altLang="es-MX" sz="1200" dirty="0" err="1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M.P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gm:t>
    </dgm:pt>
    <dgm:pt modelId="{9F7E9A2E-F829-44E2-A0CA-E0BC16344915}" type="parTrans" cxnId="{F511BD58-B765-4FCB-9CC8-CE118EB3B40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C329918-7672-4541-A7F1-D542DBB9778E}" type="sibTrans" cxnId="{F511BD58-B765-4FCB-9CC8-CE118EB3B40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23CDE65-4EA0-48A6-B278-A64E67586496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797D20-FFCC-4F3F-B0C3-DDF0C97B5C54}" type="parTrans" cxnId="{38C2D333-2E7B-412F-8FB8-2B07419B3C5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0994B7-8367-475E-8E5C-4BE2ECC31115}" type="sibTrans" cxnId="{38C2D333-2E7B-412F-8FB8-2B07419B3C5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5AFD7B4-0791-472F-A04F-01CCE9F258DB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Encargado(a) de Área de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Inspección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A7FB2A-BFE8-4E94-98CF-BED60F381384}" type="parTrans" cxnId="{072DBE95-863B-48CC-980C-5E2EAF28B8E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74FEA-0D95-4B88-8583-B7DE0489288E}" type="sibTrans" cxnId="{072DBE95-863B-48CC-980C-5E2EAF28B8E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93418C2-1FA3-4FA3-B302-941EDE9D7C3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Oficial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Eléctrico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47F3763-9454-415F-A4CA-8324CF2188DB}" type="parTrans" cxnId="{86144DA3-5891-4719-9923-3A5816E4296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D20B81D-86F7-4858-B9C8-9C23A196E659}" type="sibTrans" cxnId="{86144DA3-5891-4719-9923-3A5816E4296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39CBCC7-5229-40F8-88F1-671F80662D32}" type="pres">
      <dgm:prSet presAssocID="{CB412406-92BB-4D05-854C-259D653777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220D3F6-DC59-42A0-A15B-5319334BE364}" type="pres">
      <dgm:prSet presAssocID="{8DE3A71F-CE36-4B62-B02B-0B1AE94F3723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D1CE5ED-DCA9-4160-B2D4-F0EB6CFABA15}" type="pres">
      <dgm:prSet presAssocID="{8DE3A71F-CE36-4B62-B02B-0B1AE94F3723}" presName="rootComposite1" presStyleCnt="0"/>
      <dgm:spPr/>
      <dgm:t>
        <a:bodyPr/>
        <a:lstStyle/>
        <a:p>
          <a:endParaRPr lang="es-ES"/>
        </a:p>
      </dgm:t>
    </dgm:pt>
    <dgm:pt modelId="{05BB1A5A-3C40-41BA-8085-036A51DA646E}" type="pres">
      <dgm:prSet presAssocID="{8DE3A71F-CE36-4B62-B02B-0B1AE94F3723}" presName="rootText1" presStyleLbl="node0" presStyleIdx="0" presStyleCnt="1" custScaleX="141824" custScaleY="1390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5F88BC-124A-47D8-B86B-41B1C0627362}" type="pres">
      <dgm:prSet presAssocID="{8DE3A71F-CE36-4B62-B02B-0B1AE94F3723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3B5C6F6-01C1-4686-8811-4CBB6AFBF8F8}" type="pres">
      <dgm:prSet presAssocID="{8DE3A71F-CE36-4B62-B02B-0B1AE94F3723}" presName="hierChild2" presStyleCnt="0"/>
      <dgm:spPr/>
      <dgm:t>
        <a:bodyPr/>
        <a:lstStyle/>
        <a:p>
          <a:endParaRPr lang="es-ES"/>
        </a:p>
      </dgm:t>
    </dgm:pt>
    <dgm:pt modelId="{48364046-58CF-4EE1-8999-53D8C36B0F19}" type="pres">
      <dgm:prSet presAssocID="{77797D20-FFCC-4F3F-B0C3-DDF0C97B5C54}" presName="Name37" presStyleLbl="parChTrans1D2" presStyleIdx="0" presStyleCnt="2"/>
      <dgm:spPr/>
      <dgm:t>
        <a:bodyPr/>
        <a:lstStyle/>
        <a:p>
          <a:endParaRPr lang="es-ES"/>
        </a:p>
      </dgm:t>
    </dgm:pt>
    <dgm:pt modelId="{DC4347B3-BF51-4EA6-8004-3C0D05A20165}" type="pres">
      <dgm:prSet presAssocID="{823CDE65-4EA0-48A6-B278-A64E675864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B6264B8A-D303-4C65-970E-E7DB83914885}" type="pres">
      <dgm:prSet presAssocID="{823CDE65-4EA0-48A6-B278-A64E67586496}" presName="rootComposite" presStyleCnt="0"/>
      <dgm:spPr/>
      <dgm:t>
        <a:bodyPr/>
        <a:lstStyle/>
        <a:p>
          <a:endParaRPr lang="es-ES"/>
        </a:p>
      </dgm:t>
    </dgm:pt>
    <dgm:pt modelId="{8ED23611-370E-4752-8650-254DEC247071}" type="pres">
      <dgm:prSet presAssocID="{823CDE65-4EA0-48A6-B278-A64E67586496}" presName="rootText" presStyleLbl="node2" presStyleIdx="0" presStyleCnt="2" custScaleY="93372" custLinFactNeighborY="222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40762E-964C-4605-9EF6-251C94A77793}" type="pres">
      <dgm:prSet presAssocID="{823CDE65-4EA0-48A6-B278-A64E67586496}" presName="rootConnector" presStyleLbl="node2" presStyleIdx="0" presStyleCnt="2"/>
      <dgm:spPr/>
      <dgm:t>
        <a:bodyPr/>
        <a:lstStyle/>
        <a:p>
          <a:endParaRPr lang="es-ES"/>
        </a:p>
      </dgm:t>
    </dgm:pt>
    <dgm:pt modelId="{FBA33658-5029-415E-9717-44783880B8B9}" type="pres">
      <dgm:prSet presAssocID="{823CDE65-4EA0-48A6-B278-A64E67586496}" presName="hierChild4" presStyleCnt="0"/>
      <dgm:spPr/>
      <dgm:t>
        <a:bodyPr/>
        <a:lstStyle/>
        <a:p>
          <a:endParaRPr lang="es-ES"/>
        </a:p>
      </dgm:t>
    </dgm:pt>
    <dgm:pt modelId="{2A8A7D83-CD5A-46A3-9CF5-30EBE7B04D7C}" type="pres">
      <dgm:prSet presAssocID="{823CDE65-4EA0-48A6-B278-A64E67586496}" presName="hierChild5" presStyleCnt="0"/>
      <dgm:spPr/>
      <dgm:t>
        <a:bodyPr/>
        <a:lstStyle/>
        <a:p>
          <a:endParaRPr lang="es-ES"/>
        </a:p>
      </dgm:t>
    </dgm:pt>
    <dgm:pt modelId="{D65324AB-3F80-4266-AA3E-E51937FCC5C8}" type="pres">
      <dgm:prSet presAssocID="{FDA7FB2A-BFE8-4E94-98CF-BED60F381384}" presName="Name37" presStyleLbl="parChTrans1D2" presStyleIdx="1" presStyleCnt="2"/>
      <dgm:spPr/>
      <dgm:t>
        <a:bodyPr/>
        <a:lstStyle/>
        <a:p>
          <a:endParaRPr lang="es-ES"/>
        </a:p>
      </dgm:t>
    </dgm:pt>
    <dgm:pt modelId="{4375110D-DA1E-4576-979C-260960440B51}" type="pres">
      <dgm:prSet presAssocID="{E5AFD7B4-0791-472F-A04F-01CCE9F258D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348BA825-7055-4E25-80CA-6A90FC17B466}" type="pres">
      <dgm:prSet presAssocID="{E5AFD7B4-0791-472F-A04F-01CCE9F258DB}" presName="rootComposite" presStyleCnt="0"/>
      <dgm:spPr/>
      <dgm:t>
        <a:bodyPr/>
        <a:lstStyle/>
        <a:p>
          <a:endParaRPr lang="es-ES"/>
        </a:p>
      </dgm:t>
    </dgm:pt>
    <dgm:pt modelId="{A9773C62-B610-44CE-AE30-3B78D88FC2D6}" type="pres">
      <dgm:prSet presAssocID="{E5AFD7B4-0791-472F-A04F-01CCE9F258DB}" presName="rootText" presStyleLbl="node2" presStyleIdx="1" presStyleCnt="2" custScaleY="93372" custLinFactNeighborY="222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497DC5D-0AA9-46C1-B2BE-2AF804D540D2}" type="pres">
      <dgm:prSet presAssocID="{E5AFD7B4-0791-472F-A04F-01CCE9F258DB}" presName="rootConnector" presStyleLbl="node2" presStyleIdx="1" presStyleCnt="2"/>
      <dgm:spPr/>
      <dgm:t>
        <a:bodyPr/>
        <a:lstStyle/>
        <a:p>
          <a:endParaRPr lang="es-ES"/>
        </a:p>
      </dgm:t>
    </dgm:pt>
    <dgm:pt modelId="{4FBEF959-660F-4693-922B-A59139558DA1}" type="pres">
      <dgm:prSet presAssocID="{E5AFD7B4-0791-472F-A04F-01CCE9F258DB}" presName="hierChild4" presStyleCnt="0"/>
      <dgm:spPr/>
      <dgm:t>
        <a:bodyPr/>
        <a:lstStyle/>
        <a:p>
          <a:endParaRPr lang="es-ES"/>
        </a:p>
      </dgm:t>
    </dgm:pt>
    <dgm:pt modelId="{E8DDD777-80C8-45EB-8496-9CBE53B92908}" type="pres">
      <dgm:prSet presAssocID="{647F3763-9454-415F-A4CA-8324CF2188DB}" presName="Name35" presStyleLbl="parChTrans1D3" presStyleIdx="0" presStyleCnt="1"/>
      <dgm:spPr/>
      <dgm:t>
        <a:bodyPr/>
        <a:lstStyle/>
        <a:p>
          <a:endParaRPr lang="es-ES"/>
        </a:p>
      </dgm:t>
    </dgm:pt>
    <dgm:pt modelId="{AA997C27-0CDD-4529-82BD-2AD5509F4BC6}" type="pres">
      <dgm:prSet presAssocID="{293418C2-1FA3-4FA3-B302-941EDE9D7C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EAED295-DD0B-4662-9E50-07EE1EC47EE6}" type="pres">
      <dgm:prSet presAssocID="{293418C2-1FA3-4FA3-B302-941EDE9D7C35}" presName="rootComposite" presStyleCnt="0"/>
      <dgm:spPr/>
      <dgm:t>
        <a:bodyPr/>
        <a:lstStyle/>
        <a:p>
          <a:endParaRPr lang="es-ES"/>
        </a:p>
      </dgm:t>
    </dgm:pt>
    <dgm:pt modelId="{148C1A72-1D85-4ACE-A6EA-43B5C6E15338}" type="pres">
      <dgm:prSet presAssocID="{293418C2-1FA3-4FA3-B302-941EDE9D7C35}" presName="rootText" presStyleLbl="node3" presStyleIdx="0" presStyleCnt="1" custScaleY="95574" custLinFactNeighborY="127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39A724-98D3-4CA4-AADB-C101E9267728}" type="pres">
      <dgm:prSet presAssocID="{293418C2-1FA3-4FA3-B302-941EDE9D7C35}" presName="rootConnector" presStyleLbl="node3" presStyleIdx="0" presStyleCnt="1"/>
      <dgm:spPr/>
      <dgm:t>
        <a:bodyPr/>
        <a:lstStyle/>
        <a:p>
          <a:endParaRPr lang="es-ES"/>
        </a:p>
      </dgm:t>
    </dgm:pt>
    <dgm:pt modelId="{EA93E0A6-65AF-44ED-A536-245914A60309}" type="pres">
      <dgm:prSet presAssocID="{293418C2-1FA3-4FA3-B302-941EDE9D7C35}" presName="hierChild4" presStyleCnt="0"/>
      <dgm:spPr/>
      <dgm:t>
        <a:bodyPr/>
        <a:lstStyle/>
        <a:p>
          <a:endParaRPr lang="es-ES"/>
        </a:p>
      </dgm:t>
    </dgm:pt>
    <dgm:pt modelId="{E59200D1-10EE-4055-BDB3-6A8CADD229A8}" type="pres">
      <dgm:prSet presAssocID="{293418C2-1FA3-4FA3-B302-941EDE9D7C35}" presName="hierChild5" presStyleCnt="0"/>
      <dgm:spPr/>
      <dgm:t>
        <a:bodyPr/>
        <a:lstStyle/>
        <a:p>
          <a:endParaRPr lang="es-ES"/>
        </a:p>
      </dgm:t>
    </dgm:pt>
    <dgm:pt modelId="{062CC083-A035-4D51-B8ED-84F1CFC155C0}" type="pres">
      <dgm:prSet presAssocID="{E5AFD7B4-0791-472F-A04F-01CCE9F258DB}" presName="hierChild5" presStyleCnt="0"/>
      <dgm:spPr/>
      <dgm:t>
        <a:bodyPr/>
        <a:lstStyle/>
        <a:p>
          <a:endParaRPr lang="es-ES"/>
        </a:p>
      </dgm:t>
    </dgm:pt>
    <dgm:pt modelId="{C79FE9CE-28C9-4B43-9BCF-BD910CF078EB}" type="pres">
      <dgm:prSet presAssocID="{8DE3A71F-CE36-4B62-B02B-0B1AE94F3723}" presName="hierChild3" presStyleCnt="0"/>
      <dgm:spPr/>
      <dgm:t>
        <a:bodyPr/>
        <a:lstStyle/>
        <a:p>
          <a:endParaRPr lang="es-ES"/>
        </a:p>
      </dgm:t>
    </dgm:pt>
  </dgm:ptLst>
  <dgm:cxnLst>
    <dgm:cxn modelId="{38C2D333-2E7B-412F-8FB8-2B07419B3C50}" srcId="{8DE3A71F-CE36-4B62-B02B-0B1AE94F3723}" destId="{823CDE65-4EA0-48A6-B278-A64E67586496}" srcOrd="0" destOrd="0" parTransId="{77797D20-FFCC-4F3F-B0C3-DDF0C97B5C54}" sibTransId="{8B0994B7-8367-475E-8E5C-4BE2ECC31115}"/>
    <dgm:cxn modelId="{91962F62-D2EB-4EBD-B17A-B46D14B9EAF6}" type="presOf" srcId="{E5AFD7B4-0791-472F-A04F-01CCE9F258DB}" destId="{A9773C62-B610-44CE-AE30-3B78D88FC2D6}" srcOrd="0" destOrd="0" presId="urn:microsoft.com/office/officeart/2005/8/layout/orgChart1"/>
    <dgm:cxn modelId="{86144DA3-5891-4719-9923-3A5816E4296B}" srcId="{E5AFD7B4-0791-472F-A04F-01CCE9F258DB}" destId="{293418C2-1FA3-4FA3-B302-941EDE9D7C35}" srcOrd="0" destOrd="0" parTransId="{647F3763-9454-415F-A4CA-8324CF2188DB}" sibTransId="{7D20B81D-86F7-4858-B9C8-9C23A196E659}"/>
    <dgm:cxn modelId="{559C9797-E6CB-491E-A3E4-168E42391EB6}" type="presOf" srcId="{293418C2-1FA3-4FA3-B302-941EDE9D7C35}" destId="{148C1A72-1D85-4ACE-A6EA-43B5C6E15338}" srcOrd="0" destOrd="0" presId="urn:microsoft.com/office/officeart/2005/8/layout/orgChart1"/>
    <dgm:cxn modelId="{389C267B-9320-41EE-8927-3E59C6C4D665}" type="presOf" srcId="{647F3763-9454-415F-A4CA-8324CF2188DB}" destId="{E8DDD777-80C8-45EB-8496-9CBE53B92908}" srcOrd="0" destOrd="0" presId="urn:microsoft.com/office/officeart/2005/8/layout/orgChart1"/>
    <dgm:cxn modelId="{F511BD58-B765-4FCB-9CC8-CE118EB3B400}" srcId="{CB412406-92BB-4D05-854C-259D6537772C}" destId="{8DE3A71F-CE36-4B62-B02B-0B1AE94F3723}" srcOrd="0" destOrd="0" parTransId="{9F7E9A2E-F829-44E2-A0CA-E0BC16344915}" sibTransId="{8C329918-7672-4541-A7F1-D542DBB9778E}"/>
    <dgm:cxn modelId="{3984D368-7EC9-4145-BDFB-ABE411D9B055}" type="presOf" srcId="{E5AFD7B4-0791-472F-A04F-01CCE9F258DB}" destId="{8497DC5D-0AA9-46C1-B2BE-2AF804D540D2}" srcOrd="1" destOrd="0" presId="urn:microsoft.com/office/officeart/2005/8/layout/orgChart1"/>
    <dgm:cxn modelId="{EC4846A2-196C-45C9-981D-FDE907C2B6CB}" type="presOf" srcId="{FDA7FB2A-BFE8-4E94-98CF-BED60F381384}" destId="{D65324AB-3F80-4266-AA3E-E51937FCC5C8}" srcOrd="0" destOrd="0" presId="urn:microsoft.com/office/officeart/2005/8/layout/orgChart1"/>
    <dgm:cxn modelId="{41978FD7-7B42-4E92-BBF8-74CFCF5ECAF9}" type="presOf" srcId="{823CDE65-4EA0-48A6-B278-A64E67586496}" destId="{8ED23611-370E-4752-8650-254DEC247071}" srcOrd="0" destOrd="0" presId="urn:microsoft.com/office/officeart/2005/8/layout/orgChart1"/>
    <dgm:cxn modelId="{176F44C0-4BC3-43C5-A226-0C7E6F3572F6}" type="presOf" srcId="{8DE3A71F-CE36-4B62-B02B-0B1AE94F3723}" destId="{4A5F88BC-124A-47D8-B86B-41B1C0627362}" srcOrd="1" destOrd="0" presId="urn:microsoft.com/office/officeart/2005/8/layout/orgChart1"/>
    <dgm:cxn modelId="{3E233FCA-1CC8-48DA-B86E-4432E6760FC8}" type="presOf" srcId="{CB412406-92BB-4D05-854C-259D6537772C}" destId="{339CBCC7-5229-40F8-88F1-671F80662D32}" srcOrd="0" destOrd="0" presId="urn:microsoft.com/office/officeart/2005/8/layout/orgChart1"/>
    <dgm:cxn modelId="{072DBE95-863B-48CC-980C-5E2EAF28B8E8}" srcId="{8DE3A71F-CE36-4B62-B02B-0B1AE94F3723}" destId="{E5AFD7B4-0791-472F-A04F-01CCE9F258DB}" srcOrd="1" destOrd="0" parTransId="{FDA7FB2A-BFE8-4E94-98CF-BED60F381384}" sibTransId="{2A774FEA-0D95-4B88-8583-B7DE0489288E}"/>
    <dgm:cxn modelId="{98E8DDEE-3392-4B62-A832-A94241E91F2B}" type="presOf" srcId="{293418C2-1FA3-4FA3-B302-941EDE9D7C35}" destId="{5D39A724-98D3-4CA4-AADB-C101E9267728}" srcOrd="1" destOrd="0" presId="urn:microsoft.com/office/officeart/2005/8/layout/orgChart1"/>
    <dgm:cxn modelId="{40A8636D-6130-4B1B-9F45-FD21AD849299}" type="presOf" srcId="{8DE3A71F-CE36-4B62-B02B-0B1AE94F3723}" destId="{05BB1A5A-3C40-41BA-8085-036A51DA646E}" srcOrd="0" destOrd="0" presId="urn:microsoft.com/office/officeart/2005/8/layout/orgChart1"/>
    <dgm:cxn modelId="{65E61C99-1BE7-470E-A358-BC971AC7AB42}" type="presOf" srcId="{77797D20-FFCC-4F3F-B0C3-DDF0C97B5C54}" destId="{48364046-58CF-4EE1-8999-53D8C36B0F19}" srcOrd="0" destOrd="0" presId="urn:microsoft.com/office/officeart/2005/8/layout/orgChart1"/>
    <dgm:cxn modelId="{EC94FFD2-9BAD-4018-A533-C4839A090893}" type="presOf" srcId="{823CDE65-4EA0-48A6-B278-A64E67586496}" destId="{A240762E-964C-4605-9EF6-251C94A77793}" srcOrd="1" destOrd="0" presId="urn:microsoft.com/office/officeart/2005/8/layout/orgChart1"/>
    <dgm:cxn modelId="{4117CE52-A81E-4576-B3D0-B031387F66D4}" type="presParOf" srcId="{339CBCC7-5229-40F8-88F1-671F80662D32}" destId="{E220D3F6-DC59-42A0-A15B-5319334BE364}" srcOrd="0" destOrd="0" presId="urn:microsoft.com/office/officeart/2005/8/layout/orgChart1"/>
    <dgm:cxn modelId="{A2B06D9C-4DEA-4AE5-8B29-FA884C80DEC2}" type="presParOf" srcId="{E220D3F6-DC59-42A0-A15B-5319334BE364}" destId="{0D1CE5ED-DCA9-4160-B2D4-F0EB6CFABA15}" srcOrd="0" destOrd="0" presId="urn:microsoft.com/office/officeart/2005/8/layout/orgChart1"/>
    <dgm:cxn modelId="{726D7914-E9DE-4A4B-B7A7-5692FC52AEC0}" type="presParOf" srcId="{0D1CE5ED-DCA9-4160-B2D4-F0EB6CFABA15}" destId="{05BB1A5A-3C40-41BA-8085-036A51DA646E}" srcOrd="0" destOrd="0" presId="urn:microsoft.com/office/officeart/2005/8/layout/orgChart1"/>
    <dgm:cxn modelId="{74E96C1C-5EB7-402F-B9E5-50C78A8CFBC2}" type="presParOf" srcId="{0D1CE5ED-DCA9-4160-B2D4-F0EB6CFABA15}" destId="{4A5F88BC-124A-47D8-B86B-41B1C0627362}" srcOrd="1" destOrd="0" presId="urn:microsoft.com/office/officeart/2005/8/layout/orgChart1"/>
    <dgm:cxn modelId="{9D8A5E6C-BA7B-4AE8-98B7-50EF18B61089}" type="presParOf" srcId="{E220D3F6-DC59-42A0-A15B-5319334BE364}" destId="{33B5C6F6-01C1-4686-8811-4CBB6AFBF8F8}" srcOrd="1" destOrd="0" presId="urn:microsoft.com/office/officeart/2005/8/layout/orgChart1"/>
    <dgm:cxn modelId="{6A00E5BF-630F-44E5-9585-7A49FF7C085F}" type="presParOf" srcId="{33B5C6F6-01C1-4686-8811-4CBB6AFBF8F8}" destId="{48364046-58CF-4EE1-8999-53D8C36B0F19}" srcOrd="0" destOrd="0" presId="urn:microsoft.com/office/officeart/2005/8/layout/orgChart1"/>
    <dgm:cxn modelId="{30611A58-F49A-418F-90E4-4214976608B4}" type="presParOf" srcId="{33B5C6F6-01C1-4686-8811-4CBB6AFBF8F8}" destId="{DC4347B3-BF51-4EA6-8004-3C0D05A20165}" srcOrd="1" destOrd="0" presId="urn:microsoft.com/office/officeart/2005/8/layout/orgChart1"/>
    <dgm:cxn modelId="{477B790E-1682-4C9F-B7C7-558784D1AE40}" type="presParOf" srcId="{DC4347B3-BF51-4EA6-8004-3C0D05A20165}" destId="{B6264B8A-D303-4C65-970E-E7DB83914885}" srcOrd="0" destOrd="0" presId="urn:microsoft.com/office/officeart/2005/8/layout/orgChart1"/>
    <dgm:cxn modelId="{9AE5EA08-E4A7-4AB1-8D5E-9803FCE27D85}" type="presParOf" srcId="{B6264B8A-D303-4C65-970E-E7DB83914885}" destId="{8ED23611-370E-4752-8650-254DEC247071}" srcOrd="0" destOrd="0" presId="urn:microsoft.com/office/officeart/2005/8/layout/orgChart1"/>
    <dgm:cxn modelId="{1954884C-EF14-4E3C-9818-548F528C8F37}" type="presParOf" srcId="{B6264B8A-D303-4C65-970E-E7DB83914885}" destId="{A240762E-964C-4605-9EF6-251C94A77793}" srcOrd="1" destOrd="0" presId="urn:microsoft.com/office/officeart/2005/8/layout/orgChart1"/>
    <dgm:cxn modelId="{AD41EFF3-C0D6-4A2C-BEBC-63B1B1DE5F6D}" type="presParOf" srcId="{DC4347B3-BF51-4EA6-8004-3C0D05A20165}" destId="{FBA33658-5029-415E-9717-44783880B8B9}" srcOrd="1" destOrd="0" presId="urn:microsoft.com/office/officeart/2005/8/layout/orgChart1"/>
    <dgm:cxn modelId="{854D13A7-C856-4B8B-8E87-2525C1E78528}" type="presParOf" srcId="{DC4347B3-BF51-4EA6-8004-3C0D05A20165}" destId="{2A8A7D83-CD5A-46A3-9CF5-30EBE7B04D7C}" srcOrd="2" destOrd="0" presId="urn:microsoft.com/office/officeart/2005/8/layout/orgChart1"/>
    <dgm:cxn modelId="{F1D24659-0646-44A9-8006-DE11EF8CE85D}" type="presParOf" srcId="{33B5C6F6-01C1-4686-8811-4CBB6AFBF8F8}" destId="{D65324AB-3F80-4266-AA3E-E51937FCC5C8}" srcOrd="2" destOrd="0" presId="urn:microsoft.com/office/officeart/2005/8/layout/orgChart1"/>
    <dgm:cxn modelId="{03C7B3A4-9F8F-480A-8FD8-D49D4EAB7388}" type="presParOf" srcId="{33B5C6F6-01C1-4686-8811-4CBB6AFBF8F8}" destId="{4375110D-DA1E-4576-979C-260960440B51}" srcOrd="3" destOrd="0" presId="urn:microsoft.com/office/officeart/2005/8/layout/orgChart1"/>
    <dgm:cxn modelId="{A9CDFF8F-41DD-4DA8-B047-1CC0ED835F78}" type="presParOf" srcId="{4375110D-DA1E-4576-979C-260960440B51}" destId="{348BA825-7055-4E25-80CA-6A90FC17B466}" srcOrd="0" destOrd="0" presId="urn:microsoft.com/office/officeart/2005/8/layout/orgChart1"/>
    <dgm:cxn modelId="{9807BE7D-C1A4-4A1C-9D07-1773C1038B4C}" type="presParOf" srcId="{348BA825-7055-4E25-80CA-6A90FC17B466}" destId="{A9773C62-B610-44CE-AE30-3B78D88FC2D6}" srcOrd="0" destOrd="0" presId="urn:microsoft.com/office/officeart/2005/8/layout/orgChart1"/>
    <dgm:cxn modelId="{82FAED42-E43D-470F-B509-00AE2927BA12}" type="presParOf" srcId="{348BA825-7055-4E25-80CA-6A90FC17B466}" destId="{8497DC5D-0AA9-46C1-B2BE-2AF804D540D2}" srcOrd="1" destOrd="0" presId="urn:microsoft.com/office/officeart/2005/8/layout/orgChart1"/>
    <dgm:cxn modelId="{2642B817-10F2-4DA7-BBE1-AD212F1F3A02}" type="presParOf" srcId="{4375110D-DA1E-4576-979C-260960440B51}" destId="{4FBEF959-660F-4693-922B-A59139558DA1}" srcOrd="1" destOrd="0" presId="urn:microsoft.com/office/officeart/2005/8/layout/orgChart1"/>
    <dgm:cxn modelId="{CBEE82AD-9489-4A6E-B272-FFDDABAC11E3}" type="presParOf" srcId="{4FBEF959-660F-4693-922B-A59139558DA1}" destId="{E8DDD777-80C8-45EB-8496-9CBE53B92908}" srcOrd="0" destOrd="0" presId="urn:microsoft.com/office/officeart/2005/8/layout/orgChart1"/>
    <dgm:cxn modelId="{D70239A9-1E88-4636-9FF2-36AE7727B121}" type="presParOf" srcId="{4FBEF959-660F-4693-922B-A59139558DA1}" destId="{AA997C27-0CDD-4529-82BD-2AD5509F4BC6}" srcOrd="1" destOrd="0" presId="urn:microsoft.com/office/officeart/2005/8/layout/orgChart1"/>
    <dgm:cxn modelId="{1CEAA0CD-5F7D-4FF9-866C-21C739B1D161}" type="presParOf" srcId="{AA997C27-0CDD-4529-82BD-2AD5509F4BC6}" destId="{EEAED295-DD0B-4662-9E50-07EE1EC47EE6}" srcOrd="0" destOrd="0" presId="urn:microsoft.com/office/officeart/2005/8/layout/orgChart1"/>
    <dgm:cxn modelId="{EB39BDDB-8C2A-4ECE-92D9-29B3158B7E26}" type="presParOf" srcId="{EEAED295-DD0B-4662-9E50-07EE1EC47EE6}" destId="{148C1A72-1D85-4ACE-A6EA-43B5C6E15338}" srcOrd="0" destOrd="0" presId="urn:microsoft.com/office/officeart/2005/8/layout/orgChart1"/>
    <dgm:cxn modelId="{9B90CEC3-A992-4042-B4DD-72B0F8F8A35F}" type="presParOf" srcId="{EEAED295-DD0B-4662-9E50-07EE1EC47EE6}" destId="{5D39A724-98D3-4CA4-AADB-C101E9267728}" srcOrd="1" destOrd="0" presId="urn:microsoft.com/office/officeart/2005/8/layout/orgChart1"/>
    <dgm:cxn modelId="{6E3DB67C-68F2-4AD6-B100-A8B1C1CF80EB}" type="presParOf" srcId="{AA997C27-0CDD-4529-82BD-2AD5509F4BC6}" destId="{EA93E0A6-65AF-44ED-A536-245914A60309}" srcOrd="1" destOrd="0" presId="urn:microsoft.com/office/officeart/2005/8/layout/orgChart1"/>
    <dgm:cxn modelId="{5E5E9CD0-B43B-462B-A304-8CC70F514630}" type="presParOf" srcId="{AA997C27-0CDD-4529-82BD-2AD5509F4BC6}" destId="{E59200D1-10EE-4055-BDB3-6A8CADD229A8}" srcOrd="2" destOrd="0" presId="urn:microsoft.com/office/officeart/2005/8/layout/orgChart1"/>
    <dgm:cxn modelId="{B39820BB-83D1-4E40-B8F2-EB9022219003}" type="presParOf" srcId="{4375110D-DA1E-4576-979C-260960440B51}" destId="{062CC083-A035-4D51-B8ED-84F1CFC155C0}" srcOrd="2" destOrd="0" presId="urn:microsoft.com/office/officeart/2005/8/layout/orgChart1"/>
    <dgm:cxn modelId="{FFB65300-AD74-4762-A6D1-8764AF59E933}" type="presParOf" srcId="{E220D3F6-DC59-42A0-A15B-5319334BE364}" destId="{C79FE9CE-28C9-4B43-9BCF-BD910CF078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C187C9D-5D1B-456A-9345-162115C12F10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6A4B5B64-4712-451E-B689-03DC9181ADDD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Control de Almacenes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53C4D4-37B2-40ED-AF41-EE0714E56859}" type="parTrans" cxnId="{3B5D451E-C200-4010-9DDC-D329EDF1C3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5FE626D-F112-4F77-8703-794AC7ECB69C}" type="sibTrans" cxnId="{3B5D451E-C200-4010-9DDC-D329EDF1C3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4F18D8-E41F-4556-A660-690622FBE80A}">
      <dgm:prSet phldrT="[Texto]"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</a:t>
          </a:r>
          <a:r>
            <a:rPr lang="es-ES" sz="12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Almacén 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F6E5E45-8815-483A-8179-511103840965}" type="parTrans" cxnId="{68332AAE-11C8-4454-BF49-4CEF79A71AE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C7F559-4ABE-45FB-BB8D-2CC20211AD1D}" type="sibTrans" cxnId="{68332AAE-11C8-4454-BF49-4CEF79A71AE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19F570-9CB7-4555-84EA-3D70F0AC7ECE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Encargado(a)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Taller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E84AFA3-BB5B-4E3F-955B-EF2687D90376}" type="parTrans" cxnId="{9A64C3A6-3EE4-454E-81D0-51ABCD829F31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BF07776-B8D2-486D-9AB6-E738ACBACA2F}" type="sibTrans" cxnId="{9A64C3A6-3EE4-454E-81D0-51ABCD829F31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8D7CE7E-7223-4D9E-9F62-9FFA76B72F58}">
      <dgm:prSet phldrT="[Texto]" custT="1"/>
      <dgm:spPr/>
      <dgm:t>
        <a:bodyPr/>
        <a:lstStyle/>
        <a:p>
          <a:r>
            <a:rPr lang="es-E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Encargado(a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 Área Laboratorio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Semáforos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6BB0BE5-F809-41AB-AA22-F727172D582C}" type="parTrans" cxnId="{C3CC213A-4346-481D-8068-20BCC36C298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6056D9F-00DA-475B-9940-29B4E89B832B}" type="sibTrans" cxnId="{C3CC213A-4346-481D-8068-20BCC36C298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3518718-C124-4076-9E3C-3D04ACAF1BAC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Soldador(a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BB98070-959C-4A58-9CB3-1865076ADBBE}" type="parTrans" cxnId="{399B68BB-9A54-4B9F-B765-7E3234E07967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6366634-6BA9-42AF-AC78-A6F3F0426407}" type="sibTrans" cxnId="{399B68BB-9A54-4B9F-B765-7E3234E07967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4F68EAE-9D63-48F6-BDA8-E69BA88646F2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Administrativo(a)</a:t>
          </a:r>
          <a:b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96BB7BB-4084-411E-8F64-5E1355850375}" type="parTrans" cxnId="{266720EF-2B14-42FA-AF9A-180D0E50FCB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9515C6-8520-4E60-B6AB-C9E22FE1898F}" type="sibTrans" cxnId="{266720EF-2B14-42FA-AF9A-180D0E50FCB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F2485C-1297-48A1-B62F-907BD9BA475F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Almacén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2D68D97-C4E6-4941-843F-8B8CFDC35FA1}" type="parTrans" cxnId="{C515A732-C172-4358-9F1A-424B3D04E3A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B6F6FBD-E8D1-4D05-8D13-960B7363E9A2}" type="sibTrans" cxnId="{C515A732-C172-4358-9F1A-424B3D04E3A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78E70A6-E933-4F31-A89B-C3F02D61534D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Taller de Soldadura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0BD7FE-007B-4363-9B1C-341CE596B2F0}" type="parTrans" cxnId="{EF6344EA-3DFD-43F3-8E71-5589BB2DC25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BAC628-DD91-4E8D-8F69-A4D5F8E247DF}" type="sibTrans" cxnId="{EF6344EA-3DFD-43F3-8E71-5589BB2DC25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7EBC91A-06B9-4024-B868-9584DB7EE049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Laboratorio de Semáforos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2D1CC1-CEF6-47A5-A078-D200708C4159}" type="parTrans" cxnId="{01FDB22A-5301-49C9-9596-3B4A5D7AFC8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BC0827-FB9A-4CC7-9664-AF3167FEABC2}" type="sibTrans" cxnId="{01FDB22A-5301-49C9-9596-3B4A5D7AFC8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4B21F96-EB38-495E-B1CA-2E075E298B81}" type="pres">
      <dgm:prSet presAssocID="{4C187C9D-5D1B-456A-9345-162115C12F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E876B18-7FF4-4EA7-87F9-C24428A0C13A}" type="pres">
      <dgm:prSet presAssocID="{6A4B5B64-4712-451E-B689-03DC9181ADDD}" presName="hierRoot1" presStyleCnt="0">
        <dgm:presLayoutVars>
          <dgm:hierBranch val="init"/>
        </dgm:presLayoutVars>
      </dgm:prSet>
      <dgm:spPr/>
    </dgm:pt>
    <dgm:pt modelId="{41173B01-A187-45FB-88E2-C8B0FF2DB8F5}" type="pres">
      <dgm:prSet presAssocID="{6A4B5B64-4712-451E-B689-03DC9181ADDD}" presName="rootComposite1" presStyleCnt="0"/>
      <dgm:spPr/>
    </dgm:pt>
    <dgm:pt modelId="{411BA0EB-CC4C-46FE-A9EC-06CEB319AECF}" type="pres">
      <dgm:prSet presAssocID="{6A4B5B64-4712-451E-B689-03DC9181ADDD}" presName="rootText1" presStyleLbl="node0" presStyleIdx="0" presStyleCnt="1" custScaleX="125981" custScaleY="89156" custLinFactNeighborX="849" custLinFactNeighborY="142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446F27-62DA-47FC-A746-BB76115B6D53}" type="pres">
      <dgm:prSet presAssocID="{6A4B5B64-4712-451E-B689-03DC9181ADD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0B96EE9-22CC-4E5C-846F-8BFC1A42B7C8}" type="pres">
      <dgm:prSet presAssocID="{6A4B5B64-4712-451E-B689-03DC9181ADDD}" presName="hierChild2" presStyleCnt="0"/>
      <dgm:spPr/>
    </dgm:pt>
    <dgm:pt modelId="{A3F50394-A250-48C8-BCD9-C0199A36F9E1}" type="pres">
      <dgm:prSet presAssocID="{B2D68D97-C4E6-4941-843F-8B8CFDC35FA1}" presName="Name37" presStyleLbl="parChTrans1D2" presStyleIdx="0" presStyleCnt="3"/>
      <dgm:spPr/>
      <dgm:t>
        <a:bodyPr/>
        <a:lstStyle/>
        <a:p>
          <a:endParaRPr lang="es-ES"/>
        </a:p>
      </dgm:t>
    </dgm:pt>
    <dgm:pt modelId="{1E87B508-771C-44AD-9E1A-891528536818}" type="pres">
      <dgm:prSet presAssocID="{F7F2485C-1297-48A1-B62F-907BD9BA475F}" presName="hierRoot2" presStyleCnt="0">
        <dgm:presLayoutVars>
          <dgm:hierBranch/>
        </dgm:presLayoutVars>
      </dgm:prSet>
      <dgm:spPr/>
    </dgm:pt>
    <dgm:pt modelId="{96BBB209-830C-4D57-9B3F-1C4703BAB74F}" type="pres">
      <dgm:prSet presAssocID="{F7F2485C-1297-48A1-B62F-907BD9BA475F}" presName="rootComposite" presStyleCnt="0"/>
      <dgm:spPr/>
    </dgm:pt>
    <dgm:pt modelId="{F1F797D9-9667-4B15-80BC-7B2CB7C10A65}" type="pres">
      <dgm:prSet presAssocID="{F7F2485C-1297-48A1-B62F-907BD9BA475F}" presName="rootText" presStyleLbl="node2" presStyleIdx="0" presStyleCnt="3" custScaleX="120846" custScaleY="51312" custLinFactNeighborX="-3" custLinFactNeighborY="30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5FEA01-A5A8-424D-98DC-6B7A6BDE1828}" type="pres">
      <dgm:prSet presAssocID="{F7F2485C-1297-48A1-B62F-907BD9BA475F}" presName="rootConnector" presStyleLbl="node2" presStyleIdx="0" presStyleCnt="3"/>
      <dgm:spPr/>
      <dgm:t>
        <a:bodyPr/>
        <a:lstStyle/>
        <a:p>
          <a:endParaRPr lang="es-ES"/>
        </a:p>
      </dgm:t>
    </dgm:pt>
    <dgm:pt modelId="{74D444FA-C7E6-4816-812C-14521E27AA87}" type="pres">
      <dgm:prSet presAssocID="{F7F2485C-1297-48A1-B62F-907BD9BA475F}" presName="hierChild4" presStyleCnt="0"/>
      <dgm:spPr/>
    </dgm:pt>
    <dgm:pt modelId="{D4CC8644-8250-4024-8000-D6C18388500F}" type="pres">
      <dgm:prSet presAssocID="{2F6E5E45-8815-483A-8179-511103840965}" presName="Name35" presStyleLbl="parChTrans1D3" presStyleIdx="0" presStyleCnt="3"/>
      <dgm:spPr/>
      <dgm:t>
        <a:bodyPr/>
        <a:lstStyle/>
        <a:p>
          <a:endParaRPr lang="es-ES"/>
        </a:p>
      </dgm:t>
    </dgm:pt>
    <dgm:pt modelId="{2939E3F8-8EAA-41A8-89FE-FCAAD8A66E9F}" type="pres">
      <dgm:prSet presAssocID="{D74F18D8-E41F-4556-A660-690622FBE80A}" presName="hierRoot2" presStyleCnt="0">
        <dgm:presLayoutVars>
          <dgm:hierBranch/>
        </dgm:presLayoutVars>
      </dgm:prSet>
      <dgm:spPr/>
    </dgm:pt>
    <dgm:pt modelId="{540BF5A6-C586-4E9E-97B7-6B7BB2C15E74}" type="pres">
      <dgm:prSet presAssocID="{D74F18D8-E41F-4556-A660-690622FBE80A}" presName="rootComposite" presStyleCnt="0"/>
      <dgm:spPr/>
    </dgm:pt>
    <dgm:pt modelId="{05145C15-1E93-4976-BC1A-75C34948C60F}" type="pres">
      <dgm:prSet presAssocID="{D74F18D8-E41F-4556-A660-690622FBE80A}" presName="rootText" presStyleLbl="node3" presStyleIdx="0" presStyleCnt="3" custScaleX="120846" custScaleY="79141" custLinFactNeighborX="-3" custLinFactNeighborY="198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740C1F-B022-46D7-ABFA-D62F89B86852}" type="pres">
      <dgm:prSet presAssocID="{D74F18D8-E41F-4556-A660-690622FBE80A}" presName="rootConnector" presStyleLbl="node3" presStyleIdx="0" presStyleCnt="3"/>
      <dgm:spPr/>
      <dgm:t>
        <a:bodyPr/>
        <a:lstStyle/>
        <a:p>
          <a:endParaRPr lang="es-ES"/>
        </a:p>
      </dgm:t>
    </dgm:pt>
    <dgm:pt modelId="{5E200BF0-138A-423F-8FD7-62FC1EADFA54}" type="pres">
      <dgm:prSet presAssocID="{D74F18D8-E41F-4556-A660-690622FBE80A}" presName="hierChild4" presStyleCnt="0"/>
      <dgm:spPr/>
    </dgm:pt>
    <dgm:pt modelId="{15E31A7F-CC4E-479A-87B1-9F58BC5A1104}" type="pres">
      <dgm:prSet presAssocID="{896BB7BB-4084-411E-8F64-5E1355850375}" presName="Name35" presStyleLbl="parChTrans1D4" presStyleIdx="0" presStyleCnt="2"/>
      <dgm:spPr/>
      <dgm:t>
        <a:bodyPr/>
        <a:lstStyle/>
        <a:p>
          <a:endParaRPr lang="es-ES"/>
        </a:p>
      </dgm:t>
    </dgm:pt>
    <dgm:pt modelId="{3E4632D2-8219-4261-9638-C228D84E7EE8}" type="pres">
      <dgm:prSet presAssocID="{34F68EAE-9D63-48F6-BDA8-E69BA88646F2}" presName="hierRoot2" presStyleCnt="0">
        <dgm:presLayoutVars>
          <dgm:hierBranch val="init"/>
        </dgm:presLayoutVars>
      </dgm:prSet>
      <dgm:spPr/>
    </dgm:pt>
    <dgm:pt modelId="{179D58FB-1151-40F1-B43C-73DA96E6EF38}" type="pres">
      <dgm:prSet presAssocID="{34F68EAE-9D63-48F6-BDA8-E69BA88646F2}" presName="rootComposite" presStyleCnt="0"/>
      <dgm:spPr/>
    </dgm:pt>
    <dgm:pt modelId="{9C5BA629-69FA-4208-9F23-57B2BD9AB140}" type="pres">
      <dgm:prSet presAssocID="{34F68EAE-9D63-48F6-BDA8-E69BA88646F2}" presName="rootText" presStyleLbl="node4" presStyleIdx="0" presStyleCnt="2" custScaleX="120846" custScaleY="101876" custLinFactNeighborX="-3" custLinFactNeighborY="97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8FBDDB-25D1-45E9-B2D0-10316293B599}" type="pres">
      <dgm:prSet presAssocID="{34F68EAE-9D63-48F6-BDA8-E69BA88646F2}" presName="rootConnector" presStyleLbl="node4" presStyleIdx="0" presStyleCnt="2"/>
      <dgm:spPr/>
      <dgm:t>
        <a:bodyPr/>
        <a:lstStyle/>
        <a:p>
          <a:endParaRPr lang="es-ES"/>
        </a:p>
      </dgm:t>
    </dgm:pt>
    <dgm:pt modelId="{4A2F99F2-23BC-43A6-AC76-68E2F52D3CEB}" type="pres">
      <dgm:prSet presAssocID="{34F68EAE-9D63-48F6-BDA8-E69BA88646F2}" presName="hierChild4" presStyleCnt="0"/>
      <dgm:spPr/>
    </dgm:pt>
    <dgm:pt modelId="{FD423193-56F3-4486-BE6D-B4C73291F6AF}" type="pres">
      <dgm:prSet presAssocID="{34F68EAE-9D63-48F6-BDA8-E69BA88646F2}" presName="hierChild5" presStyleCnt="0"/>
      <dgm:spPr/>
    </dgm:pt>
    <dgm:pt modelId="{B0F430C8-2E9F-42E3-A7D4-F8A2A8F122DA}" type="pres">
      <dgm:prSet presAssocID="{D74F18D8-E41F-4556-A660-690622FBE80A}" presName="hierChild5" presStyleCnt="0"/>
      <dgm:spPr/>
    </dgm:pt>
    <dgm:pt modelId="{547AB1E2-7A28-4084-811B-2FE2A87D3304}" type="pres">
      <dgm:prSet presAssocID="{F7F2485C-1297-48A1-B62F-907BD9BA475F}" presName="hierChild5" presStyleCnt="0"/>
      <dgm:spPr/>
    </dgm:pt>
    <dgm:pt modelId="{2583CB1B-6BF9-4B99-B71E-BC1294DE3E04}" type="pres">
      <dgm:prSet presAssocID="{ED0BD7FE-007B-4363-9B1C-341CE596B2F0}" presName="Name37" presStyleLbl="parChTrans1D2" presStyleIdx="1" presStyleCnt="3"/>
      <dgm:spPr/>
      <dgm:t>
        <a:bodyPr/>
        <a:lstStyle/>
        <a:p>
          <a:endParaRPr lang="es-ES"/>
        </a:p>
      </dgm:t>
    </dgm:pt>
    <dgm:pt modelId="{34DEB22B-1C9E-48CC-9118-0AB2D12406AD}" type="pres">
      <dgm:prSet presAssocID="{678E70A6-E933-4F31-A89B-C3F02D61534D}" presName="hierRoot2" presStyleCnt="0">
        <dgm:presLayoutVars>
          <dgm:hierBranch val="init"/>
        </dgm:presLayoutVars>
      </dgm:prSet>
      <dgm:spPr/>
    </dgm:pt>
    <dgm:pt modelId="{1FCAB83C-BF8F-4729-8F2A-8E347A53607C}" type="pres">
      <dgm:prSet presAssocID="{678E70A6-E933-4F31-A89B-C3F02D61534D}" presName="rootComposite" presStyleCnt="0"/>
      <dgm:spPr/>
    </dgm:pt>
    <dgm:pt modelId="{763A8A05-7A77-46EC-968F-9AAB0C9C66A5}" type="pres">
      <dgm:prSet presAssocID="{678E70A6-E933-4F31-A89B-C3F02D61534D}" presName="rootText" presStyleLbl="node2" presStyleIdx="1" presStyleCnt="3" custScaleX="120846" custScaleY="51312" custLinFactNeighborX="716" custLinFactNeighborY="30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D56800F-F695-485D-B84D-55DF8AB4E85D}" type="pres">
      <dgm:prSet presAssocID="{678E70A6-E933-4F31-A89B-C3F02D61534D}" presName="rootConnector" presStyleLbl="node2" presStyleIdx="1" presStyleCnt="3"/>
      <dgm:spPr/>
      <dgm:t>
        <a:bodyPr/>
        <a:lstStyle/>
        <a:p>
          <a:endParaRPr lang="es-ES"/>
        </a:p>
      </dgm:t>
    </dgm:pt>
    <dgm:pt modelId="{0FCE306B-A609-49C8-8FB0-951623205239}" type="pres">
      <dgm:prSet presAssocID="{678E70A6-E933-4F31-A89B-C3F02D61534D}" presName="hierChild4" presStyleCnt="0"/>
      <dgm:spPr/>
    </dgm:pt>
    <dgm:pt modelId="{FC0B8F25-7E63-4C4D-B89E-1CC8BE20B614}" type="pres">
      <dgm:prSet presAssocID="{FE84AFA3-BB5B-4E3F-955B-EF2687D90376}" presName="Name37" presStyleLbl="parChTrans1D3" presStyleIdx="1" presStyleCnt="3"/>
      <dgm:spPr/>
      <dgm:t>
        <a:bodyPr/>
        <a:lstStyle/>
        <a:p>
          <a:endParaRPr lang="es-ES"/>
        </a:p>
      </dgm:t>
    </dgm:pt>
    <dgm:pt modelId="{6EAA0D9C-76BA-46AA-B206-0F7DC52F84E1}" type="pres">
      <dgm:prSet presAssocID="{8519F570-9CB7-4555-84EA-3D70F0AC7ECE}" presName="hierRoot2" presStyleCnt="0">
        <dgm:presLayoutVars>
          <dgm:hierBranch/>
        </dgm:presLayoutVars>
      </dgm:prSet>
      <dgm:spPr/>
    </dgm:pt>
    <dgm:pt modelId="{5EF0EF9A-2339-44A3-8776-87B18360FE14}" type="pres">
      <dgm:prSet presAssocID="{8519F570-9CB7-4555-84EA-3D70F0AC7ECE}" presName="rootComposite" presStyleCnt="0"/>
      <dgm:spPr/>
    </dgm:pt>
    <dgm:pt modelId="{B54B808F-BF72-44E5-9AB4-6817368A5043}" type="pres">
      <dgm:prSet presAssocID="{8519F570-9CB7-4555-84EA-3D70F0AC7ECE}" presName="rootText" presStyleLbl="node3" presStyleIdx="1" presStyleCnt="3" custScaleX="120846" custScaleY="79141" custLinFactNeighborX="716" custLinFactNeighborY="198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F4F00C3-727E-48E1-9C21-1E87F871ECA6}" type="pres">
      <dgm:prSet presAssocID="{8519F570-9CB7-4555-84EA-3D70F0AC7ECE}" presName="rootConnector" presStyleLbl="node3" presStyleIdx="1" presStyleCnt="3"/>
      <dgm:spPr/>
      <dgm:t>
        <a:bodyPr/>
        <a:lstStyle/>
        <a:p>
          <a:endParaRPr lang="es-ES"/>
        </a:p>
      </dgm:t>
    </dgm:pt>
    <dgm:pt modelId="{02ADDAF9-57FE-432B-9530-5421FAFF3C92}" type="pres">
      <dgm:prSet presAssocID="{8519F570-9CB7-4555-84EA-3D70F0AC7ECE}" presName="hierChild4" presStyleCnt="0"/>
      <dgm:spPr/>
    </dgm:pt>
    <dgm:pt modelId="{4651DA27-B89A-45BC-8E82-E02A913E8CA7}" type="pres">
      <dgm:prSet presAssocID="{4BB98070-959C-4A58-9CB3-1865076ADBBE}" presName="Name35" presStyleLbl="parChTrans1D4" presStyleIdx="1" presStyleCnt="2"/>
      <dgm:spPr/>
      <dgm:t>
        <a:bodyPr/>
        <a:lstStyle/>
        <a:p>
          <a:endParaRPr lang="es-ES"/>
        </a:p>
      </dgm:t>
    </dgm:pt>
    <dgm:pt modelId="{2F60D29D-6BA9-400A-89FD-4BACC1268DB2}" type="pres">
      <dgm:prSet presAssocID="{63518718-C124-4076-9E3C-3D04ACAF1BAC}" presName="hierRoot2" presStyleCnt="0">
        <dgm:presLayoutVars>
          <dgm:hierBranch val="init"/>
        </dgm:presLayoutVars>
      </dgm:prSet>
      <dgm:spPr/>
    </dgm:pt>
    <dgm:pt modelId="{1A3FF99D-87C4-454D-B691-22E631B249A1}" type="pres">
      <dgm:prSet presAssocID="{63518718-C124-4076-9E3C-3D04ACAF1BAC}" presName="rootComposite" presStyleCnt="0"/>
      <dgm:spPr/>
    </dgm:pt>
    <dgm:pt modelId="{01F5A920-8C0B-4560-8C67-75B7A98B9D5B}" type="pres">
      <dgm:prSet presAssocID="{63518718-C124-4076-9E3C-3D04ACAF1BAC}" presName="rootText" presStyleLbl="node4" presStyleIdx="1" presStyleCnt="2" custScaleX="120846" custScaleY="101876" custLinFactNeighborX="716" custLinFactNeighborY="97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EF7B6DB-3865-4145-9618-1B9304F65AC8}" type="pres">
      <dgm:prSet presAssocID="{63518718-C124-4076-9E3C-3D04ACAF1BAC}" presName="rootConnector" presStyleLbl="node4" presStyleIdx="1" presStyleCnt="2"/>
      <dgm:spPr/>
      <dgm:t>
        <a:bodyPr/>
        <a:lstStyle/>
        <a:p>
          <a:endParaRPr lang="es-ES"/>
        </a:p>
      </dgm:t>
    </dgm:pt>
    <dgm:pt modelId="{5E6EC9F6-9879-484C-98A4-1ABDAFA407A9}" type="pres">
      <dgm:prSet presAssocID="{63518718-C124-4076-9E3C-3D04ACAF1BAC}" presName="hierChild4" presStyleCnt="0"/>
      <dgm:spPr/>
    </dgm:pt>
    <dgm:pt modelId="{41219D4A-8048-48AE-ACCA-52B080848075}" type="pres">
      <dgm:prSet presAssocID="{63518718-C124-4076-9E3C-3D04ACAF1BAC}" presName="hierChild5" presStyleCnt="0"/>
      <dgm:spPr/>
    </dgm:pt>
    <dgm:pt modelId="{11AD18F1-D06C-4CDB-A481-5E9C0481D2FA}" type="pres">
      <dgm:prSet presAssocID="{8519F570-9CB7-4555-84EA-3D70F0AC7ECE}" presName="hierChild5" presStyleCnt="0"/>
      <dgm:spPr/>
    </dgm:pt>
    <dgm:pt modelId="{0C063A0B-0F70-421E-A212-1297B783D8DD}" type="pres">
      <dgm:prSet presAssocID="{678E70A6-E933-4F31-A89B-C3F02D61534D}" presName="hierChild5" presStyleCnt="0"/>
      <dgm:spPr/>
    </dgm:pt>
    <dgm:pt modelId="{351446F5-4CAA-4617-827D-C9D1AE97CFF4}" type="pres">
      <dgm:prSet presAssocID="{772D1CC1-CEF6-47A5-A078-D200708C4159}" presName="Name37" presStyleLbl="parChTrans1D2" presStyleIdx="2" presStyleCnt="3"/>
      <dgm:spPr/>
      <dgm:t>
        <a:bodyPr/>
        <a:lstStyle/>
        <a:p>
          <a:endParaRPr lang="es-ES"/>
        </a:p>
      </dgm:t>
    </dgm:pt>
    <dgm:pt modelId="{B14B5309-A43A-4501-9742-D520675D0D41}" type="pres">
      <dgm:prSet presAssocID="{37EBC91A-06B9-4024-B868-9584DB7EE049}" presName="hierRoot2" presStyleCnt="0">
        <dgm:presLayoutVars>
          <dgm:hierBranch/>
        </dgm:presLayoutVars>
      </dgm:prSet>
      <dgm:spPr/>
    </dgm:pt>
    <dgm:pt modelId="{8E5D69FD-12F4-4435-AB96-8A02460127F0}" type="pres">
      <dgm:prSet presAssocID="{37EBC91A-06B9-4024-B868-9584DB7EE049}" presName="rootComposite" presStyleCnt="0"/>
      <dgm:spPr/>
    </dgm:pt>
    <dgm:pt modelId="{955AFB65-CCC0-44B8-B070-27A896B0A005}" type="pres">
      <dgm:prSet presAssocID="{37EBC91A-06B9-4024-B868-9584DB7EE049}" presName="rootText" presStyleLbl="node2" presStyleIdx="2" presStyleCnt="3" custScaleX="120846" custScaleY="51312" custLinFactNeighborY="30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5F1DBF-0321-49E1-B62C-2718BCFC3F6C}" type="pres">
      <dgm:prSet presAssocID="{37EBC91A-06B9-4024-B868-9584DB7EE049}" presName="rootConnector" presStyleLbl="node2" presStyleIdx="2" presStyleCnt="3"/>
      <dgm:spPr/>
      <dgm:t>
        <a:bodyPr/>
        <a:lstStyle/>
        <a:p>
          <a:endParaRPr lang="es-ES"/>
        </a:p>
      </dgm:t>
    </dgm:pt>
    <dgm:pt modelId="{3597BAA7-CF77-40CB-B9A3-0B108B9AEDE2}" type="pres">
      <dgm:prSet presAssocID="{37EBC91A-06B9-4024-B868-9584DB7EE049}" presName="hierChild4" presStyleCnt="0"/>
      <dgm:spPr/>
    </dgm:pt>
    <dgm:pt modelId="{1AE35DE5-187A-4BC1-A750-EED9F899480A}" type="pres">
      <dgm:prSet presAssocID="{D6BB0BE5-F809-41AB-AA22-F727172D582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3CE743EC-BDE9-4425-AC82-123012A76304}" type="pres">
      <dgm:prSet presAssocID="{F8D7CE7E-7223-4D9E-9F62-9FFA76B72F58}" presName="hierRoot2" presStyleCnt="0">
        <dgm:presLayoutVars>
          <dgm:hierBranch/>
        </dgm:presLayoutVars>
      </dgm:prSet>
      <dgm:spPr/>
    </dgm:pt>
    <dgm:pt modelId="{A96BAE6B-4A69-4787-A20E-DFDE7B4B5AC5}" type="pres">
      <dgm:prSet presAssocID="{F8D7CE7E-7223-4D9E-9F62-9FFA76B72F58}" presName="rootComposite" presStyleCnt="0"/>
      <dgm:spPr/>
    </dgm:pt>
    <dgm:pt modelId="{3547A0F3-0011-4AAF-B472-7A194424716D}" type="pres">
      <dgm:prSet presAssocID="{F8D7CE7E-7223-4D9E-9F62-9FFA76B72F58}" presName="rootText" presStyleLbl="node3" presStyleIdx="2" presStyleCnt="3" custScaleX="120846" custScaleY="79141" custLinFactNeighborY="198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B777A01-817A-4FFE-B401-753285D03D92}" type="pres">
      <dgm:prSet presAssocID="{F8D7CE7E-7223-4D9E-9F62-9FFA76B72F58}" presName="rootConnector" presStyleLbl="node3" presStyleIdx="2" presStyleCnt="3"/>
      <dgm:spPr/>
      <dgm:t>
        <a:bodyPr/>
        <a:lstStyle/>
        <a:p>
          <a:endParaRPr lang="es-ES"/>
        </a:p>
      </dgm:t>
    </dgm:pt>
    <dgm:pt modelId="{584A6DCC-F1C5-474E-9CF7-D3640EA4D050}" type="pres">
      <dgm:prSet presAssocID="{F8D7CE7E-7223-4D9E-9F62-9FFA76B72F58}" presName="hierChild4" presStyleCnt="0"/>
      <dgm:spPr/>
    </dgm:pt>
    <dgm:pt modelId="{6F8D7C71-F8E0-4047-A86F-684AD4222559}" type="pres">
      <dgm:prSet presAssocID="{F8D7CE7E-7223-4D9E-9F62-9FFA76B72F58}" presName="hierChild5" presStyleCnt="0"/>
      <dgm:spPr/>
    </dgm:pt>
    <dgm:pt modelId="{FD7BBAD7-EDA2-4001-8C36-B50CD7F275BF}" type="pres">
      <dgm:prSet presAssocID="{37EBC91A-06B9-4024-B868-9584DB7EE049}" presName="hierChild5" presStyleCnt="0"/>
      <dgm:spPr/>
    </dgm:pt>
    <dgm:pt modelId="{3DAE43D2-46F8-44A0-8F67-870BD92BD949}" type="pres">
      <dgm:prSet presAssocID="{6A4B5B64-4712-451E-B689-03DC9181ADDD}" presName="hierChild3" presStyleCnt="0"/>
      <dgm:spPr/>
    </dgm:pt>
  </dgm:ptLst>
  <dgm:cxnLst>
    <dgm:cxn modelId="{C6BE3FC9-3865-4BE6-A39B-E20CCE421AA0}" type="presOf" srcId="{F8D7CE7E-7223-4D9E-9F62-9FFA76B72F58}" destId="{3547A0F3-0011-4AAF-B472-7A194424716D}" srcOrd="0" destOrd="0" presId="urn:microsoft.com/office/officeart/2005/8/layout/orgChart1"/>
    <dgm:cxn modelId="{D27DA84B-4124-41B7-BE4E-27967C4EF182}" type="presOf" srcId="{D6BB0BE5-F809-41AB-AA22-F727172D582C}" destId="{1AE35DE5-187A-4BC1-A750-EED9F899480A}" srcOrd="0" destOrd="0" presId="urn:microsoft.com/office/officeart/2005/8/layout/orgChart1"/>
    <dgm:cxn modelId="{266720EF-2B14-42FA-AF9A-180D0E50FCBB}" srcId="{D74F18D8-E41F-4556-A660-690622FBE80A}" destId="{34F68EAE-9D63-48F6-BDA8-E69BA88646F2}" srcOrd="0" destOrd="0" parTransId="{896BB7BB-4084-411E-8F64-5E1355850375}" sibTransId="{1C9515C6-8520-4E60-B6AB-C9E22FE1898F}"/>
    <dgm:cxn modelId="{C6BA9306-E48A-4C2D-9E4C-0CBB7B6202FB}" type="presOf" srcId="{772D1CC1-CEF6-47A5-A078-D200708C4159}" destId="{351446F5-4CAA-4617-827D-C9D1AE97CFF4}" srcOrd="0" destOrd="0" presId="urn:microsoft.com/office/officeart/2005/8/layout/orgChart1"/>
    <dgm:cxn modelId="{BF2B7CFD-1F05-4B96-A958-2A6B090062E4}" type="presOf" srcId="{D74F18D8-E41F-4556-A660-690622FBE80A}" destId="{05145C15-1E93-4976-BC1A-75C34948C60F}" srcOrd="0" destOrd="0" presId="urn:microsoft.com/office/officeart/2005/8/layout/orgChart1"/>
    <dgm:cxn modelId="{7E27C37B-956C-4483-BDE4-459E56AE10A4}" type="presOf" srcId="{896BB7BB-4084-411E-8F64-5E1355850375}" destId="{15E31A7F-CC4E-479A-87B1-9F58BC5A1104}" srcOrd="0" destOrd="0" presId="urn:microsoft.com/office/officeart/2005/8/layout/orgChart1"/>
    <dgm:cxn modelId="{826D771D-3118-4D77-A135-30DF320BBBA9}" type="presOf" srcId="{34F68EAE-9D63-48F6-BDA8-E69BA88646F2}" destId="{6F8FBDDB-25D1-45E9-B2D0-10316293B599}" srcOrd="1" destOrd="0" presId="urn:microsoft.com/office/officeart/2005/8/layout/orgChart1"/>
    <dgm:cxn modelId="{2938B09C-8742-4B83-B1FD-31F7DE5A5F48}" type="presOf" srcId="{678E70A6-E933-4F31-A89B-C3F02D61534D}" destId="{ED56800F-F695-485D-B84D-55DF8AB4E85D}" srcOrd="1" destOrd="0" presId="urn:microsoft.com/office/officeart/2005/8/layout/orgChart1"/>
    <dgm:cxn modelId="{9A64C3A6-3EE4-454E-81D0-51ABCD829F31}" srcId="{678E70A6-E933-4F31-A89B-C3F02D61534D}" destId="{8519F570-9CB7-4555-84EA-3D70F0AC7ECE}" srcOrd="0" destOrd="0" parTransId="{FE84AFA3-BB5B-4E3F-955B-EF2687D90376}" sibTransId="{9BF07776-B8D2-486D-9AB6-E738ACBACA2F}"/>
    <dgm:cxn modelId="{ABF38439-D9E1-454A-97E1-11AA23373EF5}" type="presOf" srcId="{F7F2485C-1297-48A1-B62F-907BD9BA475F}" destId="{F1F797D9-9667-4B15-80BC-7B2CB7C10A65}" srcOrd="0" destOrd="0" presId="urn:microsoft.com/office/officeart/2005/8/layout/orgChart1"/>
    <dgm:cxn modelId="{022936CA-0F3D-4BEB-B8C8-C2BD40C56162}" type="presOf" srcId="{6A4B5B64-4712-451E-B689-03DC9181ADDD}" destId="{411BA0EB-CC4C-46FE-A9EC-06CEB319AECF}" srcOrd="0" destOrd="0" presId="urn:microsoft.com/office/officeart/2005/8/layout/orgChart1"/>
    <dgm:cxn modelId="{C3CC213A-4346-481D-8068-20BCC36C298F}" srcId="{37EBC91A-06B9-4024-B868-9584DB7EE049}" destId="{F8D7CE7E-7223-4D9E-9F62-9FFA76B72F58}" srcOrd="0" destOrd="0" parTransId="{D6BB0BE5-F809-41AB-AA22-F727172D582C}" sibTransId="{C6056D9F-00DA-475B-9940-29B4E89B832B}"/>
    <dgm:cxn modelId="{155DCD26-3429-4C9B-B424-8F9B58B1FF43}" type="presOf" srcId="{63518718-C124-4076-9E3C-3D04ACAF1BAC}" destId="{4EF7B6DB-3865-4145-9618-1B9304F65AC8}" srcOrd="1" destOrd="0" presId="urn:microsoft.com/office/officeart/2005/8/layout/orgChart1"/>
    <dgm:cxn modelId="{0DE33FD6-065D-44DC-A886-83F7DECE4F12}" type="presOf" srcId="{4C187C9D-5D1B-456A-9345-162115C12F10}" destId="{64B21F96-EB38-495E-B1CA-2E075E298B81}" srcOrd="0" destOrd="0" presId="urn:microsoft.com/office/officeart/2005/8/layout/orgChart1"/>
    <dgm:cxn modelId="{8A4E7A56-9562-49C5-9013-3E609FEF3008}" type="presOf" srcId="{678E70A6-E933-4F31-A89B-C3F02D61534D}" destId="{763A8A05-7A77-46EC-968F-9AAB0C9C66A5}" srcOrd="0" destOrd="0" presId="urn:microsoft.com/office/officeart/2005/8/layout/orgChart1"/>
    <dgm:cxn modelId="{E43A1E6A-D584-4468-898B-74E65253C1A1}" type="presOf" srcId="{F8D7CE7E-7223-4D9E-9F62-9FFA76B72F58}" destId="{BB777A01-817A-4FFE-B401-753285D03D92}" srcOrd="1" destOrd="0" presId="urn:microsoft.com/office/officeart/2005/8/layout/orgChart1"/>
    <dgm:cxn modelId="{1C60AE23-BD7D-4FE6-8FDE-B59F27293E08}" type="presOf" srcId="{F7F2485C-1297-48A1-B62F-907BD9BA475F}" destId="{B75FEA01-A5A8-424D-98DC-6B7A6BDE1828}" srcOrd="1" destOrd="0" presId="urn:microsoft.com/office/officeart/2005/8/layout/orgChart1"/>
    <dgm:cxn modelId="{591AD5B7-BD38-43EE-99DF-B843FAD0A7E9}" type="presOf" srcId="{63518718-C124-4076-9E3C-3D04ACAF1BAC}" destId="{01F5A920-8C0B-4560-8C67-75B7A98B9D5B}" srcOrd="0" destOrd="0" presId="urn:microsoft.com/office/officeart/2005/8/layout/orgChart1"/>
    <dgm:cxn modelId="{3B5D451E-C200-4010-9DDC-D329EDF1C36F}" srcId="{4C187C9D-5D1B-456A-9345-162115C12F10}" destId="{6A4B5B64-4712-451E-B689-03DC9181ADDD}" srcOrd="0" destOrd="0" parTransId="{FD53C4D4-37B2-40ED-AF41-EE0714E56859}" sibTransId="{75FE626D-F112-4F77-8703-794AC7ECB69C}"/>
    <dgm:cxn modelId="{4D2CC908-A530-44AD-9914-27008075A57C}" type="presOf" srcId="{D74F18D8-E41F-4556-A660-690622FBE80A}" destId="{20740C1F-B022-46D7-ABFA-D62F89B86852}" srcOrd="1" destOrd="0" presId="urn:microsoft.com/office/officeart/2005/8/layout/orgChart1"/>
    <dgm:cxn modelId="{7BC9C3B6-5466-483D-8EA6-BEB0A2B74D42}" type="presOf" srcId="{6A4B5B64-4712-451E-B689-03DC9181ADDD}" destId="{54446F27-62DA-47FC-A746-BB76115B6D53}" srcOrd="1" destOrd="0" presId="urn:microsoft.com/office/officeart/2005/8/layout/orgChart1"/>
    <dgm:cxn modelId="{EF6344EA-3DFD-43F3-8E71-5589BB2DC25B}" srcId="{6A4B5B64-4712-451E-B689-03DC9181ADDD}" destId="{678E70A6-E933-4F31-A89B-C3F02D61534D}" srcOrd="1" destOrd="0" parTransId="{ED0BD7FE-007B-4363-9B1C-341CE596B2F0}" sibTransId="{84BAC628-DD91-4E8D-8F69-A4D5F8E247DF}"/>
    <dgm:cxn modelId="{A440232B-574C-429F-88EC-9E0BED82CA1F}" type="presOf" srcId="{8519F570-9CB7-4555-84EA-3D70F0AC7ECE}" destId="{4F4F00C3-727E-48E1-9C21-1E87F871ECA6}" srcOrd="1" destOrd="0" presId="urn:microsoft.com/office/officeart/2005/8/layout/orgChart1"/>
    <dgm:cxn modelId="{221CE436-5DE2-4127-AE98-C4A367F59EDB}" type="presOf" srcId="{34F68EAE-9D63-48F6-BDA8-E69BA88646F2}" destId="{9C5BA629-69FA-4208-9F23-57B2BD9AB140}" srcOrd="0" destOrd="0" presId="urn:microsoft.com/office/officeart/2005/8/layout/orgChart1"/>
    <dgm:cxn modelId="{EA60C9A4-9775-47D5-8314-52CBDFC9712D}" type="presOf" srcId="{37EBC91A-06B9-4024-B868-9584DB7EE049}" destId="{E55F1DBF-0321-49E1-B62C-2718BCFC3F6C}" srcOrd="1" destOrd="0" presId="urn:microsoft.com/office/officeart/2005/8/layout/orgChart1"/>
    <dgm:cxn modelId="{82644255-CC2F-49DB-9386-3ECBCCFBB7E8}" type="presOf" srcId="{8519F570-9CB7-4555-84EA-3D70F0AC7ECE}" destId="{B54B808F-BF72-44E5-9AB4-6817368A5043}" srcOrd="0" destOrd="0" presId="urn:microsoft.com/office/officeart/2005/8/layout/orgChart1"/>
    <dgm:cxn modelId="{4A1E76B9-866A-484A-A7EC-B881099860D7}" type="presOf" srcId="{37EBC91A-06B9-4024-B868-9584DB7EE049}" destId="{955AFB65-CCC0-44B8-B070-27A896B0A005}" srcOrd="0" destOrd="0" presId="urn:microsoft.com/office/officeart/2005/8/layout/orgChart1"/>
    <dgm:cxn modelId="{81644EF9-4356-468F-B796-0E7F145A62EC}" type="presOf" srcId="{4BB98070-959C-4A58-9CB3-1865076ADBBE}" destId="{4651DA27-B89A-45BC-8E82-E02A913E8CA7}" srcOrd="0" destOrd="0" presId="urn:microsoft.com/office/officeart/2005/8/layout/orgChart1"/>
    <dgm:cxn modelId="{68332AAE-11C8-4454-BF49-4CEF79A71AE8}" srcId="{F7F2485C-1297-48A1-B62F-907BD9BA475F}" destId="{D74F18D8-E41F-4556-A660-690622FBE80A}" srcOrd="0" destOrd="0" parTransId="{2F6E5E45-8815-483A-8179-511103840965}" sibTransId="{EBC7F559-4ABE-45FB-BB8D-2CC20211AD1D}"/>
    <dgm:cxn modelId="{C515A732-C172-4358-9F1A-424B3D04E3A4}" srcId="{6A4B5B64-4712-451E-B689-03DC9181ADDD}" destId="{F7F2485C-1297-48A1-B62F-907BD9BA475F}" srcOrd="0" destOrd="0" parTransId="{B2D68D97-C4E6-4941-843F-8B8CFDC35FA1}" sibTransId="{5B6F6FBD-E8D1-4D05-8D13-960B7363E9A2}"/>
    <dgm:cxn modelId="{12CCE44A-B6A3-4880-88CF-0547ECA36C2B}" type="presOf" srcId="{ED0BD7FE-007B-4363-9B1C-341CE596B2F0}" destId="{2583CB1B-6BF9-4B99-B71E-BC1294DE3E04}" srcOrd="0" destOrd="0" presId="urn:microsoft.com/office/officeart/2005/8/layout/orgChart1"/>
    <dgm:cxn modelId="{01FDB22A-5301-49C9-9596-3B4A5D7AFC8D}" srcId="{6A4B5B64-4712-451E-B689-03DC9181ADDD}" destId="{37EBC91A-06B9-4024-B868-9584DB7EE049}" srcOrd="2" destOrd="0" parTransId="{772D1CC1-CEF6-47A5-A078-D200708C4159}" sibTransId="{F0BC0827-FB9A-4CC7-9664-AF3167FEABC2}"/>
    <dgm:cxn modelId="{67D96546-DF59-4FF5-A5E6-B7BEC4099A3F}" type="presOf" srcId="{B2D68D97-C4E6-4941-843F-8B8CFDC35FA1}" destId="{A3F50394-A250-48C8-BCD9-C0199A36F9E1}" srcOrd="0" destOrd="0" presId="urn:microsoft.com/office/officeart/2005/8/layout/orgChart1"/>
    <dgm:cxn modelId="{84BEA050-4181-425F-BF5B-F5D6570EB3A2}" type="presOf" srcId="{FE84AFA3-BB5B-4E3F-955B-EF2687D90376}" destId="{FC0B8F25-7E63-4C4D-B89E-1CC8BE20B614}" srcOrd="0" destOrd="0" presId="urn:microsoft.com/office/officeart/2005/8/layout/orgChart1"/>
    <dgm:cxn modelId="{399B68BB-9A54-4B9F-B765-7E3234E07967}" srcId="{8519F570-9CB7-4555-84EA-3D70F0AC7ECE}" destId="{63518718-C124-4076-9E3C-3D04ACAF1BAC}" srcOrd="0" destOrd="0" parTransId="{4BB98070-959C-4A58-9CB3-1865076ADBBE}" sibTransId="{26366634-6BA9-42AF-AC78-A6F3F0426407}"/>
    <dgm:cxn modelId="{1A2F0DB1-2F5F-46D0-B6F6-B91207F858EB}" type="presOf" srcId="{2F6E5E45-8815-483A-8179-511103840965}" destId="{D4CC8644-8250-4024-8000-D6C18388500F}" srcOrd="0" destOrd="0" presId="urn:microsoft.com/office/officeart/2005/8/layout/orgChart1"/>
    <dgm:cxn modelId="{855D5CE1-EDC6-4D15-81BC-7DC6F499C50B}" type="presParOf" srcId="{64B21F96-EB38-495E-B1CA-2E075E298B81}" destId="{5E876B18-7FF4-4EA7-87F9-C24428A0C13A}" srcOrd="0" destOrd="0" presId="urn:microsoft.com/office/officeart/2005/8/layout/orgChart1"/>
    <dgm:cxn modelId="{1D52814A-7898-4BEB-897E-4BB7686691AC}" type="presParOf" srcId="{5E876B18-7FF4-4EA7-87F9-C24428A0C13A}" destId="{41173B01-A187-45FB-88E2-C8B0FF2DB8F5}" srcOrd="0" destOrd="0" presId="urn:microsoft.com/office/officeart/2005/8/layout/orgChart1"/>
    <dgm:cxn modelId="{DF7A27CD-58D9-46C0-883E-1E62665957D0}" type="presParOf" srcId="{41173B01-A187-45FB-88E2-C8B0FF2DB8F5}" destId="{411BA0EB-CC4C-46FE-A9EC-06CEB319AECF}" srcOrd="0" destOrd="0" presId="urn:microsoft.com/office/officeart/2005/8/layout/orgChart1"/>
    <dgm:cxn modelId="{796C0A98-7225-4026-A0AF-E13485A7B444}" type="presParOf" srcId="{41173B01-A187-45FB-88E2-C8B0FF2DB8F5}" destId="{54446F27-62DA-47FC-A746-BB76115B6D53}" srcOrd="1" destOrd="0" presId="urn:microsoft.com/office/officeart/2005/8/layout/orgChart1"/>
    <dgm:cxn modelId="{47A3428C-86D5-40BB-AF33-02B8074B21DD}" type="presParOf" srcId="{5E876B18-7FF4-4EA7-87F9-C24428A0C13A}" destId="{50B96EE9-22CC-4E5C-846F-8BFC1A42B7C8}" srcOrd="1" destOrd="0" presId="urn:microsoft.com/office/officeart/2005/8/layout/orgChart1"/>
    <dgm:cxn modelId="{5E3BCE5B-1A1D-4AA1-9D7F-E28F32DDF41C}" type="presParOf" srcId="{50B96EE9-22CC-4E5C-846F-8BFC1A42B7C8}" destId="{A3F50394-A250-48C8-BCD9-C0199A36F9E1}" srcOrd="0" destOrd="0" presId="urn:microsoft.com/office/officeart/2005/8/layout/orgChart1"/>
    <dgm:cxn modelId="{2A99E1C6-C471-46ED-8E44-4EECCF718448}" type="presParOf" srcId="{50B96EE9-22CC-4E5C-846F-8BFC1A42B7C8}" destId="{1E87B508-771C-44AD-9E1A-891528536818}" srcOrd="1" destOrd="0" presId="urn:microsoft.com/office/officeart/2005/8/layout/orgChart1"/>
    <dgm:cxn modelId="{4D1B91B5-1DF3-4DE6-B37D-81D3478CD982}" type="presParOf" srcId="{1E87B508-771C-44AD-9E1A-891528536818}" destId="{96BBB209-830C-4D57-9B3F-1C4703BAB74F}" srcOrd="0" destOrd="0" presId="urn:microsoft.com/office/officeart/2005/8/layout/orgChart1"/>
    <dgm:cxn modelId="{3A73D821-C0B9-40C7-BDCB-F7BFC3E4F915}" type="presParOf" srcId="{96BBB209-830C-4D57-9B3F-1C4703BAB74F}" destId="{F1F797D9-9667-4B15-80BC-7B2CB7C10A65}" srcOrd="0" destOrd="0" presId="urn:microsoft.com/office/officeart/2005/8/layout/orgChart1"/>
    <dgm:cxn modelId="{C369EFF4-6166-4354-8C15-7202222B83CC}" type="presParOf" srcId="{96BBB209-830C-4D57-9B3F-1C4703BAB74F}" destId="{B75FEA01-A5A8-424D-98DC-6B7A6BDE1828}" srcOrd="1" destOrd="0" presId="urn:microsoft.com/office/officeart/2005/8/layout/orgChart1"/>
    <dgm:cxn modelId="{15DE662C-AF91-43B5-A8F6-163A87FE75A3}" type="presParOf" srcId="{1E87B508-771C-44AD-9E1A-891528536818}" destId="{74D444FA-C7E6-4816-812C-14521E27AA87}" srcOrd="1" destOrd="0" presId="urn:microsoft.com/office/officeart/2005/8/layout/orgChart1"/>
    <dgm:cxn modelId="{04D66277-FC9D-40B6-94DA-121CA0134116}" type="presParOf" srcId="{74D444FA-C7E6-4816-812C-14521E27AA87}" destId="{D4CC8644-8250-4024-8000-D6C18388500F}" srcOrd="0" destOrd="0" presId="urn:microsoft.com/office/officeart/2005/8/layout/orgChart1"/>
    <dgm:cxn modelId="{59686F21-7BA6-406F-ADA5-DDD4A2DF5FA3}" type="presParOf" srcId="{74D444FA-C7E6-4816-812C-14521E27AA87}" destId="{2939E3F8-8EAA-41A8-89FE-FCAAD8A66E9F}" srcOrd="1" destOrd="0" presId="urn:microsoft.com/office/officeart/2005/8/layout/orgChart1"/>
    <dgm:cxn modelId="{DBA943EA-C94E-41EC-87EF-D2D17524C169}" type="presParOf" srcId="{2939E3F8-8EAA-41A8-89FE-FCAAD8A66E9F}" destId="{540BF5A6-C586-4E9E-97B7-6B7BB2C15E74}" srcOrd="0" destOrd="0" presId="urn:microsoft.com/office/officeart/2005/8/layout/orgChart1"/>
    <dgm:cxn modelId="{E933E691-7205-4764-8F15-B396CAC306CD}" type="presParOf" srcId="{540BF5A6-C586-4E9E-97B7-6B7BB2C15E74}" destId="{05145C15-1E93-4976-BC1A-75C34948C60F}" srcOrd="0" destOrd="0" presId="urn:microsoft.com/office/officeart/2005/8/layout/orgChart1"/>
    <dgm:cxn modelId="{5062EB4B-8596-424D-82E9-106F673D796C}" type="presParOf" srcId="{540BF5A6-C586-4E9E-97B7-6B7BB2C15E74}" destId="{20740C1F-B022-46D7-ABFA-D62F89B86852}" srcOrd="1" destOrd="0" presId="urn:microsoft.com/office/officeart/2005/8/layout/orgChart1"/>
    <dgm:cxn modelId="{F018FBB2-6C80-44FF-8B37-400E376372FC}" type="presParOf" srcId="{2939E3F8-8EAA-41A8-89FE-FCAAD8A66E9F}" destId="{5E200BF0-138A-423F-8FD7-62FC1EADFA54}" srcOrd="1" destOrd="0" presId="urn:microsoft.com/office/officeart/2005/8/layout/orgChart1"/>
    <dgm:cxn modelId="{E9421E37-A960-4BF8-A5DB-33FBDC9BC09D}" type="presParOf" srcId="{5E200BF0-138A-423F-8FD7-62FC1EADFA54}" destId="{15E31A7F-CC4E-479A-87B1-9F58BC5A1104}" srcOrd="0" destOrd="0" presId="urn:microsoft.com/office/officeart/2005/8/layout/orgChart1"/>
    <dgm:cxn modelId="{3FB580FE-D706-4A99-964E-3AE382116FB0}" type="presParOf" srcId="{5E200BF0-138A-423F-8FD7-62FC1EADFA54}" destId="{3E4632D2-8219-4261-9638-C228D84E7EE8}" srcOrd="1" destOrd="0" presId="urn:microsoft.com/office/officeart/2005/8/layout/orgChart1"/>
    <dgm:cxn modelId="{6EB161B5-3C31-4742-A3A8-AECEDCC3B736}" type="presParOf" srcId="{3E4632D2-8219-4261-9638-C228D84E7EE8}" destId="{179D58FB-1151-40F1-B43C-73DA96E6EF38}" srcOrd="0" destOrd="0" presId="urn:microsoft.com/office/officeart/2005/8/layout/orgChart1"/>
    <dgm:cxn modelId="{34638395-6E6B-4E25-9BBC-BABC9DE15ABD}" type="presParOf" srcId="{179D58FB-1151-40F1-B43C-73DA96E6EF38}" destId="{9C5BA629-69FA-4208-9F23-57B2BD9AB140}" srcOrd="0" destOrd="0" presId="urn:microsoft.com/office/officeart/2005/8/layout/orgChart1"/>
    <dgm:cxn modelId="{52D0BD56-9216-4B73-8EAA-50F5FE663C7A}" type="presParOf" srcId="{179D58FB-1151-40F1-B43C-73DA96E6EF38}" destId="{6F8FBDDB-25D1-45E9-B2D0-10316293B599}" srcOrd="1" destOrd="0" presId="urn:microsoft.com/office/officeart/2005/8/layout/orgChart1"/>
    <dgm:cxn modelId="{7BFF4788-C2C5-438B-87A7-9724504F7865}" type="presParOf" srcId="{3E4632D2-8219-4261-9638-C228D84E7EE8}" destId="{4A2F99F2-23BC-43A6-AC76-68E2F52D3CEB}" srcOrd="1" destOrd="0" presId="urn:microsoft.com/office/officeart/2005/8/layout/orgChart1"/>
    <dgm:cxn modelId="{DF2F64AA-E186-4106-84BA-AF3331C25F7E}" type="presParOf" srcId="{3E4632D2-8219-4261-9638-C228D84E7EE8}" destId="{FD423193-56F3-4486-BE6D-B4C73291F6AF}" srcOrd="2" destOrd="0" presId="urn:microsoft.com/office/officeart/2005/8/layout/orgChart1"/>
    <dgm:cxn modelId="{D9351E61-5394-4480-9855-ED6DE1DCE48A}" type="presParOf" srcId="{2939E3F8-8EAA-41A8-89FE-FCAAD8A66E9F}" destId="{B0F430C8-2E9F-42E3-A7D4-F8A2A8F122DA}" srcOrd="2" destOrd="0" presId="urn:microsoft.com/office/officeart/2005/8/layout/orgChart1"/>
    <dgm:cxn modelId="{83443D47-DD00-4600-BCF8-C82B6EFE9CED}" type="presParOf" srcId="{1E87B508-771C-44AD-9E1A-891528536818}" destId="{547AB1E2-7A28-4084-811B-2FE2A87D3304}" srcOrd="2" destOrd="0" presId="urn:microsoft.com/office/officeart/2005/8/layout/orgChart1"/>
    <dgm:cxn modelId="{A2A8B226-3489-402E-A04D-AA6A630BB3BD}" type="presParOf" srcId="{50B96EE9-22CC-4E5C-846F-8BFC1A42B7C8}" destId="{2583CB1B-6BF9-4B99-B71E-BC1294DE3E04}" srcOrd="2" destOrd="0" presId="urn:microsoft.com/office/officeart/2005/8/layout/orgChart1"/>
    <dgm:cxn modelId="{39C91723-8348-42E7-B04F-316B7C93684F}" type="presParOf" srcId="{50B96EE9-22CC-4E5C-846F-8BFC1A42B7C8}" destId="{34DEB22B-1C9E-48CC-9118-0AB2D12406AD}" srcOrd="3" destOrd="0" presId="urn:microsoft.com/office/officeart/2005/8/layout/orgChart1"/>
    <dgm:cxn modelId="{F11FF8A9-9AAE-4A93-88D8-1D9AEA593489}" type="presParOf" srcId="{34DEB22B-1C9E-48CC-9118-0AB2D12406AD}" destId="{1FCAB83C-BF8F-4729-8F2A-8E347A53607C}" srcOrd="0" destOrd="0" presId="urn:microsoft.com/office/officeart/2005/8/layout/orgChart1"/>
    <dgm:cxn modelId="{78DA8071-68E9-468D-865F-A185CCE09964}" type="presParOf" srcId="{1FCAB83C-BF8F-4729-8F2A-8E347A53607C}" destId="{763A8A05-7A77-46EC-968F-9AAB0C9C66A5}" srcOrd="0" destOrd="0" presId="urn:microsoft.com/office/officeart/2005/8/layout/orgChart1"/>
    <dgm:cxn modelId="{B30D8539-70FC-4196-8223-8A2ECBE5F64C}" type="presParOf" srcId="{1FCAB83C-BF8F-4729-8F2A-8E347A53607C}" destId="{ED56800F-F695-485D-B84D-55DF8AB4E85D}" srcOrd="1" destOrd="0" presId="urn:microsoft.com/office/officeart/2005/8/layout/orgChart1"/>
    <dgm:cxn modelId="{E2F5446E-644A-46B7-BA13-24EB083F0C00}" type="presParOf" srcId="{34DEB22B-1C9E-48CC-9118-0AB2D12406AD}" destId="{0FCE306B-A609-49C8-8FB0-951623205239}" srcOrd="1" destOrd="0" presId="urn:microsoft.com/office/officeart/2005/8/layout/orgChart1"/>
    <dgm:cxn modelId="{24F1C6D0-E42E-448E-A346-5047A1EF715D}" type="presParOf" srcId="{0FCE306B-A609-49C8-8FB0-951623205239}" destId="{FC0B8F25-7E63-4C4D-B89E-1CC8BE20B614}" srcOrd="0" destOrd="0" presId="urn:microsoft.com/office/officeart/2005/8/layout/orgChart1"/>
    <dgm:cxn modelId="{81D0B08D-449C-4335-8499-CB9313CDCC29}" type="presParOf" srcId="{0FCE306B-A609-49C8-8FB0-951623205239}" destId="{6EAA0D9C-76BA-46AA-B206-0F7DC52F84E1}" srcOrd="1" destOrd="0" presId="urn:microsoft.com/office/officeart/2005/8/layout/orgChart1"/>
    <dgm:cxn modelId="{4939AEB6-A505-4DB7-BF43-94E8C158E548}" type="presParOf" srcId="{6EAA0D9C-76BA-46AA-B206-0F7DC52F84E1}" destId="{5EF0EF9A-2339-44A3-8776-87B18360FE14}" srcOrd="0" destOrd="0" presId="urn:microsoft.com/office/officeart/2005/8/layout/orgChart1"/>
    <dgm:cxn modelId="{34FC0680-1D5D-4341-902F-A21A8037F3AE}" type="presParOf" srcId="{5EF0EF9A-2339-44A3-8776-87B18360FE14}" destId="{B54B808F-BF72-44E5-9AB4-6817368A5043}" srcOrd="0" destOrd="0" presId="urn:microsoft.com/office/officeart/2005/8/layout/orgChart1"/>
    <dgm:cxn modelId="{A74F2D76-FCC5-432A-B103-38B4F1B1750F}" type="presParOf" srcId="{5EF0EF9A-2339-44A3-8776-87B18360FE14}" destId="{4F4F00C3-727E-48E1-9C21-1E87F871ECA6}" srcOrd="1" destOrd="0" presId="urn:microsoft.com/office/officeart/2005/8/layout/orgChart1"/>
    <dgm:cxn modelId="{2F0D12F8-DF60-4850-BCB6-15227B06C319}" type="presParOf" srcId="{6EAA0D9C-76BA-46AA-B206-0F7DC52F84E1}" destId="{02ADDAF9-57FE-432B-9530-5421FAFF3C92}" srcOrd="1" destOrd="0" presId="urn:microsoft.com/office/officeart/2005/8/layout/orgChart1"/>
    <dgm:cxn modelId="{447AAE54-F7D1-4536-AE11-6755B1D7908F}" type="presParOf" srcId="{02ADDAF9-57FE-432B-9530-5421FAFF3C92}" destId="{4651DA27-B89A-45BC-8E82-E02A913E8CA7}" srcOrd="0" destOrd="0" presId="urn:microsoft.com/office/officeart/2005/8/layout/orgChart1"/>
    <dgm:cxn modelId="{4F474614-B181-49FE-B6B8-05FB80C88431}" type="presParOf" srcId="{02ADDAF9-57FE-432B-9530-5421FAFF3C92}" destId="{2F60D29D-6BA9-400A-89FD-4BACC1268DB2}" srcOrd="1" destOrd="0" presId="urn:microsoft.com/office/officeart/2005/8/layout/orgChart1"/>
    <dgm:cxn modelId="{44377B37-8450-4CAA-959E-CCE4E024628A}" type="presParOf" srcId="{2F60D29D-6BA9-400A-89FD-4BACC1268DB2}" destId="{1A3FF99D-87C4-454D-B691-22E631B249A1}" srcOrd="0" destOrd="0" presId="urn:microsoft.com/office/officeart/2005/8/layout/orgChart1"/>
    <dgm:cxn modelId="{F6CCF211-6F4A-4CBC-A2C3-57CCA3C7CE11}" type="presParOf" srcId="{1A3FF99D-87C4-454D-B691-22E631B249A1}" destId="{01F5A920-8C0B-4560-8C67-75B7A98B9D5B}" srcOrd="0" destOrd="0" presId="urn:microsoft.com/office/officeart/2005/8/layout/orgChart1"/>
    <dgm:cxn modelId="{9E2CEFDF-D789-4871-B859-7C15B61D4D7B}" type="presParOf" srcId="{1A3FF99D-87C4-454D-B691-22E631B249A1}" destId="{4EF7B6DB-3865-4145-9618-1B9304F65AC8}" srcOrd="1" destOrd="0" presId="urn:microsoft.com/office/officeart/2005/8/layout/orgChart1"/>
    <dgm:cxn modelId="{175380C8-23D3-4070-9CB0-1D864E0A0076}" type="presParOf" srcId="{2F60D29D-6BA9-400A-89FD-4BACC1268DB2}" destId="{5E6EC9F6-9879-484C-98A4-1ABDAFA407A9}" srcOrd="1" destOrd="0" presId="urn:microsoft.com/office/officeart/2005/8/layout/orgChart1"/>
    <dgm:cxn modelId="{A89FE11B-EFB6-4A33-A492-0FDFA1A9CF27}" type="presParOf" srcId="{2F60D29D-6BA9-400A-89FD-4BACC1268DB2}" destId="{41219D4A-8048-48AE-ACCA-52B080848075}" srcOrd="2" destOrd="0" presId="urn:microsoft.com/office/officeart/2005/8/layout/orgChart1"/>
    <dgm:cxn modelId="{A6D7786C-BD0D-4EA7-B233-1F810F628EBA}" type="presParOf" srcId="{6EAA0D9C-76BA-46AA-B206-0F7DC52F84E1}" destId="{11AD18F1-D06C-4CDB-A481-5E9C0481D2FA}" srcOrd="2" destOrd="0" presId="urn:microsoft.com/office/officeart/2005/8/layout/orgChart1"/>
    <dgm:cxn modelId="{4199A74D-3AB4-4D73-A136-AF41C7C82B5D}" type="presParOf" srcId="{34DEB22B-1C9E-48CC-9118-0AB2D12406AD}" destId="{0C063A0B-0F70-421E-A212-1297B783D8DD}" srcOrd="2" destOrd="0" presId="urn:microsoft.com/office/officeart/2005/8/layout/orgChart1"/>
    <dgm:cxn modelId="{2D2EAD20-5927-4DA4-B46E-087333ADBEFA}" type="presParOf" srcId="{50B96EE9-22CC-4E5C-846F-8BFC1A42B7C8}" destId="{351446F5-4CAA-4617-827D-C9D1AE97CFF4}" srcOrd="4" destOrd="0" presId="urn:microsoft.com/office/officeart/2005/8/layout/orgChart1"/>
    <dgm:cxn modelId="{90BE071D-0FE0-468E-80DC-BECA84E19768}" type="presParOf" srcId="{50B96EE9-22CC-4E5C-846F-8BFC1A42B7C8}" destId="{B14B5309-A43A-4501-9742-D520675D0D41}" srcOrd="5" destOrd="0" presId="urn:microsoft.com/office/officeart/2005/8/layout/orgChart1"/>
    <dgm:cxn modelId="{AF2A173A-AFF1-4B5C-9DA7-203553BA383D}" type="presParOf" srcId="{B14B5309-A43A-4501-9742-D520675D0D41}" destId="{8E5D69FD-12F4-4435-AB96-8A02460127F0}" srcOrd="0" destOrd="0" presId="urn:microsoft.com/office/officeart/2005/8/layout/orgChart1"/>
    <dgm:cxn modelId="{04302B97-1213-4D24-88A4-9CDD344E97EC}" type="presParOf" srcId="{8E5D69FD-12F4-4435-AB96-8A02460127F0}" destId="{955AFB65-CCC0-44B8-B070-27A896B0A005}" srcOrd="0" destOrd="0" presId="urn:microsoft.com/office/officeart/2005/8/layout/orgChart1"/>
    <dgm:cxn modelId="{9D4DF78C-CAF7-43F8-B0B7-0F6608842CD3}" type="presParOf" srcId="{8E5D69FD-12F4-4435-AB96-8A02460127F0}" destId="{E55F1DBF-0321-49E1-B62C-2718BCFC3F6C}" srcOrd="1" destOrd="0" presId="urn:microsoft.com/office/officeart/2005/8/layout/orgChart1"/>
    <dgm:cxn modelId="{A34494B3-195F-444D-BC4B-DE611F5145B7}" type="presParOf" srcId="{B14B5309-A43A-4501-9742-D520675D0D41}" destId="{3597BAA7-CF77-40CB-B9A3-0B108B9AEDE2}" srcOrd="1" destOrd="0" presId="urn:microsoft.com/office/officeart/2005/8/layout/orgChart1"/>
    <dgm:cxn modelId="{F66B5B6E-2D23-4834-BFD3-F031593C8E20}" type="presParOf" srcId="{3597BAA7-CF77-40CB-B9A3-0B108B9AEDE2}" destId="{1AE35DE5-187A-4BC1-A750-EED9F899480A}" srcOrd="0" destOrd="0" presId="urn:microsoft.com/office/officeart/2005/8/layout/orgChart1"/>
    <dgm:cxn modelId="{D253BB29-BCA4-4E9B-89CD-A45DE7B857AC}" type="presParOf" srcId="{3597BAA7-CF77-40CB-B9A3-0B108B9AEDE2}" destId="{3CE743EC-BDE9-4425-AC82-123012A76304}" srcOrd="1" destOrd="0" presId="urn:microsoft.com/office/officeart/2005/8/layout/orgChart1"/>
    <dgm:cxn modelId="{EDCDE070-7A2D-49F4-9E2D-B93FFA3426FA}" type="presParOf" srcId="{3CE743EC-BDE9-4425-AC82-123012A76304}" destId="{A96BAE6B-4A69-4787-A20E-DFDE7B4B5AC5}" srcOrd="0" destOrd="0" presId="urn:microsoft.com/office/officeart/2005/8/layout/orgChart1"/>
    <dgm:cxn modelId="{3AFAB7FD-7600-4372-B1CC-D97AB34494B1}" type="presParOf" srcId="{A96BAE6B-4A69-4787-A20E-DFDE7B4B5AC5}" destId="{3547A0F3-0011-4AAF-B472-7A194424716D}" srcOrd="0" destOrd="0" presId="urn:microsoft.com/office/officeart/2005/8/layout/orgChart1"/>
    <dgm:cxn modelId="{7110BBD0-AA68-4DEC-AA57-0EA97D58EDA7}" type="presParOf" srcId="{A96BAE6B-4A69-4787-A20E-DFDE7B4B5AC5}" destId="{BB777A01-817A-4FFE-B401-753285D03D92}" srcOrd="1" destOrd="0" presId="urn:microsoft.com/office/officeart/2005/8/layout/orgChart1"/>
    <dgm:cxn modelId="{ACFF4926-74F7-4F90-B1A6-B2500FFF52FC}" type="presParOf" srcId="{3CE743EC-BDE9-4425-AC82-123012A76304}" destId="{584A6DCC-F1C5-474E-9CF7-D3640EA4D050}" srcOrd="1" destOrd="0" presId="urn:microsoft.com/office/officeart/2005/8/layout/orgChart1"/>
    <dgm:cxn modelId="{DCAFD714-3D8E-4E49-91FD-57024F546359}" type="presParOf" srcId="{3CE743EC-BDE9-4425-AC82-123012A76304}" destId="{6F8D7C71-F8E0-4047-A86F-684AD4222559}" srcOrd="2" destOrd="0" presId="urn:microsoft.com/office/officeart/2005/8/layout/orgChart1"/>
    <dgm:cxn modelId="{F89D8686-882D-4395-8F5B-33AAD6CEAD34}" type="presParOf" srcId="{B14B5309-A43A-4501-9742-D520675D0D41}" destId="{FD7BBAD7-EDA2-4001-8C36-B50CD7F275BF}" srcOrd="2" destOrd="0" presId="urn:microsoft.com/office/officeart/2005/8/layout/orgChart1"/>
    <dgm:cxn modelId="{52604364-23E1-42DA-A7D5-FD14E80EECE1}" type="presParOf" srcId="{5E876B18-7FF4-4EA7-87F9-C24428A0C13A}" destId="{3DAE43D2-46F8-44A0-8F67-870BD92BD9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B412406-92BB-4D05-854C-259D6537772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DE3A71F-CE36-4B62-B02B-0B1AE94F3723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Gestión de Dispositivos de Control de Transito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7E9A2E-F829-44E2-A0CA-E0BC16344915}" type="parTrans" cxnId="{F511BD58-B765-4FCB-9CC8-CE118EB3B40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C329918-7672-4541-A7F1-D542DBB9778E}" type="sibTrans" cxnId="{F511BD58-B765-4FCB-9CC8-CE118EB3B40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23CDE65-4EA0-48A6-B278-A64E67586496}">
      <dgm:prSet custT="1"/>
      <dgm:spPr/>
      <dgm:t>
        <a:bodyPr/>
        <a:lstStyle/>
        <a:p>
          <a:r>
            <a:rPr lang="es-ES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797D20-FFCC-4F3F-B0C3-DDF0C97B5C54}" type="parTrans" cxnId="{38C2D333-2E7B-412F-8FB8-2B07419B3C5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0994B7-8367-475E-8E5C-4BE2ECC31115}" type="sibTrans" cxnId="{38C2D333-2E7B-412F-8FB8-2B07419B3C5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5665739-38F7-4D91-8735-7E5C7596C928}">
      <dgm:prSet custT="1"/>
      <dgm:spPr/>
      <dgm:t>
        <a:bodyPr/>
        <a:lstStyle/>
        <a:p>
          <a:r>
            <a:rPr lang="es-ES" sz="1200" dirty="0" smtClean="0"/>
            <a:t>Analista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613F09-0E7C-434A-8D32-9158A68447CD}" type="parTrans" cxnId="{4DFD2658-EDD2-45F9-BBB9-803138B19162}">
      <dgm:prSet/>
      <dgm:spPr/>
      <dgm:t>
        <a:bodyPr/>
        <a:lstStyle/>
        <a:p>
          <a:endParaRPr lang="es-ES"/>
        </a:p>
      </dgm:t>
    </dgm:pt>
    <dgm:pt modelId="{7767277E-5FF9-47BF-A5A9-7BA0A0D5DE1C}" type="sibTrans" cxnId="{4DFD2658-EDD2-45F9-BBB9-803138B19162}">
      <dgm:prSet/>
      <dgm:spPr/>
      <dgm:t>
        <a:bodyPr/>
        <a:lstStyle/>
        <a:p>
          <a:endParaRPr lang="es-ES"/>
        </a:p>
      </dgm:t>
    </dgm:pt>
    <dgm:pt modelId="{339CBCC7-5229-40F8-88F1-671F80662D32}" type="pres">
      <dgm:prSet presAssocID="{CB412406-92BB-4D05-854C-259D653777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220D3F6-DC59-42A0-A15B-5319334BE364}" type="pres">
      <dgm:prSet presAssocID="{8DE3A71F-CE36-4B62-B02B-0B1AE94F3723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D1CE5ED-DCA9-4160-B2D4-F0EB6CFABA15}" type="pres">
      <dgm:prSet presAssocID="{8DE3A71F-CE36-4B62-B02B-0B1AE94F3723}" presName="rootComposite1" presStyleCnt="0"/>
      <dgm:spPr/>
      <dgm:t>
        <a:bodyPr/>
        <a:lstStyle/>
        <a:p>
          <a:endParaRPr lang="es-ES"/>
        </a:p>
      </dgm:t>
    </dgm:pt>
    <dgm:pt modelId="{05BB1A5A-3C40-41BA-8085-036A51DA646E}" type="pres">
      <dgm:prSet presAssocID="{8DE3A71F-CE36-4B62-B02B-0B1AE94F3723}" presName="rootText1" presStyleLbl="node0" presStyleIdx="0" presStyleCnt="1" custScaleX="141824" custScaleY="1390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5F88BC-124A-47D8-B86B-41B1C0627362}" type="pres">
      <dgm:prSet presAssocID="{8DE3A71F-CE36-4B62-B02B-0B1AE94F3723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3B5C6F6-01C1-4686-8811-4CBB6AFBF8F8}" type="pres">
      <dgm:prSet presAssocID="{8DE3A71F-CE36-4B62-B02B-0B1AE94F3723}" presName="hierChild2" presStyleCnt="0"/>
      <dgm:spPr/>
      <dgm:t>
        <a:bodyPr/>
        <a:lstStyle/>
        <a:p>
          <a:endParaRPr lang="es-ES"/>
        </a:p>
      </dgm:t>
    </dgm:pt>
    <dgm:pt modelId="{48364046-58CF-4EE1-8999-53D8C36B0F19}" type="pres">
      <dgm:prSet presAssocID="{77797D20-FFCC-4F3F-B0C3-DDF0C97B5C54}" presName="Name37" presStyleLbl="parChTrans1D2" presStyleIdx="0" presStyleCnt="2"/>
      <dgm:spPr/>
      <dgm:t>
        <a:bodyPr/>
        <a:lstStyle/>
        <a:p>
          <a:endParaRPr lang="es-ES"/>
        </a:p>
      </dgm:t>
    </dgm:pt>
    <dgm:pt modelId="{DC4347B3-BF51-4EA6-8004-3C0D05A20165}" type="pres">
      <dgm:prSet presAssocID="{823CDE65-4EA0-48A6-B278-A64E675864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B6264B8A-D303-4C65-970E-E7DB83914885}" type="pres">
      <dgm:prSet presAssocID="{823CDE65-4EA0-48A6-B278-A64E67586496}" presName="rootComposite" presStyleCnt="0"/>
      <dgm:spPr/>
      <dgm:t>
        <a:bodyPr/>
        <a:lstStyle/>
        <a:p>
          <a:endParaRPr lang="es-ES"/>
        </a:p>
      </dgm:t>
    </dgm:pt>
    <dgm:pt modelId="{8ED23611-370E-4752-8650-254DEC247071}" type="pres">
      <dgm:prSet presAssocID="{823CDE65-4EA0-48A6-B278-A64E67586496}" presName="rootText" presStyleLbl="node2" presStyleIdx="0" presStyleCnt="2" custScaleY="93372" custLinFactNeighborY="28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40762E-964C-4605-9EF6-251C94A77793}" type="pres">
      <dgm:prSet presAssocID="{823CDE65-4EA0-48A6-B278-A64E67586496}" presName="rootConnector" presStyleLbl="node2" presStyleIdx="0" presStyleCnt="2"/>
      <dgm:spPr/>
      <dgm:t>
        <a:bodyPr/>
        <a:lstStyle/>
        <a:p>
          <a:endParaRPr lang="es-ES"/>
        </a:p>
      </dgm:t>
    </dgm:pt>
    <dgm:pt modelId="{FBA33658-5029-415E-9717-44783880B8B9}" type="pres">
      <dgm:prSet presAssocID="{823CDE65-4EA0-48A6-B278-A64E67586496}" presName="hierChild4" presStyleCnt="0"/>
      <dgm:spPr/>
      <dgm:t>
        <a:bodyPr/>
        <a:lstStyle/>
        <a:p>
          <a:endParaRPr lang="es-ES"/>
        </a:p>
      </dgm:t>
    </dgm:pt>
    <dgm:pt modelId="{2A8A7D83-CD5A-46A3-9CF5-30EBE7B04D7C}" type="pres">
      <dgm:prSet presAssocID="{823CDE65-4EA0-48A6-B278-A64E67586496}" presName="hierChild5" presStyleCnt="0"/>
      <dgm:spPr/>
      <dgm:t>
        <a:bodyPr/>
        <a:lstStyle/>
        <a:p>
          <a:endParaRPr lang="es-ES"/>
        </a:p>
      </dgm:t>
    </dgm:pt>
    <dgm:pt modelId="{1DC7180B-4AAF-46B2-A929-AB317A6EAA6F}" type="pres">
      <dgm:prSet presAssocID="{45613F09-0E7C-434A-8D32-9158A68447CD}" presName="Name37" presStyleLbl="parChTrans1D2" presStyleIdx="1" presStyleCnt="2"/>
      <dgm:spPr/>
      <dgm:t>
        <a:bodyPr/>
        <a:lstStyle/>
        <a:p>
          <a:endParaRPr lang="es-ES"/>
        </a:p>
      </dgm:t>
    </dgm:pt>
    <dgm:pt modelId="{BE9DE85A-A7BE-4B72-AB01-6E1338E13AD1}" type="pres">
      <dgm:prSet presAssocID="{35665739-38F7-4D91-8735-7E5C7596C928}" presName="hierRoot2" presStyleCnt="0">
        <dgm:presLayoutVars>
          <dgm:hierBranch val="init"/>
        </dgm:presLayoutVars>
      </dgm:prSet>
      <dgm:spPr/>
    </dgm:pt>
    <dgm:pt modelId="{46BAE3A7-CF78-41B6-83FE-49CC857F0421}" type="pres">
      <dgm:prSet presAssocID="{35665739-38F7-4D91-8735-7E5C7596C928}" presName="rootComposite" presStyleCnt="0"/>
      <dgm:spPr/>
    </dgm:pt>
    <dgm:pt modelId="{B2F8B3BF-30FC-42A2-AFAF-857F44D9767E}" type="pres">
      <dgm:prSet presAssocID="{35665739-38F7-4D91-8735-7E5C7596C928}" presName="rootText" presStyleLbl="node2" presStyleIdx="1" presStyleCnt="2" custScaleY="93372" custLinFactNeighborY="28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9CB4842-37B1-41F7-8C4E-196AD715676D}" type="pres">
      <dgm:prSet presAssocID="{35665739-38F7-4D91-8735-7E5C7596C928}" presName="rootConnector" presStyleLbl="node2" presStyleIdx="1" presStyleCnt="2"/>
      <dgm:spPr/>
      <dgm:t>
        <a:bodyPr/>
        <a:lstStyle/>
        <a:p>
          <a:endParaRPr lang="es-ES"/>
        </a:p>
      </dgm:t>
    </dgm:pt>
    <dgm:pt modelId="{434A2EF8-B6DE-4A7D-AD2E-EEECF37218C8}" type="pres">
      <dgm:prSet presAssocID="{35665739-38F7-4D91-8735-7E5C7596C928}" presName="hierChild4" presStyleCnt="0"/>
      <dgm:spPr/>
    </dgm:pt>
    <dgm:pt modelId="{267D5A12-05D2-499C-B0E7-08FB9735A0FA}" type="pres">
      <dgm:prSet presAssocID="{35665739-38F7-4D91-8735-7E5C7596C928}" presName="hierChild5" presStyleCnt="0"/>
      <dgm:spPr/>
    </dgm:pt>
    <dgm:pt modelId="{C79FE9CE-28C9-4B43-9BCF-BD910CF078EB}" type="pres">
      <dgm:prSet presAssocID="{8DE3A71F-CE36-4B62-B02B-0B1AE94F3723}" presName="hierChild3" presStyleCnt="0"/>
      <dgm:spPr/>
      <dgm:t>
        <a:bodyPr/>
        <a:lstStyle/>
        <a:p>
          <a:endParaRPr lang="es-ES"/>
        </a:p>
      </dgm:t>
    </dgm:pt>
  </dgm:ptLst>
  <dgm:cxnLst>
    <dgm:cxn modelId="{38C2D333-2E7B-412F-8FB8-2B07419B3C50}" srcId="{8DE3A71F-CE36-4B62-B02B-0B1AE94F3723}" destId="{823CDE65-4EA0-48A6-B278-A64E67586496}" srcOrd="0" destOrd="0" parTransId="{77797D20-FFCC-4F3F-B0C3-DDF0C97B5C54}" sibTransId="{8B0994B7-8367-475E-8E5C-4BE2ECC31115}"/>
    <dgm:cxn modelId="{F511BD58-B765-4FCB-9CC8-CE118EB3B400}" srcId="{CB412406-92BB-4D05-854C-259D6537772C}" destId="{8DE3A71F-CE36-4B62-B02B-0B1AE94F3723}" srcOrd="0" destOrd="0" parTransId="{9F7E9A2E-F829-44E2-A0CA-E0BC16344915}" sibTransId="{8C329918-7672-4541-A7F1-D542DBB9778E}"/>
    <dgm:cxn modelId="{41978FD7-7B42-4E92-BBF8-74CFCF5ECAF9}" type="presOf" srcId="{823CDE65-4EA0-48A6-B278-A64E67586496}" destId="{8ED23611-370E-4752-8650-254DEC247071}" srcOrd="0" destOrd="0" presId="urn:microsoft.com/office/officeart/2005/8/layout/orgChart1"/>
    <dgm:cxn modelId="{176F44C0-4BC3-43C5-A226-0C7E6F3572F6}" type="presOf" srcId="{8DE3A71F-CE36-4B62-B02B-0B1AE94F3723}" destId="{4A5F88BC-124A-47D8-B86B-41B1C0627362}" srcOrd="1" destOrd="0" presId="urn:microsoft.com/office/officeart/2005/8/layout/orgChart1"/>
    <dgm:cxn modelId="{3D78DEA6-354A-4E11-BA84-C41ECD0A337F}" type="presOf" srcId="{45613F09-0E7C-434A-8D32-9158A68447CD}" destId="{1DC7180B-4AAF-46B2-A929-AB317A6EAA6F}" srcOrd="0" destOrd="0" presId="urn:microsoft.com/office/officeart/2005/8/layout/orgChart1"/>
    <dgm:cxn modelId="{3E233FCA-1CC8-48DA-B86E-4432E6760FC8}" type="presOf" srcId="{CB412406-92BB-4D05-854C-259D6537772C}" destId="{339CBCC7-5229-40F8-88F1-671F80662D32}" srcOrd="0" destOrd="0" presId="urn:microsoft.com/office/officeart/2005/8/layout/orgChart1"/>
    <dgm:cxn modelId="{4DFD2658-EDD2-45F9-BBB9-803138B19162}" srcId="{8DE3A71F-CE36-4B62-B02B-0B1AE94F3723}" destId="{35665739-38F7-4D91-8735-7E5C7596C928}" srcOrd="1" destOrd="0" parTransId="{45613F09-0E7C-434A-8D32-9158A68447CD}" sibTransId="{7767277E-5FF9-47BF-A5A9-7BA0A0D5DE1C}"/>
    <dgm:cxn modelId="{40A8636D-6130-4B1B-9F45-FD21AD849299}" type="presOf" srcId="{8DE3A71F-CE36-4B62-B02B-0B1AE94F3723}" destId="{05BB1A5A-3C40-41BA-8085-036A51DA646E}" srcOrd="0" destOrd="0" presId="urn:microsoft.com/office/officeart/2005/8/layout/orgChart1"/>
    <dgm:cxn modelId="{748A153F-393F-41BA-8EB4-26AF4DA68CD5}" type="presOf" srcId="{35665739-38F7-4D91-8735-7E5C7596C928}" destId="{B9CB4842-37B1-41F7-8C4E-196AD715676D}" srcOrd="1" destOrd="0" presId="urn:microsoft.com/office/officeart/2005/8/layout/orgChart1"/>
    <dgm:cxn modelId="{E3033E9A-DAE4-44D6-930F-2D0C1373AD8E}" type="presOf" srcId="{35665739-38F7-4D91-8735-7E5C7596C928}" destId="{B2F8B3BF-30FC-42A2-AFAF-857F44D9767E}" srcOrd="0" destOrd="0" presId="urn:microsoft.com/office/officeart/2005/8/layout/orgChart1"/>
    <dgm:cxn modelId="{65E61C99-1BE7-470E-A358-BC971AC7AB42}" type="presOf" srcId="{77797D20-FFCC-4F3F-B0C3-DDF0C97B5C54}" destId="{48364046-58CF-4EE1-8999-53D8C36B0F19}" srcOrd="0" destOrd="0" presId="urn:microsoft.com/office/officeart/2005/8/layout/orgChart1"/>
    <dgm:cxn modelId="{EC94FFD2-9BAD-4018-A533-C4839A090893}" type="presOf" srcId="{823CDE65-4EA0-48A6-B278-A64E67586496}" destId="{A240762E-964C-4605-9EF6-251C94A77793}" srcOrd="1" destOrd="0" presId="urn:microsoft.com/office/officeart/2005/8/layout/orgChart1"/>
    <dgm:cxn modelId="{4117CE52-A81E-4576-B3D0-B031387F66D4}" type="presParOf" srcId="{339CBCC7-5229-40F8-88F1-671F80662D32}" destId="{E220D3F6-DC59-42A0-A15B-5319334BE364}" srcOrd="0" destOrd="0" presId="urn:microsoft.com/office/officeart/2005/8/layout/orgChart1"/>
    <dgm:cxn modelId="{A2B06D9C-4DEA-4AE5-8B29-FA884C80DEC2}" type="presParOf" srcId="{E220D3F6-DC59-42A0-A15B-5319334BE364}" destId="{0D1CE5ED-DCA9-4160-B2D4-F0EB6CFABA15}" srcOrd="0" destOrd="0" presId="urn:microsoft.com/office/officeart/2005/8/layout/orgChart1"/>
    <dgm:cxn modelId="{726D7914-E9DE-4A4B-B7A7-5692FC52AEC0}" type="presParOf" srcId="{0D1CE5ED-DCA9-4160-B2D4-F0EB6CFABA15}" destId="{05BB1A5A-3C40-41BA-8085-036A51DA646E}" srcOrd="0" destOrd="0" presId="urn:microsoft.com/office/officeart/2005/8/layout/orgChart1"/>
    <dgm:cxn modelId="{74E96C1C-5EB7-402F-B9E5-50C78A8CFBC2}" type="presParOf" srcId="{0D1CE5ED-DCA9-4160-B2D4-F0EB6CFABA15}" destId="{4A5F88BC-124A-47D8-B86B-41B1C0627362}" srcOrd="1" destOrd="0" presId="urn:microsoft.com/office/officeart/2005/8/layout/orgChart1"/>
    <dgm:cxn modelId="{9D8A5E6C-BA7B-4AE8-98B7-50EF18B61089}" type="presParOf" srcId="{E220D3F6-DC59-42A0-A15B-5319334BE364}" destId="{33B5C6F6-01C1-4686-8811-4CBB6AFBF8F8}" srcOrd="1" destOrd="0" presId="urn:microsoft.com/office/officeart/2005/8/layout/orgChart1"/>
    <dgm:cxn modelId="{6A00E5BF-630F-44E5-9585-7A49FF7C085F}" type="presParOf" srcId="{33B5C6F6-01C1-4686-8811-4CBB6AFBF8F8}" destId="{48364046-58CF-4EE1-8999-53D8C36B0F19}" srcOrd="0" destOrd="0" presId="urn:microsoft.com/office/officeart/2005/8/layout/orgChart1"/>
    <dgm:cxn modelId="{30611A58-F49A-418F-90E4-4214976608B4}" type="presParOf" srcId="{33B5C6F6-01C1-4686-8811-4CBB6AFBF8F8}" destId="{DC4347B3-BF51-4EA6-8004-3C0D05A20165}" srcOrd="1" destOrd="0" presId="urn:microsoft.com/office/officeart/2005/8/layout/orgChart1"/>
    <dgm:cxn modelId="{477B790E-1682-4C9F-B7C7-558784D1AE40}" type="presParOf" srcId="{DC4347B3-BF51-4EA6-8004-3C0D05A20165}" destId="{B6264B8A-D303-4C65-970E-E7DB83914885}" srcOrd="0" destOrd="0" presId="urn:microsoft.com/office/officeart/2005/8/layout/orgChart1"/>
    <dgm:cxn modelId="{9AE5EA08-E4A7-4AB1-8D5E-9803FCE27D85}" type="presParOf" srcId="{B6264B8A-D303-4C65-970E-E7DB83914885}" destId="{8ED23611-370E-4752-8650-254DEC247071}" srcOrd="0" destOrd="0" presId="urn:microsoft.com/office/officeart/2005/8/layout/orgChart1"/>
    <dgm:cxn modelId="{1954884C-EF14-4E3C-9818-548F528C8F37}" type="presParOf" srcId="{B6264B8A-D303-4C65-970E-E7DB83914885}" destId="{A240762E-964C-4605-9EF6-251C94A77793}" srcOrd="1" destOrd="0" presId="urn:microsoft.com/office/officeart/2005/8/layout/orgChart1"/>
    <dgm:cxn modelId="{AD41EFF3-C0D6-4A2C-BEBC-63B1B1DE5F6D}" type="presParOf" srcId="{DC4347B3-BF51-4EA6-8004-3C0D05A20165}" destId="{FBA33658-5029-415E-9717-44783880B8B9}" srcOrd="1" destOrd="0" presId="urn:microsoft.com/office/officeart/2005/8/layout/orgChart1"/>
    <dgm:cxn modelId="{854D13A7-C856-4B8B-8E87-2525C1E78528}" type="presParOf" srcId="{DC4347B3-BF51-4EA6-8004-3C0D05A20165}" destId="{2A8A7D83-CD5A-46A3-9CF5-30EBE7B04D7C}" srcOrd="2" destOrd="0" presId="urn:microsoft.com/office/officeart/2005/8/layout/orgChart1"/>
    <dgm:cxn modelId="{3C525766-CE3B-4B9F-9AFB-899A0F7CA8DE}" type="presParOf" srcId="{33B5C6F6-01C1-4686-8811-4CBB6AFBF8F8}" destId="{1DC7180B-4AAF-46B2-A929-AB317A6EAA6F}" srcOrd="2" destOrd="0" presId="urn:microsoft.com/office/officeart/2005/8/layout/orgChart1"/>
    <dgm:cxn modelId="{280E8796-C607-4E90-8E85-24A07CE7F18F}" type="presParOf" srcId="{33B5C6F6-01C1-4686-8811-4CBB6AFBF8F8}" destId="{BE9DE85A-A7BE-4B72-AB01-6E1338E13AD1}" srcOrd="3" destOrd="0" presId="urn:microsoft.com/office/officeart/2005/8/layout/orgChart1"/>
    <dgm:cxn modelId="{8B4226DB-C84F-415E-8C93-4E0522355C87}" type="presParOf" srcId="{BE9DE85A-A7BE-4B72-AB01-6E1338E13AD1}" destId="{46BAE3A7-CF78-41B6-83FE-49CC857F0421}" srcOrd="0" destOrd="0" presId="urn:microsoft.com/office/officeart/2005/8/layout/orgChart1"/>
    <dgm:cxn modelId="{40257A2A-EDF3-49FB-B898-E5B496041D38}" type="presParOf" srcId="{46BAE3A7-CF78-41B6-83FE-49CC857F0421}" destId="{B2F8B3BF-30FC-42A2-AFAF-857F44D9767E}" srcOrd="0" destOrd="0" presId="urn:microsoft.com/office/officeart/2005/8/layout/orgChart1"/>
    <dgm:cxn modelId="{53F9AA77-E516-479C-8061-5B9B87FEE121}" type="presParOf" srcId="{46BAE3A7-CF78-41B6-83FE-49CC857F0421}" destId="{B9CB4842-37B1-41F7-8C4E-196AD715676D}" srcOrd="1" destOrd="0" presId="urn:microsoft.com/office/officeart/2005/8/layout/orgChart1"/>
    <dgm:cxn modelId="{15DB6DA3-1C5D-4386-B48D-D6011C45B039}" type="presParOf" srcId="{BE9DE85A-A7BE-4B72-AB01-6E1338E13AD1}" destId="{434A2EF8-B6DE-4A7D-AD2E-EEECF37218C8}" srcOrd="1" destOrd="0" presId="urn:microsoft.com/office/officeart/2005/8/layout/orgChart1"/>
    <dgm:cxn modelId="{DBAD5179-CC8B-46AF-91A8-6C45B7E415DC}" type="presParOf" srcId="{BE9DE85A-A7BE-4B72-AB01-6E1338E13AD1}" destId="{267D5A12-05D2-499C-B0E7-08FB9735A0FA}" srcOrd="2" destOrd="0" presId="urn:microsoft.com/office/officeart/2005/8/layout/orgChart1"/>
    <dgm:cxn modelId="{FFB65300-AD74-4762-A6D1-8764AF59E933}" type="presParOf" srcId="{E220D3F6-DC59-42A0-A15B-5319334BE364}" destId="{C79FE9CE-28C9-4B43-9BCF-BD910CF078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6BB06E7-F661-4EA0-8AAB-FE36105C39BE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A28ED320-BBE7-46C8-A04A-2348EB20492C}">
      <dgm:prSet phldrT="[Texto]" custT="1"/>
      <dgm:spPr/>
      <dgm:t>
        <a:bodyPr/>
        <a:lstStyle/>
        <a:p>
          <a:r>
            <a:rPr lang="es-ES" sz="120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Semáforos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770D7AF-B759-4470-9D6E-0F21A2EA56BB}" type="parTrans" cxnId="{C438A97F-C637-45CD-A3CE-25CB50BEBA87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80A5C9A-D944-4F13-909B-EF63BBB4E128}" type="sibTrans" cxnId="{C438A97F-C637-45CD-A3CE-25CB50BEBA87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7E4CFCF-C65B-4C0F-90FC-7F2ED70BB827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de área </a:t>
          </a:r>
          <a:b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Semáforos 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F210A9B-A804-47D7-9E55-8C6E8F92AF17}" type="parTrans" cxnId="{4DA5293C-72E2-4D52-AC1E-42F55C5D9223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82E9DAE-0A65-4A8E-9D7F-3C15D6F2F536}" type="sibTrans" cxnId="{4DA5293C-72E2-4D52-AC1E-42F55C5D9223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2D4F2C-35C1-4CDC-8774-DB10E6E7AAC4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Electricistas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BC6CE7-7954-42A1-87D2-4843F9A4961A}" type="parTrans" cxnId="{9F7511D6-BFA8-42D3-8C02-2722017DED7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02FA8AA-2EAA-4D96-86B8-79F8143D0796}" type="sibTrans" cxnId="{9F7511D6-BFA8-42D3-8C02-2722017DED70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EB4CC1-6F6F-48B0-A51E-19631136B1FA}">
      <dgm:prSet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de </a:t>
          </a:r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cuadrilla</a:t>
          </a:r>
          <a:endParaRPr lang="es-ES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0847C6D-E074-4679-B209-94C6824D57D8}" type="sibTrans" cxnId="{4C40E773-2A15-4176-99CF-0D818164EAAA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31A858F-5E5B-472D-A519-611BAD4A5BAC}" type="parTrans" cxnId="{4C40E773-2A15-4176-99CF-0D818164EAAA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6904C84-5C80-41EA-AF7B-554559116DD0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Electricista</a:t>
          </a:r>
          <a:b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s-ES" sz="1200" dirty="0" smtClean="0">
              <a:solidFill>
                <a:schemeClr val="tx1"/>
              </a:solidFill>
              <a:latin typeface="+mn-lt"/>
            </a:rPr>
            <a:t>Mayordomo(a</a:t>
          </a:r>
          <a:r>
            <a:rPr lang="es-ES" sz="1200" dirty="0" smtClean="0">
              <a:solidFill>
                <a:schemeClr val="tx1"/>
              </a:solidFill>
              <a:latin typeface="+mn-lt"/>
            </a:rPr>
            <a:t>)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081D5F3-31BC-49DF-8E85-B834D9DCE3C4}" type="parTrans" cxnId="{DB10DEDD-301A-4A09-B1B9-B9083B94D846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547763-8377-4964-B07C-ED6043FFEB15}" type="sibTrans" cxnId="{DB10DEDD-301A-4A09-B1B9-B9083B94D846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5FE27F-BED6-4176-A42C-2748A791D0FB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Oficiales Eléctricos(as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A909BC-B7C7-4615-8CF8-C810168E2BB6}" type="parTrans" cxnId="{72C2E3A9-6A88-46DF-9719-8237B3BF20C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F217160-5B9E-4C6F-82A6-66AC19DB7392}" type="sibTrans" cxnId="{72C2E3A9-6A88-46DF-9719-8237B3BF20C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C8EEEBA-011A-47F8-B4D3-712F60D5CE93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Barrendero(a)</a:t>
          </a:r>
          <a:b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Maquina Liviana</a:t>
          </a:r>
          <a:b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endParaRPr lang="es-ES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7C285E70-8507-4678-A055-982D31423DC4}" type="parTrans" cxnId="{904E69E7-7F6A-46CB-8BE9-86857706211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89FBBAE-E0D0-431C-BF66-9B95E9B3A217}" type="sibTrans" cxnId="{904E69E7-7F6A-46CB-8BE9-86857706211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EF2B85-A912-49BA-81DB-BD90CB087767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91DA400-D91A-488B-AFF3-C554DF935AE6}" type="parTrans" cxnId="{398873E0-D705-47BE-A7FF-53F232E4069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4D121D0-9D47-41CA-A98E-03BF8F6CB6A5}" type="sibTrans" cxnId="{398873E0-D705-47BE-A7FF-53F232E4069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8B02E9-341F-49FA-8C3C-B5D01BF9F3CF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A912C0D4-64A9-4CAA-BB8F-436A7F681CBD}" type="parTrans" cxnId="{E6AB42C1-FD07-4CB3-9BFD-8EB586BF2CEA}">
      <dgm:prSet/>
      <dgm:spPr/>
      <dgm:t>
        <a:bodyPr/>
        <a:lstStyle/>
        <a:p>
          <a:endParaRPr lang="es-ES"/>
        </a:p>
      </dgm:t>
    </dgm:pt>
    <dgm:pt modelId="{055DA30A-D0B2-4955-AD0F-25A4AE199BF1}" type="sibTrans" cxnId="{E6AB42C1-FD07-4CB3-9BFD-8EB586BF2CEA}">
      <dgm:prSet/>
      <dgm:spPr/>
      <dgm:t>
        <a:bodyPr/>
        <a:lstStyle/>
        <a:p>
          <a:endParaRPr lang="es-ES"/>
        </a:p>
      </dgm:t>
    </dgm:pt>
    <dgm:pt modelId="{21F1C1D2-A93A-48F2-B7D2-C1152235A15C}" type="pres">
      <dgm:prSet presAssocID="{A6BB06E7-F661-4EA0-8AAB-FE36105C39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95A204C-B52E-488A-9F6C-77CAEA4C0222}" type="pres">
      <dgm:prSet presAssocID="{A28ED320-BBE7-46C8-A04A-2348EB20492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D336522-045C-47F9-AED9-7BA5A4EA3596}" type="pres">
      <dgm:prSet presAssocID="{A28ED320-BBE7-46C8-A04A-2348EB20492C}" presName="rootComposite1" presStyleCnt="0"/>
      <dgm:spPr/>
      <dgm:t>
        <a:bodyPr/>
        <a:lstStyle/>
        <a:p>
          <a:endParaRPr lang="es-ES"/>
        </a:p>
      </dgm:t>
    </dgm:pt>
    <dgm:pt modelId="{7585E820-53C4-4D11-B4E4-3CBED65BC753}" type="pres">
      <dgm:prSet presAssocID="{A28ED320-BBE7-46C8-A04A-2348EB20492C}" presName="rootText1" presStyleLbl="node0" presStyleIdx="0" presStyleCnt="1" custScaleX="157080" custScaleY="47523" custLinFactNeighborY="57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E941BD-792D-4492-B661-242721A2A215}" type="pres">
      <dgm:prSet presAssocID="{A28ED320-BBE7-46C8-A04A-2348EB20492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B4B4416-025E-4D6F-93F0-F278ADEC9691}" type="pres">
      <dgm:prSet presAssocID="{A28ED320-BBE7-46C8-A04A-2348EB20492C}" presName="hierChild2" presStyleCnt="0"/>
      <dgm:spPr/>
      <dgm:t>
        <a:bodyPr/>
        <a:lstStyle/>
        <a:p>
          <a:endParaRPr lang="es-ES"/>
        </a:p>
      </dgm:t>
    </dgm:pt>
    <dgm:pt modelId="{38074FDE-9075-4930-A30D-757A4E2683E1}" type="pres">
      <dgm:prSet presAssocID="{1F210A9B-A804-47D7-9E55-8C6E8F92AF17}" presName="Name37" presStyleLbl="parChTrans1D2" presStyleIdx="0" presStyleCnt="1"/>
      <dgm:spPr/>
      <dgm:t>
        <a:bodyPr/>
        <a:lstStyle/>
        <a:p>
          <a:endParaRPr lang="es-ES"/>
        </a:p>
      </dgm:t>
    </dgm:pt>
    <dgm:pt modelId="{6516E76E-8E68-4FF6-AC5F-FB45B169C989}" type="pres">
      <dgm:prSet presAssocID="{07E4CFCF-C65B-4C0F-90FC-7F2ED70BB827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4D8B0B03-3DA6-43EC-BB67-0032124BF321}" type="pres">
      <dgm:prSet presAssocID="{07E4CFCF-C65B-4C0F-90FC-7F2ED70BB827}" presName="rootComposite" presStyleCnt="0"/>
      <dgm:spPr/>
      <dgm:t>
        <a:bodyPr/>
        <a:lstStyle/>
        <a:p>
          <a:endParaRPr lang="es-ES"/>
        </a:p>
      </dgm:t>
    </dgm:pt>
    <dgm:pt modelId="{E9433D56-2905-418C-B1D9-4F102380A1BE}" type="pres">
      <dgm:prSet presAssocID="{07E4CFCF-C65B-4C0F-90FC-7F2ED70BB827}" presName="rootText" presStyleLbl="node2" presStyleIdx="0" presStyleCnt="1" custScaleX="157080" custScaleY="88089" custLinFactNeighborX="128" custLinFactNeighborY="47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BF3DA9-0854-4BE7-B2FF-B7CDBAFCDD6B}" type="pres">
      <dgm:prSet presAssocID="{07E4CFCF-C65B-4C0F-90FC-7F2ED70BB827}" presName="rootConnector" presStyleLbl="node2" presStyleIdx="0" presStyleCnt="1"/>
      <dgm:spPr/>
      <dgm:t>
        <a:bodyPr/>
        <a:lstStyle/>
        <a:p>
          <a:endParaRPr lang="es-ES"/>
        </a:p>
      </dgm:t>
    </dgm:pt>
    <dgm:pt modelId="{0B61BC76-87A0-44C8-987F-1B35AC8E5B91}" type="pres">
      <dgm:prSet presAssocID="{07E4CFCF-C65B-4C0F-90FC-7F2ED70BB827}" presName="hierChild4" presStyleCnt="0"/>
      <dgm:spPr/>
      <dgm:t>
        <a:bodyPr/>
        <a:lstStyle/>
        <a:p>
          <a:endParaRPr lang="es-ES"/>
        </a:p>
      </dgm:t>
    </dgm:pt>
    <dgm:pt modelId="{12FB386E-E2D2-47E1-85EF-678502763701}" type="pres">
      <dgm:prSet presAssocID="{D31A858F-5E5B-472D-A519-611BAD4A5BAC}" presName="Name35" presStyleLbl="parChTrans1D3" presStyleIdx="0" presStyleCnt="1"/>
      <dgm:spPr/>
      <dgm:t>
        <a:bodyPr/>
        <a:lstStyle/>
        <a:p>
          <a:endParaRPr lang="es-ES"/>
        </a:p>
      </dgm:t>
    </dgm:pt>
    <dgm:pt modelId="{51B1A0C6-5822-4B8D-A44A-EA0527E8115D}" type="pres">
      <dgm:prSet presAssocID="{F1EB4CC1-6F6F-48B0-A51E-19631136B1FA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FBA56076-B14A-4559-B9E1-7D620100E043}" type="pres">
      <dgm:prSet presAssocID="{F1EB4CC1-6F6F-48B0-A51E-19631136B1FA}" presName="rootComposite" presStyleCnt="0"/>
      <dgm:spPr/>
      <dgm:t>
        <a:bodyPr/>
        <a:lstStyle/>
        <a:p>
          <a:endParaRPr lang="es-ES"/>
        </a:p>
      </dgm:t>
    </dgm:pt>
    <dgm:pt modelId="{C20582BB-EE42-4BF7-A2CA-8F85D9C287E1}" type="pres">
      <dgm:prSet presAssocID="{F1EB4CC1-6F6F-48B0-A51E-19631136B1FA}" presName="rootText" presStyleLbl="node3" presStyleIdx="0" presStyleCnt="1" custScaleX="157097" custScaleY="108336" custLinFactNeighborY="355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0F81E21-3BC2-4C9A-B138-ABCEAD397AD9}" type="pres">
      <dgm:prSet presAssocID="{F1EB4CC1-6F6F-48B0-A51E-19631136B1FA}" presName="rootConnector" presStyleLbl="node3" presStyleIdx="0" presStyleCnt="1"/>
      <dgm:spPr/>
      <dgm:t>
        <a:bodyPr/>
        <a:lstStyle/>
        <a:p>
          <a:endParaRPr lang="es-ES"/>
        </a:p>
      </dgm:t>
    </dgm:pt>
    <dgm:pt modelId="{B724230D-3A22-452A-BDC9-90DDF52C712F}" type="pres">
      <dgm:prSet presAssocID="{F1EB4CC1-6F6F-48B0-A51E-19631136B1FA}" presName="hierChild4" presStyleCnt="0"/>
      <dgm:spPr/>
      <dgm:t>
        <a:bodyPr/>
        <a:lstStyle/>
        <a:p>
          <a:endParaRPr lang="es-ES"/>
        </a:p>
      </dgm:t>
    </dgm:pt>
    <dgm:pt modelId="{63400E3D-607E-4BBE-816A-136DBC0588DB}" type="pres">
      <dgm:prSet presAssocID="{7CBC6CE7-7954-42A1-87D2-4843F9A4961A}" presName="Name48" presStyleLbl="parChTrans1D4" presStyleIdx="0" presStyleCnt="6"/>
      <dgm:spPr/>
      <dgm:t>
        <a:bodyPr/>
        <a:lstStyle/>
        <a:p>
          <a:endParaRPr lang="es-ES"/>
        </a:p>
      </dgm:t>
    </dgm:pt>
    <dgm:pt modelId="{3F2687DA-E60E-4551-BD04-F0E2318A870E}" type="pres">
      <dgm:prSet presAssocID="{842D4F2C-35C1-4CDC-8774-DB10E6E7AAC4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D5FB683-4418-44C2-AC96-5ACB6A17F55F}" type="pres">
      <dgm:prSet presAssocID="{842D4F2C-35C1-4CDC-8774-DB10E6E7AAC4}" presName="rootComposite" presStyleCnt="0"/>
      <dgm:spPr/>
      <dgm:t>
        <a:bodyPr/>
        <a:lstStyle/>
        <a:p>
          <a:endParaRPr lang="es-ES"/>
        </a:p>
      </dgm:t>
    </dgm:pt>
    <dgm:pt modelId="{B6247806-CB34-4042-A5EC-918BBB17DE97}" type="pres">
      <dgm:prSet presAssocID="{842D4F2C-35C1-4CDC-8774-DB10E6E7AAC4}" presName="rootText" presStyleLbl="node4" presStyleIdx="0" presStyleCnt="6" custScaleX="163714" custScaleY="116102" custLinFactNeighborX="-868" custLinFactNeighborY="296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238180-C4FE-4B5E-BC54-8FA6DE377838}" type="pres">
      <dgm:prSet presAssocID="{842D4F2C-35C1-4CDC-8774-DB10E6E7AAC4}" presName="rootConnector" presStyleLbl="node4" presStyleIdx="0" presStyleCnt="6"/>
      <dgm:spPr/>
      <dgm:t>
        <a:bodyPr/>
        <a:lstStyle/>
        <a:p>
          <a:endParaRPr lang="es-ES"/>
        </a:p>
      </dgm:t>
    </dgm:pt>
    <dgm:pt modelId="{82E3380D-E67A-4237-90FD-80B8733104B3}" type="pres">
      <dgm:prSet presAssocID="{842D4F2C-35C1-4CDC-8774-DB10E6E7AAC4}" presName="hierChild4" presStyleCnt="0"/>
      <dgm:spPr/>
      <dgm:t>
        <a:bodyPr/>
        <a:lstStyle/>
        <a:p>
          <a:endParaRPr lang="es-ES"/>
        </a:p>
      </dgm:t>
    </dgm:pt>
    <dgm:pt modelId="{252FF9C3-0EAC-46EA-A0D1-30A263E62667}" type="pres">
      <dgm:prSet presAssocID="{842D4F2C-35C1-4CDC-8774-DB10E6E7AAC4}" presName="hierChild5" presStyleCnt="0"/>
      <dgm:spPr/>
      <dgm:t>
        <a:bodyPr/>
        <a:lstStyle/>
        <a:p>
          <a:endParaRPr lang="es-ES"/>
        </a:p>
      </dgm:t>
    </dgm:pt>
    <dgm:pt modelId="{0696D01E-DA49-4773-B566-E52A47E63468}" type="pres">
      <dgm:prSet presAssocID="{A081D5F3-31BC-49DF-8E85-B834D9DCE3C4}" presName="Name48" presStyleLbl="parChTrans1D4" presStyleIdx="1" presStyleCnt="6"/>
      <dgm:spPr/>
      <dgm:t>
        <a:bodyPr/>
        <a:lstStyle/>
        <a:p>
          <a:endParaRPr lang="es-ES"/>
        </a:p>
      </dgm:t>
    </dgm:pt>
    <dgm:pt modelId="{5D80C874-D841-4443-8480-56556B9EAB0D}" type="pres">
      <dgm:prSet presAssocID="{66904C84-5C80-41EA-AF7B-554559116DD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881AE6B-0F12-4125-A6B9-289CA91592C1}" type="pres">
      <dgm:prSet presAssocID="{66904C84-5C80-41EA-AF7B-554559116DD0}" presName="rootComposite" presStyleCnt="0"/>
      <dgm:spPr/>
      <dgm:t>
        <a:bodyPr/>
        <a:lstStyle/>
        <a:p>
          <a:endParaRPr lang="es-ES"/>
        </a:p>
      </dgm:t>
    </dgm:pt>
    <dgm:pt modelId="{53F01C84-9805-4F0B-8837-4611087CE438}" type="pres">
      <dgm:prSet presAssocID="{66904C84-5C80-41EA-AF7B-554559116DD0}" presName="rootText" presStyleLbl="node4" presStyleIdx="1" presStyleCnt="6" custScaleX="163714" custScaleY="116102" custLinFactNeighborX="-868" custLinFactNeighborY="296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1DA9051-3304-4AA4-9A72-EB8374CE48DC}" type="pres">
      <dgm:prSet presAssocID="{66904C84-5C80-41EA-AF7B-554559116DD0}" presName="rootConnector" presStyleLbl="node4" presStyleIdx="1" presStyleCnt="6"/>
      <dgm:spPr/>
      <dgm:t>
        <a:bodyPr/>
        <a:lstStyle/>
        <a:p>
          <a:endParaRPr lang="es-ES"/>
        </a:p>
      </dgm:t>
    </dgm:pt>
    <dgm:pt modelId="{47E0AC0C-97EA-4F61-8FA8-A62785EDF06A}" type="pres">
      <dgm:prSet presAssocID="{66904C84-5C80-41EA-AF7B-554559116DD0}" presName="hierChild4" presStyleCnt="0"/>
      <dgm:spPr/>
      <dgm:t>
        <a:bodyPr/>
        <a:lstStyle/>
        <a:p>
          <a:endParaRPr lang="es-ES"/>
        </a:p>
      </dgm:t>
    </dgm:pt>
    <dgm:pt modelId="{25392559-4ADF-4C58-BCB8-7C8676B3F17B}" type="pres">
      <dgm:prSet presAssocID="{66904C84-5C80-41EA-AF7B-554559116DD0}" presName="hierChild5" presStyleCnt="0"/>
      <dgm:spPr/>
      <dgm:t>
        <a:bodyPr/>
        <a:lstStyle/>
        <a:p>
          <a:endParaRPr lang="es-ES"/>
        </a:p>
      </dgm:t>
    </dgm:pt>
    <dgm:pt modelId="{C7482AF7-FD42-4213-B845-375A80809797}" type="pres">
      <dgm:prSet presAssocID="{18A909BC-B7C7-4615-8CF8-C810168E2BB6}" presName="Name48" presStyleLbl="parChTrans1D4" presStyleIdx="2" presStyleCnt="6"/>
      <dgm:spPr/>
      <dgm:t>
        <a:bodyPr/>
        <a:lstStyle/>
        <a:p>
          <a:endParaRPr lang="es-ES"/>
        </a:p>
      </dgm:t>
    </dgm:pt>
    <dgm:pt modelId="{81B680B9-E324-4342-A354-07707C7A7778}" type="pres">
      <dgm:prSet presAssocID="{B95FE27F-BED6-4176-A42C-2748A791D0F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31236C9-006F-4117-B802-772041B49685}" type="pres">
      <dgm:prSet presAssocID="{B95FE27F-BED6-4176-A42C-2748A791D0FB}" presName="rootComposite" presStyleCnt="0"/>
      <dgm:spPr/>
      <dgm:t>
        <a:bodyPr/>
        <a:lstStyle/>
        <a:p>
          <a:endParaRPr lang="es-ES"/>
        </a:p>
      </dgm:t>
    </dgm:pt>
    <dgm:pt modelId="{BBA6F383-7BEC-4C45-948A-0F7744B8035D}" type="pres">
      <dgm:prSet presAssocID="{B95FE27F-BED6-4176-A42C-2748A791D0FB}" presName="rootText" presStyleLbl="node4" presStyleIdx="2" presStyleCnt="6" custScaleX="163714" custScaleY="109860" custLinFactNeighborX="-868" custLinFactNeighborY="63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B5C8BDC-B757-4905-82B0-562F5B3585E2}" type="pres">
      <dgm:prSet presAssocID="{B95FE27F-BED6-4176-A42C-2748A791D0FB}" presName="rootConnector" presStyleLbl="node4" presStyleIdx="2" presStyleCnt="6"/>
      <dgm:spPr/>
      <dgm:t>
        <a:bodyPr/>
        <a:lstStyle/>
        <a:p>
          <a:endParaRPr lang="es-ES"/>
        </a:p>
      </dgm:t>
    </dgm:pt>
    <dgm:pt modelId="{20589148-01FF-4774-BBC2-EBF8E3A522FE}" type="pres">
      <dgm:prSet presAssocID="{B95FE27F-BED6-4176-A42C-2748A791D0FB}" presName="hierChild4" presStyleCnt="0"/>
      <dgm:spPr/>
      <dgm:t>
        <a:bodyPr/>
        <a:lstStyle/>
        <a:p>
          <a:endParaRPr lang="es-ES"/>
        </a:p>
      </dgm:t>
    </dgm:pt>
    <dgm:pt modelId="{90ED29DD-023C-401B-A0A5-38646132C2E1}" type="pres">
      <dgm:prSet presAssocID="{B95FE27F-BED6-4176-A42C-2748A791D0FB}" presName="hierChild5" presStyleCnt="0"/>
      <dgm:spPr/>
      <dgm:t>
        <a:bodyPr/>
        <a:lstStyle/>
        <a:p>
          <a:endParaRPr lang="es-ES"/>
        </a:p>
      </dgm:t>
    </dgm:pt>
    <dgm:pt modelId="{F5B7F583-09B9-4AB9-BB11-14DFB4E5CF09}" type="pres">
      <dgm:prSet presAssocID="{7C285E70-8507-4678-A055-982D31423DC4}" presName="Name48" presStyleLbl="parChTrans1D4" presStyleIdx="3" presStyleCnt="6"/>
      <dgm:spPr/>
      <dgm:t>
        <a:bodyPr/>
        <a:lstStyle/>
        <a:p>
          <a:endParaRPr lang="es-ES"/>
        </a:p>
      </dgm:t>
    </dgm:pt>
    <dgm:pt modelId="{E918690F-7DF2-41F9-964B-E13FA534B84C}" type="pres">
      <dgm:prSet presAssocID="{6C8EEEBA-011A-47F8-B4D3-712F60D5CE9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1FF4FB2-52D8-41C9-B884-7F6E2302AF66}" type="pres">
      <dgm:prSet presAssocID="{6C8EEEBA-011A-47F8-B4D3-712F60D5CE93}" presName="rootComposite" presStyleCnt="0"/>
      <dgm:spPr/>
      <dgm:t>
        <a:bodyPr/>
        <a:lstStyle/>
        <a:p>
          <a:endParaRPr lang="es-ES"/>
        </a:p>
      </dgm:t>
    </dgm:pt>
    <dgm:pt modelId="{403121BC-1C74-4DF1-AB1E-63939F2C4D1C}" type="pres">
      <dgm:prSet presAssocID="{6C8EEEBA-011A-47F8-B4D3-712F60D5CE93}" presName="rootText" presStyleLbl="node4" presStyleIdx="3" presStyleCnt="6" custScaleX="163714" custScaleY="109860" custLinFactNeighborX="-868" custLinFactNeighborY="63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9DEC843-B9CF-44EB-9027-CB48245EDD30}" type="pres">
      <dgm:prSet presAssocID="{6C8EEEBA-011A-47F8-B4D3-712F60D5CE93}" presName="rootConnector" presStyleLbl="node4" presStyleIdx="3" presStyleCnt="6"/>
      <dgm:spPr/>
      <dgm:t>
        <a:bodyPr/>
        <a:lstStyle/>
        <a:p>
          <a:endParaRPr lang="es-ES"/>
        </a:p>
      </dgm:t>
    </dgm:pt>
    <dgm:pt modelId="{AC12D4C2-5391-478C-A0FC-75220F388F5C}" type="pres">
      <dgm:prSet presAssocID="{6C8EEEBA-011A-47F8-B4D3-712F60D5CE93}" presName="hierChild4" presStyleCnt="0"/>
      <dgm:spPr/>
      <dgm:t>
        <a:bodyPr/>
        <a:lstStyle/>
        <a:p>
          <a:endParaRPr lang="es-ES"/>
        </a:p>
      </dgm:t>
    </dgm:pt>
    <dgm:pt modelId="{71E0A99C-CCEB-4783-9BFC-4A8E2402828E}" type="pres">
      <dgm:prSet presAssocID="{6C8EEEBA-011A-47F8-B4D3-712F60D5CE93}" presName="hierChild5" presStyleCnt="0"/>
      <dgm:spPr/>
      <dgm:t>
        <a:bodyPr/>
        <a:lstStyle/>
        <a:p>
          <a:endParaRPr lang="es-ES"/>
        </a:p>
      </dgm:t>
    </dgm:pt>
    <dgm:pt modelId="{515CA79F-51B5-460B-B970-CACFD14C8544}" type="pres">
      <dgm:prSet presAssocID="{C91DA400-D91A-488B-AFF3-C554DF935AE6}" presName="Name48" presStyleLbl="parChTrans1D4" presStyleIdx="4" presStyleCnt="6"/>
      <dgm:spPr/>
      <dgm:t>
        <a:bodyPr/>
        <a:lstStyle/>
        <a:p>
          <a:endParaRPr lang="es-ES"/>
        </a:p>
      </dgm:t>
    </dgm:pt>
    <dgm:pt modelId="{D4EBD2EF-C25E-4466-BFB2-0D140F5D9879}" type="pres">
      <dgm:prSet presAssocID="{D8EF2B85-A912-49BA-81DB-BD90CB08776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6966890-B5E1-46C3-9FD4-499648221620}" type="pres">
      <dgm:prSet presAssocID="{D8EF2B85-A912-49BA-81DB-BD90CB087767}" presName="rootComposite" presStyleCnt="0"/>
      <dgm:spPr/>
      <dgm:t>
        <a:bodyPr/>
        <a:lstStyle/>
        <a:p>
          <a:endParaRPr lang="es-ES"/>
        </a:p>
      </dgm:t>
    </dgm:pt>
    <dgm:pt modelId="{78E9A9A1-49A4-44A8-8458-752180FBF2C1}" type="pres">
      <dgm:prSet presAssocID="{D8EF2B85-A912-49BA-81DB-BD90CB087767}" presName="rootText" presStyleLbl="node4" presStyleIdx="4" presStyleCnt="6" custScaleX="163609" custScaleY="88280" custLinFactNeighborX="-868" custLinFactNeighborY="-15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225D35-B24D-4E7A-8E71-6FF6EDEED9C1}" type="pres">
      <dgm:prSet presAssocID="{D8EF2B85-A912-49BA-81DB-BD90CB087767}" presName="rootConnector" presStyleLbl="node4" presStyleIdx="4" presStyleCnt="6"/>
      <dgm:spPr/>
      <dgm:t>
        <a:bodyPr/>
        <a:lstStyle/>
        <a:p>
          <a:endParaRPr lang="es-ES"/>
        </a:p>
      </dgm:t>
    </dgm:pt>
    <dgm:pt modelId="{23AD8207-2AF5-4A25-AE7B-82E43318257B}" type="pres">
      <dgm:prSet presAssocID="{D8EF2B85-A912-49BA-81DB-BD90CB087767}" presName="hierChild4" presStyleCnt="0"/>
      <dgm:spPr/>
      <dgm:t>
        <a:bodyPr/>
        <a:lstStyle/>
        <a:p>
          <a:endParaRPr lang="es-ES"/>
        </a:p>
      </dgm:t>
    </dgm:pt>
    <dgm:pt modelId="{C8B4ECBE-57AC-4AEF-AA46-3B3FDB2F60B9}" type="pres">
      <dgm:prSet presAssocID="{D8EF2B85-A912-49BA-81DB-BD90CB087767}" presName="hierChild5" presStyleCnt="0"/>
      <dgm:spPr/>
      <dgm:t>
        <a:bodyPr/>
        <a:lstStyle/>
        <a:p>
          <a:endParaRPr lang="es-ES"/>
        </a:p>
      </dgm:t>
    </dgm:pt>
    <dgm:pt modelId="{548B9874-DF9F-44DD-9FAA-11279A86B7C0}" type="pres">
      <dgm:prSet presAssocID="{A912C0D4-64A9-4CAA-BB8F-436A7F681CBD}" presName="Name48" presStyleLbl="parChTrans1D4" presStyleIdx="5" presStyleCnt="6"/>
      <dgm:spPr/>
      <dgm:t>
        <a:bodyPr/>
        <a:lstStyle/>
        <a:p>
          <a:endParaRPr lang="es-ES"/>
        </a:p>
      </dgm:t>
    </dgm:pt>
    <dgm:pt modelId="{57B96EEA-F143-4449-95F8-1C5190DB565E}" type="pres">
      <dgm:prSet presAssocID="{958B02E9-341F-49FA-8C3C-B5D01BF9F3CF}" presName="hierRoot2" presStyleCnt="0">
        <dgm:presLayoutVars>
          <dgm:hierBranch val="init"/>
        </dgm:presLayoutVars>
      </dgm:prSet>
      <dgm:spPr/>
    </dgm:pt>
    <dgm:pt modelId="{A2667672-E4C4-4B47-90AC-5A960D08D12D}" type="pres">
      <dgm:prSet presAssocID="{958B02E9-341F-49FA-8C3C-B5D01BF9F3CF}" presName="rootComposite" presStyleCnt="0"/>
      <dgm:spPr/>
    </dgm:pt>
    <dgm:pt modelId="{D886AC77-2E3E-45E7-A067-7230E7692686}" type="pres">
      <dgm:prSet presAssocID="{958B02E9-341F-49FA-8C3C-B5D01BF9F3CF}" presName="rootText" presStyleLbl="node4" presStyleIdx="5" presStyleCnt="6" custScaleX="163609" custScaleY="88280" custLinFactNeighborY="-145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880DD3-2227-4926-A725-DBD7ED65DD66}" type="pres">
      <dgm:prSet presAssocID="{958B02E9-341F-49FA-8C3C-B5D01BF9F3CF}" presName="rootConnector" presStyleLbl="node4" presStyleIdx="5" presStyleCnt="6"/>
      <dgm:spPr/>
      <dgm:t>
        <a:bodyPr/>
        <a:lstStyle/>
        <a:p>
          <a:endParaRPr lang="es-ES"/>
        </a:p>
      </dgm:t>
    </dgm:pt>
    <dgm:pt modelId="{42DCF3C1-2FBF-4277-A156-E1270F9FD3E5}" type="pres">
      <dgm:prSet presAssocID="{958B02E9-341F-49FA-8C3C-B5D01BF9F3CF}" presName="hierChild4" presStyleCnt="0"/>
      <dgm:spPr/>
    </dgm:pt>
    <dgm:pt modelId="{4210B0A0-4400-44D6-B331-CA246084749D}" type="pres">
      <dgm:prSet presAssocID="{958B02E9-341F-49FA-8C3C-B5D01BF9F3CF}" presName="hierChild5" presStyleCnt="0"/>
      <dgm:spPr/>
    </dgm:pt>
    <dgm:pt modelId="{F3F29BB2-7FED-4C69-80EC-5E71BC11FF3E}" type="pres">
      <dgm:prSet presAssocID="{F1EB4CC1-6F6F-48B0-A51E-19631136B1FA}" presName="hierChild5" presStyleCnt="0"/>
      <dgm:spPr/>
      <dgm:t>
        <a:bodyPr/>
        <a:lstStyle/>
        <a:p>
          <a:endParaRPr lang="es-ES"/>
        </a:p>
      </dgm:t>
    </dgm:pt>
    <dgm:pt modelId="{B2F3D4A1-776E-4976-81A5-9099A39780BB}" type="pres">
      <dgm:prSet presAssocID="{07E4CFCF-C65B-4C0F-90FC-7F2ED70BB827}" presName="hierChild5" presStyleCnt="0"/>
      <dgm:spPr/>
      <dgm:t>
        <a:bodyPr/>
        <a:lstStyle/>
        <a:p>
          <a:endParaRPr lang="es-ES"/>
        </a:p>
      </dgm:t>
    </dgm:pt>
    <dgm:pt modelId="{A9219E00-DB6B-4EA8-A35D-96A974BFE6D9}" type="pres">
      <dgm:prSet presAssocID="{A28ED320-BBE7-46C8-A04A-2348EB20492C}" presName="hierChild3" presStyleCnt="0"/>
      <dgm:spPr/>
      <dgm:t>
        <a:bodyPr/>
        <a:lstStyle/>
        <a:p>
          <a:endParaRPr lang="es-ES"/>
        </a:p>
      </dgm:t>
    </dgm:pt>
  </dgm:ptLst>
  <dgm:cxnLst>
    <dgm:cxn modelId="{A19CA36B-AAD0-4A82-BE5E-91DE5A039EE7}" type="presOf" srcId="{07E4CFCF-C65B-4C0F-90FC-7F2ED70BB827}" destId="{F8BF3DA9-0854-4BE7-B2FF-B7CDBAFCDD6B}" srcOrd="1" destOrd="0" presId="urn:microsoft.com/office/officeart/2005/8/layout/orgChart1"/>
    <dgm:cxn modelId="{DB10DEDD-301A-4A09-B1B9-B9083B94D846}" srcId="{F1EB4CC1-6F6F-48B0-A51E-19631136B1FA}" destId="{66904C84-5C80-41EA-AF7B-554559116DD0}" srcOrd="1" destOrd="0" parTransId="{A081D5F3-31BC-49DF-8E85-B834D9DCE3C4}" sibTransId="{FB547763-8377-4964-B07C-ED6043FFEB15}"/>
    <dgm:cxn modelId="{59C61A01-A3B3-472A-8DA1-E0AFF9A02506}" type="presOf" srcId="{66904C84-5C80-41EA-AF7B-554559116DD0}" destId="{31DA9051-3304-4AA4-9A72-EB8374CE48DC}" srcOrd="1" destOrd="0" presId="urn:microsoft.com/office/officeart/2005/8/layout/orgChart1"/>
    <dgm:cxn modelId="{4C40E773-2A15-4176-99CF-0D818164EAAA}" srcId="{07E4CFCF-C65B-4C0F-90FC-7F2ED70BB827}" destId="{F1EB4CC1-6F6F-48B0-A51E-19631136B1FA}" srcOrd="0" destOrd="0" parTransId="{D31A858F-5E5B-472D-A519-611BAD4A5BAC}" sibTransId="{00847C6D-E074-4679-B209-94C6824D57D8}"/>
    <dgm:cxn modelId="{E2854610-89E4-4F7F-A569-71F3F329FC53}" type="presOf" srcId="{842D4F2C-35C1-4CDC-8774-DB10E6E7AAC4}" destId="{F2238180-C4FE-4B5E-BC54-8FA6DE377838}" srcOrd="1" destOrd="0" presId="urn:microsoft.com/office/officeart/2005/8/layout/orgChart1"/>
    <dgm:cxn modelId="{920AED20-05C6-45AC-9FB5-9C4ACDD250CF}" type="presOf" srcId="{B95FE27F-BED6-4176-A42C-2748A791D0FB}" destId="{BBA6F383-7BEC-4C45-948A-0F7744B8035D}" srcOrd="0" destOrd="0" presId="urn:microsoft.com/office/officeart/2005/8/layout/orgChart1"/>
    <dgm:cxn modelId="{B2EEB87E-103A-41AE-8A04-C1FA623993CF}" type="presOf" srcId="{D8EF2B85-A912-49BA-81DB-BD90CB087767}" destId="{78E9A9A1-49A4-44A8-8458-752180FBF2C1}" srcOrd="0" destOrd="0" presId="urn:microsoft.com/office/officeart/2005/8/layout/orgChart1"/>
    <dgm:cxn modelId="{DA158014-AF87-4D7A-BB51-D0B271E0639B}" type="presOf" srcId="{18A909BC-B7C7-4615-8CF8-C810168E2BB6}" destId="{C7482AF7-FD42-4213-B845-375A80809797}" srcOrd="0" destOrd="0" presId="urn:microsoft.com/office/officeart/2005/8/layout/orgChart1"/>
    <dgm:cxn modelId="{5D305D17-5D74-414F-A4FF-0CFF48AD6078}" type="presOf" srcId="{07E4CFCF-C65B-4C0F-90FC-7F2ED70BB827}" destId="{E9433D56-2905-418C-B1D9-4F102380A1BE}" srcOrd="0" destOrd="0" presId="urn:microsoft.com/office/officeart/2005/8/layout/orgChart1"/>
    <dgm:cxn modelId="{8B25AE5B-5DB3-4D11-8C26-C03098DF95F8}" type="presOf" srcId="{F1EB4CC1-6F6F-48B0-A51E-19631136B1FA}" destId="{C20582BB-EE42-4BF7-A2CA-8F85D9C287E1}" srcOrd="0" destOrd="0" presId="urn:microsoft.com/office/officeart/2005/8/layout/orgChart1"/>
    <dgm:cxn modelId="{C438A97F-C637-45CD-A3CE-25CB50BEBA87}" srcId="{A6BB06E7-F661-4EA0-8AAB-FE36105C39BE}" destId="{A28ED320-BBE7-46C8-A04A-2348EB20492C}" srcOrd="0" destOrd="0" parTransId="{8770D7AF-B759-4470-9D6E-0F21A2EA56BB}" sibTransId="{C80A5C9A-D944-4F13-909B-EF63BBB4E128}"/>
    <dgm:cxn modelId="{79452D2F-AC44-4BBD-9C63-F779B5D54B11}" type="presOf" srcId="{D8EF2B85-A912-49BA-81DB-BD90CB087767}" destId="{88225D35-B24D-4E7A-8E71-6FF6EDEED9C1}" srcOrd="1" destOrd="0" presId="urn:microsoft.com/office/officeart/2005/8/layout/orgChart1"/>
    <dgm:cxn modelId="{E6AB42C1-FD07-4CB3-9BFD-8EB586BF2CEA}" srcId="{F1EB4CC1-6F6F-48B0-A51E-19631136B1FA}" destId="{958B02E9-341F-49FA-8C3C-B5D01BF9F3CF}" srcOrd="5" destOrd="0" parTransId="{A912C0D4-64A9-4CAA-BB8F-436A7F681CBD}" sibTransId="{055DA30A-D0B2-4955-AD0F-25A4AE199BF1}"/>
    <dgm:cxn modelId="{A2791691-DE9F-498C-8194-02BC5F849DC9}" type="presOf" srcId="{958B02E9-341F-49FA-8C3C-B5D01BF9F3CF}" destId="{D886AC77-2E3E-45E7-A067-7230E7692686}" srcOrd="0" destOrd="0" presId="urn:microsoft.com/office/officeart/2005/8/layout/orgChart1"/>
    <dgm:cxn modelId="{0111E41B-8FE9-441A-A8FA-D5B0D5333318}" type="presOf" srcId="{958B02E9-341F-49FA-8C3C-B5D01BF9F3CF}" destId="{A4880DD3-2227-4926-A725-DBD7ED65DD66}" srcOrd="1" destOrd="0" presId="urn:microsoft.com/office/officeart/2005/8/layout/orgChart1"/>
    <dgm:cxn modelId="{2325BD5E-18DD-4321-AC10-6A93B6ECD19E}" type="presOf" srcId="{A912C0D4-64A9-4CAA-BB8F-436A7F681CBD}" destId="{548B9874-DF9F-44DD-9FAA-11279A86B7C0}" srcOrd="0" destOrd="0" presId="urn:microsoft.com/office/officeart/2005/8/layout/orgChart1"/>
    <dgm:cxn modelId="{C4C080F6-A3B3-49DB-A09F-B8EBE4495332}" type="presOf" srcId="{66904C84-5C80-41EA-AF7B-554559116DD0}" destId="{53F01C84-9805-4F0B-8837-4611087CE438}" srcOrd="0" destOrd="0" presId="urn:microsoft.com/office/officeart/2005/8/layout/orgChart1"/>
    <dgm:cxn modelId="{418BEAFB-3CC5-4A4F-94EB-E61D39B4B4C2}" type="presOf" srcId="{A28ED320-BBE7-46C8-A04A-2348EB20492C}" destId="{5CE941BD-792D-4492-B661-242721A2A215}" srcOrd="1" destOrd="0" presId="urn:microsoft.com/office/officeart/2005/8/layout/orgChart1"/>
    <dgm:cxn modelId="{904E69E7-7F6A-46CB-8BE9-86857706211E}" srcId="{F1EB4CC1-6F6F-48B0-A51E-19631136B1FA}" destId="{6C8EEEBA-011A-47F8-B4D3-712F60D5CE93}" srcOrd="3" destOrd="0" parTransId="{7C285E70-8507-4678-A055-982D31423DC4}" sibTransId="{C89FBBAE-E0D0-431C-BF66-9B95E9B3A217}"/>
    <dgm:cxn modelId="{148B0E19-6ACD-48D7-8472-171E3857A4FA}" type="presOf" srcId="{A081D5F3-31BC-49DF-8E85-B834D9DCE3C4}" destId="{0696D01E-DA49-4773-B566-E52A47E63468}" srcOrd="0" destOrd="0" presId="urn:microsoft.com/office/officeart/2005/8/layout/orgChart1"/>
    <dgm:cxn modelId="{4DA5293C-72E2-4D52-AC1E-42F55C5D9223}" srcId="{A28ED320-BBE7-46C8-A04A-2348EB20492C}" destId="{07E4CFCF-C65B-4C0F-90FC-7F2ED70BB827}" srcOrd="0" destOrd="0" parTransId="{1F210A9B-A804-47D7-9E55-8C6E8F92AF17}" sibTransId="{E82E9DAE-0A65-4A8E-9D7F-3C15D6F2F536}"/>
    <dgm:cxn modelId="{05ADA0AA-2FFC-4139-94FE-E88C73BAA746}" type="presOf" srcId="{7C285E70-8507-4678-A055-982D31423DC4}" destId="{F5B7F583-09B9-4AB9-BB11-14DFB4E5CF09}" srcOrd="0" destOrd="0" presId="urn:microsoft.com/office/officeart/2005/8/layout/orgChart1"/>
    <dgm:cxn modelId="{2D19469B-E023-47C7-9E4F-3334CEFF011F}" type="presOf" srcId="{D31A858F-5E5B-472D-A519-611BAD4A5BAC}" destId="{12FB386E-E2D2-47E1-85EF-678502763701}" srcOrd="0" destOrd="0" presId="urn:microsoft.com/office/officeart/2005/8/layout/orgChart1"/>
    <dgm:cxn modelId="{AE5D3ADF-CB34-422B-B36D-A3EC85B8492A}" type="presOf" srcId="{7CBC6CE7-7954-42A1-87D2-4843F9A4961A}" destId="{63400E3D-607E-4BBE-816A-136DBC0588DB}" srcOrd="0" destOrd="0" presId="urn:microsoft.com/office/officeart/2005/8/layout/orgChart1"/>
    <dgm:cxn modelId="{635A813F-AE40-4D47-A010-3C6704BF473D}" type="presOf" srcId="{842D4F2C-35C1-4CDC-8774-DB10E6E7AAC4}" destId="{B6247806-CB34-4042-A5EC-918BBB17DE97}" srcOrd="0" destOrd="0" presId="urn:microsoft.com/office/officeart/2005/8/layout/orgChart1"/>
    <dgm:cxn modelId="{C66F2984-B872-4EEB-BC44-9D40EEEAA729}" type="presOf" srcId="{1F210A9B-A804-47D7-9E55-8C6E8F92AF17}" destId="{38074FDE-9075-4930-A30D-757A4E2683E1}" srcOrd="0" destOrd="0" presId="urn:microsoft.com/office/officeart/2005/8/layout/orgChart1"/>
    <dgm:cxn modelId="{BDBE8244-D45A-4880-9AC9-B681000FB4DF}" type="presOf" srcId="{A28ED320-BBE7-46C8-A04A-2348EB20492C}" destId="{7585E820-53C4-4D11-B4E4-3CBED65BC753}" srcOrd="0" destOrd="0" presId="urn:microsoft.com/office/officeart/2005/8/layout/orgChart1"/>
    <dgm:cxn modelId="{1F67D15E-2CD9-4A5B-93D6-267368A2ECA9}" type="presOf" srcId="{C91DA400-D91A-488B-AFF3-C554DF935AE6}" destId="{515CA79F-51B5-460B-B970-CACFD14C8544}" srcOrd="0" destOrd="0" presId="urn:microsoft.com/office/officeart/2005/8/layout/orgChart1"/>
    <dgm:cxn modelId="{17FC2B64-D6DB-4679-B1E1-D6D71CFA24EE}" type="presOf" srcId="{6C8EEEBA-011A-47F8-B4D3-712F60D5CE93}" destId="{403121BC-1C74-4DF1-AB1E-63939F2C4D1C}" srcOrd="0" destOrd="0" presId="urn:microsoft.com/office/officeart/2005/8/layout/orgChart1"/>
    <dgm:cxn modelId="{804A072B-A14D-4CC9-950D-2369D39FEADF}" type="presOf" srcId="{B95FE27F-BED6-4176-A42C-2748A791D0FB}" destId="{DB5C8BDC-B757-4905-82B0-562F5B3585E2}" srcOrd="1" destOrd="0" presId="urn:microsoft.com/office/officeart/2005/8/layout/orgChart1"/>
    <dgm:cxn modelId="{398873E0-D705-47BE-A7FF-53F232E40695}" srcId="{F1EB4CC1-6F6F-48B0-A51E-19631136B1FA}" destId="{D8EF2B85-A912-49BA-81DB-BD90CB087767}" srcOrd="4" destOrd="0" parTransId="{C91DA400-D91A-488B-AFF3-C554DF935AE6}" sibTransId="{A4D121D0-9D47-41CA-A98E-03BF8F6CB6A5}"/>
    <dgm:cxn modelId="{E7A7986D-F763-4F1E-840C-B0B03C394B87}" type="presOf" srcId="{6C8EEEBA-011A-47F8-B4D3-712F60D5CE93}" destId="{79DEC843-B9CF-44EB-9027-CB48245EDD30}" srcOrd="1" destOrd="0" presId="urn:microsoft.com/office/officeart/2005/8/layout/orgChart1"/>
    <dgm:cxn modelId="{47C6CF11-22A3-47CA-B285-1211A3499412}" type="presOf" srcId="{A6BB06E7-F661-4EA0-8AAB-FE36105C39BE}" destId="{21F1C1D2-A93A-48F2-B7D2-C1152235A15C}" srcOrd="0" destOrd="0" presId="urn:microsoft.com/office/officeart/2005/8/layout/orgChart1"/>
    <dgm:cxn modelId="{72C2E3A9-6A88-46DF-9719-8237B3BF20C4}" srcId="{F1EB4CC1-6F6F-48B0-A51E-19631136B1FA}" destId="{B95FE27F-BED6-4176-A42C-2748A791D0FB}" srcOrd="2" destOrd="0" parTransId="{18A909BC-B7C7-4615-8CF8-C810168E2BB6}" sibTransId="{4F217160-5B9E-4C6F-82A6-66AC19DB7392}"/>
    <dgm:cxn modelId="{9F7511D6-BFA8-42D3-8C02-2722017DED70}" srcId="{F1EB4CC1-6F6F-48B0-A51E-19631136B1FA}" destId="{842D4F2C-35C1-4CDC-8774-DB10E6E7AAC4}" srcOrd="0" destOrd="0" parTransId="{7CBC6CE7-7954-42A1-87D2-4843F9A4961A}" sibTransId="{402FA8AA-2EAA-4D96-86B8-79F8143D0796}"/>
    <dgm:cxn modelId="{20F165DA-ECC2-430F-87D2-1B60955BAB0F}" type="presOf" srcId="{F1EB4CC1-6F6F-48B0-A51E-19631136B1FA}" destId="{30F81E21-3BC2-4C9A-B138-ABCEAD397AD9}" srcOrd="1" destOrd="0" presId="urn:microsoft.com/office/officeart/2005/8/layout/orgChart1"/>
    <dgm:cxn modelId="{EA120CF9-CEEB-4006-A0C9-6F2D261D1FB4}" type="presParOf" srcId="{21F1C1D2-A93A-48F2-B7D2-C1152235A15C}" destId="{595A204C-B52E-488A-9F6C-77CAEA4C0222}" srcOrd="0" destOrd="0" presId="urn:microsoft.com/office/officeart/2005/8/layout/orgChart1"/>
    <dgm:cxn modelId="{664EEDC0-E3C5-4857-A8F1-9F757CFEA2A8}" type="presParOf" srcId="{595A204C-B52E-488A-9F6C-77CAEA4C0222}" destId="{CD336522-045C-47F9-AED9-7BA5A4EA3596}" srcOrd="0" destOrd="0" presId="urn:microsoft.com/office/officeart/2005/8/layout/orgChart1"/>
    <dgm:cxn modelId="{3E49A3E3-85C3-47E4-94DE-624B888E16E1}" type="presParOf" srcId="{CD336522-045C-47F9-AED9-7BA5A4EA3596}" destId="{7585E820-53C4-4D11-B4E4-3CBED65BC753}" srcOrd="0" destOrd="0" presId="urn:microsoft.com/office/officeart/2005/8/layout/orgChart1"/>
    <dgm:cxn modelId="{6A14F774-C9B9-4856-9BD5-19285BCBB742}" type="presParOf" srcId="{CD336522-045C-47F9-AED9-7BA5A4EA3596}" destId="{5CE941BD-792D-4492-B661-242721A2A215}" srcOrd="1" destOrd="0" presId="urn:microsoft.com/office/officeart/2005/8/layout/orgChart1"/>
    <dgm:cxn modelId="{AB5F978D-28CE-447B-8FF9-08DBABF00B8B}" type="presParOf" srcId="{595A204C-B52E-488A-9F6C-77CAEA4C0222}" destId="{3B4B4416-025E-4D6F-93F0-F278ADEC9691}" srcOrd="1" destOrd="0" presId="urn:microsoft.com/office/officeart/2005/8/layout/orgChart1"/>
    <dgm:cxn modelId="{A24C76BB-5250-45B3-97A0-CD88AFFF64BF}" type="presParOf" srcId="{3B4B4416-025E-4D6F-93F0-F278ADEC9691}" destId="{38074FDE-9075-4930-A30D-757A4E2683E1}" srcOrd="0" destOrd="0" presId="urn:microsoft.com/office/officeart/2005/8/layout/orgChart1"/>
    <dgm:cxn modelId="{2EFCD916-2797-4EF0-B9E1-29406E417264}" type="presParOf" srcId="{3B4B4416-025E-4D6F-93F0-F278ADEC9691}" destId="{6516E76E-8E68-4FF6-AC5F-FB45B169C989}" srcOrd="1" destOrd="0" presId="urn:microsoft.com/office/officeart/2005/8/layout/orgChart1"/>
    <dgm:cxn modelId="{A8F85EA4-21C2-4332-9655-D5C751306E75}" type="presParOf" srcId="{6516E76E-8E68-4FF6-AC5F-FB45B169C989}" destId="{4D8B0B03-3DA6-43EC-BB67-0032124BF321}" srcOrd="0" destOrd="0" presId="urn:microsoft.com/office/officeart/2005/8/layout/orgChart1"/>
    <dgm:cxn modelId="{111AE5B6-F81F-43C7-9D61-1470F89809B2}" type="presParOf" srcId="{4D8B0B03-3DA6-43EC-BB67-0032124BF321}" destId="{E9433D56-2905-418C-B1D9-4F102380A1BE}" srcOrd="0" destOrd="0" presId="urn:microsoft.com/office/officeart/2005/8/layout/orgChart1"/>
    <dgm:cxn modelId="{ADFE2F11-9FD0-409A-BF66-6C04BBF1AF9E}" type="presParOf" srcId="{4D8B0B03-3DA6-43EC-BB67-0032124BF321}" destId="{F8BF3DA9-0854-4BE7-B2FF-B7CDBAFCDD6B}" srcOrd="1" destOrd="0" presId="urn:microsoft.com/office/officeart/2005/8/layout/orgChart1"/>
    <dgm:cxn modelId="{056D3ABF-0F31-4ADE-9507-1520B5ED4484}" type="presParOf" srcId="{6516E76E-8E68-4FF6-AC5F-FB45B169C989}" destId="{0B61BC76-87A0-44C8-987F-1B35AC8E5B91}" srcOrd="1" destOrd="0" presId="urn:microsoft.com/office/officeart/2005/8/layout/orgChart1"/>
    <dgm:cxn modelId="{62A6536B-11A9-4D12-A1BE-0C81896F3D10}" type="presParOf" srcId="{0B61BC76-87A0-44C8-987F-1B35AC8E5B91}" destId="{12FB386E-E2D2-47E1-85EF-678502763701}" srcOrd="0" destOrd="0" presId="urn:microsoft.com/office/officeart/2005/8/layout/orgChart1"/>
    <dgm:cxn modelId="{3358A8F0-68DD-4EC6-A376-22E0A9E7B21F}" type="presParOf" srcId="{0B61BC76-87A0-44C8-987F-1B35AC8E5B91}" destId="{51B1A0C6-5822-4B8D-A44A-EA0527E8115D}" srcOrd="1" destOrd="0" presId="urn:microsoft.com/office/officeart/2005/8/layout/orgChart1"/>
    <dgm:cxn modelId="{B129CEA0-08D2-4C54-8A63-CFAE623E4359}" type="presParOf" srcId="{51B1A0C6-5822-4B8D-A44A-EA0527E8115D}" destId="{FBA56076-B14A-4559-B9E1-7D620100E043}" srcOrd="0" destOrd="0" presId="urn:microsoft.com/office/officeart/2005/8/layout/orgChart1"/>
    <dgm:cxn modelId="{0F6DE2D4-9E48-46BB-91CD-21C2871B8E63}" type="presParOf" srcId="{FBA56076-B14A-4559-B9E1-7D620100E043}" destId="{C20582BB-EE42-4BF7-A2CA-8F85D9C287E1}" srcOrd="0" destOrd="0" presId="urn:microsoft.com/office/officeart/2005/8/layout/orgChart1"/>
    <dgm:cxn modelId="{D3197E7D-ABC0-439F-95D6-96221EB7145A}" type="presParOf" srcId="{FBA56076-B14A-4559-B9E1-7D620100E043}" destId="{30F81E21-3BC2-4C9A-B138-ABCEAD397AD9}" srcOrd="1" destOrd="0" presId="urn:microsoft.com/office/officeart/2005/8/layout/orgChart1"/>
    <dgm:cxn modelId="{DEB0E8E2-CEAD-4DAD-8405-D85F0EF61879}" type="presParOf" srcId="{51B1A0C6-5822-4B8D-A44A-EA0527E8115D}" destId="{B724230D-3A22-452A-BDC9-90DDF52C712F}" srcOrd="1" destOrd="0" presId="urn:microsoft.com/office/officeart/2005/8/layout/orgChart1"/>
    <dgm:cxn modelId="{E8528D1D-E176-45A2-8ABC-9CB98FC92B2F}" type="presParOf" srcId="{B724230D-3A22-452A-BDC9-90DDF52C712F}" destId="{63400E3D-607E-4BBE-816A-136DBC0588DB}" srcOrd="0" destOrd="0" presId="urn:microsoft.com/office/officeart/2005/8/layout/orgChart1"/>
    <dgm:cxn modelId="{F501C1BB-3582-444A-91B3-579A9C2EB4EE}" type="presParOf" srcId="{B724230D-3A22-452A-BDC9-90DDF52C712F}" destId="{3F2687DA-E60E-4551-BD04-F0E2318A870E}" srcOrd="1" destOrd="0" presId="urn:microsoft.com/office/officeart/2005/8/layout/orgChart1"/>
    <dgm:cxn modelId="{A65829F7-2647-4D3B-B47F-97A9E76C43F5}" type="presParOf" srcId="{3F2687DA-E60E-4551-BD04-F0E2318A870E}" destId="{2D5FB683-4418-44C2-AC96-5ACB6A17F55F}" srcOrd="0" destOrd="0" presId="urn:microsoft.com/office/officeart/2005/8/layout/orgChart1"/>
    <dgm:cxn modelId="{28B7A2F2-970B-4D7F-B5F1-1294C9E4FBA7}" type="presParOf" srcId="{2D5FB683-4418-44C2-AC96-5ACB6A17F55F}" destId="{B6247806-CB34-4042-A5EC-918BBB17DE97}" srcOrd="0" destOrd="0" presId="urn:microsoft.com/office/officeart/2005/8/layout/orgChart1"/>
    <dgm:cxn modelId="{C5BEA395-2408-4134-8973-240BDB52DA98}" type="presParOf" srcId="{2D5FB683-4418-44C2-AC96-5ACB6A17F55F}" destId="{F2238180-C4FE-4B5E-BC54-8FA6DE377838}" srcOrd="1" destOrd="0" presId="urn:microsoft.com/office/officeart/2005/8/layout/orgChart1"/>
    <dgm:cxn modelId="{1591FE61-EF58-4369-8CA0-1D45211A53D0}" type="presParOf" srcId="{3F2687DA-E60E-4551-BD04-F0E2318A870E}" destId="{82E3380D-E67A-4237-90FD-80B8733104B3}" srcOrd="1" destOrd="0" presId="urn:microsoft.com/office/officeart/2005/8/layout/orgChart1"/>
    <dgm:cxn modelId="{991AD3E9-1976-4956-9D07-D92289C4EF06}" type="presParOf" srcId="{3F2687DA-E60E-4551-BD04-F0E2318A870E}" destId="{252FF9C3-0EAC-46EA-A0D1-30A263E62667}" srcOrd="2" destOrd="0" presId="urn:microsoft.com/office/officeart/2005/8/layout/orgChart1"/>
    <dgm:cxn modelId="{8BA31F6C-7410-489A-B02F-08377A1201E1}" type="presParOf" srcId="{B724230D-3A22-452A-BDC9-90DDF52C712F}" destId="{0696D01E-DA49-4773-B566-E52A47E63468}" srcOrd="2" destOrd="0" presId="urn:microsoft.com/office/officeart/2005/8/layout/orgChart1"/>
    <dgm:cxn modelId="{B4173FFA-565A-419E-8256-2FABCF8E8FB4}" type="presParOf" srcId="{B724230D-3A22-452A-BDC9-90DDF52C712F}" destId="{5D80C874-D841-4443-8480-56556B9EAB0D}" srcOrd="3" destOrd="0" presId="urn:microsoft.com/office/officeart/2005/8/layout/orgChart1"/>
    <dgm:cxn modelId="{9647F0D5-4312-43F4-9AB7-835C692B882C}" type="presParOf" srcId="{5D80C874-D841-4443-8480-56556B9EAB0D}" destId="{D881AE6B-0F12-4125-A6B9-289CA91592C1}" srcOrd="0" destOrd="0" presId="urn:microsoft.com/office/officeart/2005/8/layout/orgChart1"/>
    <dgm:cxn modelId="{0FA600B8-0A3B-4FBB-869F-65CA7E00482D}" type="presParOf" srcId="{D881AE6B-0F12-4125-A6B9-289CA91592C1}" destId="{53F01C84-9805-4F0B-8837-4611087CE438}" srcOrd="0" destOrd="0" presId="urn:microsoft.com/office/officeart/2005/8/layout/orgChart1"/>
    <dgm:cxn modelId="{64F5E742-FC7B-4CEA-BDCC-0CD2F5670E42}" type="presParOf" srcId="{D881AE6B-0F12-4125-A6B9-289CA91592C1}" destId="{31DA9051-3304-4AA4-9A72-EB8374CE48DC}" srcOrd="1" destOrd="0" presId="urn:microsoft.com/office/officeart/2005/8/layout/orgChart1"/>
    <dgm:cxn modelId="{56D11BA8-5377-4C6F-AB56-1078B1D397A4}" type="presParOf" srcId="{5D80C874-D841-4443-8480-56556B9EAB0D}" destId="{47E0AC0C-97EA-4F61-8FA8-A62785EDF06A}" srcOrd="1" destOrd="0" presId="urn:microsoft.com/office/officeart/2005/8/layout/orgChart1"/>
    <dgm:cxn modelId="{A7C01F6B-0A73-4C25-A5CD-EDC4438389F1}" type="presParOf" srcId="{5D80C874-D841-4443-8480-56556B9EAB0D}" destId="{25392559-4ADF-4C58-BCB8-7C8676B3F17B}" srcOrd="2" destOrd="0" presId="urn:microsoft.com/office/officeart/2005/8/layout/orgChart1"/>
    <dgm:cxn modelId="{159B6D1C-410A-455A-A6DB-B221E34E86E7}" type="presParOf" srcId="{B724230D-3A22-452A-BDC9-90DDF52C712F}" destId="{C7482AF7-FD42-4213-B845-375A80809797}" srcOrd="4" destOrd="0" presId="urn:microsoft.com/office/officeart/2005/8/layout/orgChart1"/>
    <dgm:cxn modelId="{F3E0D08B-F17F-4745-BCA0-8297C31CBF29}" type="presParOf" srcId="{B724230D-3A22-452A-BDC9-90DDF52C712F}" destId="{81B680B9-E324-4342-A354-07707C7A7778}" srcOrd="5" destOrd="0" presId="urn:microsoft.com/office/officeart/2005/8/layout/orgChart1"/>
    <dgm:cxn modelId="{2784ED72-EF35-46C3-A8E0-7F44FA81B244}" type="presParOf" srcId="{81B680B9-E324-4342-A354-07707C7A7778}" destId="{531236C9-006F-4117-B802-772041B49685}" srcOrd="0" destOrd="0" presId="urn:microsoft.com/office/officeart/2005/8/layout/orgChart1"/>
    <dgm:cxn modelId="{1F283090-521B-4A21-B2A9-C4926A5A380E}" type="presParOf" srcId="{531236C9-006F-4117-B802-772041B49685}" destId="{BBA6F383-7BEC-4C45-948A-0F7744B8035D}" srcOrd="0" destOrd="0" presId="urn:microsoft.com/office/officeart/2005/8/layout/orgChart1"/>
    <dgm:cxn modelId="{89511D38-0634-48F6-8CF3-FE99F3DB0A8B}" type="presParOf" srcId="{531236C9-006F-4117-B802-772041B49685}" destId="{DB5C8BDC-B757-4905-82B0-562F5B3585E2}" srcOrd="1" destOrd="0" presId="urn:microsoft.com/office/officeart/2005/8/layout/orgChart1"/>
    <dgm:cxn modelId="{CD8F94A8-6CAF-4923-A59A-218667D4D419}" type="presParOf" srcId="{81B680B9-E324-4342-A354-07707C7A7778}" destId="{20589148-01FF-4774-BBC2-EBF8E3A522FE}" srcOrd="1" destOrd="0" presId="urn:microsoft.com/office/officeart/2005/8/layout/orgChart1"/>
    <dgm:cxn modelId="{BF213C53-BF01-4635-966B-B3AFFD96F731}" type="presParOf" srcId="{81B680B9-E324-4342-A354-07707C7A7778}" destId="{90ED29DD-023C-401B-A0A5-38646132C2E1}" srcOrd="2" destOrd="0" presId="urn:microsoft.com/office/officeart/2005/8/layout/orgChart1"/>
    <dgm:cxn modelId="{F997B589-5A5C-4FD0-B402-55322CFA8696}" type="presParOf" srcId="{B724230D-3A22-452A-BDC9-90DDF52C712F}" destId="{F5B7F583-09B9-4AB9-BB11-14DFB4E5CF09}" srcOrd="6" destOrd="0" presId="urn:microsoft.com/office/officeart/2005/8/layout/orgChart1"/>
    <dgm:cxn modelId="{303419AD-18CA-4E0D-8F9E-D85C3229AE46}" type="presParOf" srcId="{B724230D-3A22-452A-BDC9-90DDF52C712F}" destId="{E918690F-7DF2-41F9-964B-E13FA534B84C}" srcOrd="7" destOrd="0" presId="urn:microsoft.com/office/officeart/2005/8/layout/orgChart1"/>
    <dgm:cxn modelId="{8C73B91A-8A33-4295-B1E0-989EB0C8EE22}" type="presParOf" srcId="{E918690F-7DF2-41F9-964B-E13FA534B84C}" destId="{01FF4FB2-52D8-41C9-B884-7F6E2302AF66}" srcOrd="0" destOrd="0" presId="urn:microsoft.com/office/officeart/2005/8/layout/orgChart1"/>
    <dgm:cxn modelId="{390D3563-8349-4014-86C3-54BFB712566D}" type="presParOf" srcId="{01FF4FB2-52D8-41C9-B884-7F6E2302AF66}" destId="{403121BC-1C74-4DF1-AB1E-63939F2C4D1C}" srcOrd="0" destOrd="0" presId="urn:microsoft.com/office/officeart/2005/8/layout/orgChart1"/>
    <dgm:cxn modelId="{32C5A498-1FE3-4F68-9996-E5210702C506}" type="presParOf" srcId="{01FF4FB2-52D8-41C9-B884-7F6E2302AF66}" destId="{79DEC843-B9CF-44EB-9027-CB48245EDD30}" srcOrd="1" destOrd="0" presId="urn:microsoft.com/office/officeart/2005/8/layout/orgChart1"/>
    <dgm:cxn modelId="{F14FF3B7-31C7-497C-AC87-5880DDDA259F}" type="presParOf" srcId="{E918690F-7DF2-41F9-964B-E13FA534B84C}" destId="{AC12D4C2-5391-478C-A0FC-75220F388F5C}" srcOrd="1" destOrd="0" presId="urn:microsoft.com/office/officeart/2005/8/layout/orgChart1"/>
    <dgm:cxn modelId="{62D1319C-A438-453A-99BC-69422A5B9CD4}" type="presParOf" srcId="{E918690F-7DF2-41F9-964B-E13FA534B84C}" destId="{71E0A99C-CCEB-4783-9BFC-4A8E2402828E}" srcOrd="2" destOrd="0" presId="urn:microsoft.com/office/officeart/2005/8/layout/orgChart1"/>
    <dgm:cxn modelId="{E3ED057B-A7DF-4B5F-9065-353D5D53439A}" type="presParOf" srcId="{B724230D-3A22-452A-BDC9-90DDF52C712F}" destId="{515CA79F-51B5-460B-B970-CACFD14C8544}" srcOrd="8" destOrd="0" presId="urn:microsoft.com/office/officeart/2005/8/layout/orgChart1"/>
    <dgm:cxn modelId="{F64C1505-0305-40EA-A1B4-4F3BEC594980}" type="presParOf" srcId="{B724230D-3A22-452A-BDC9-90DDF52C712F}" destId="{D4EBD2EF-C25E-4466-BFB2-0D140F5D9879}" srcOrd="9" destOrd="0" presId="urn:microsoft.com/office/officeart/2005/8/layout/orgChart1"/>
    <dgm:cxn modelId="{20501818-BE49-47AE-AEB7-91483F8C7CC1}" type="presParOf" srcId="{D4EBD2EF-C25E-4466-BFB2-0D140F5D9879}" destId="{56966890-B5E1-46C3-9FD4-499648221620}" srcOrd="0" destOrd="0" presId="urn:microsoft.com/office/officeart/2005/8/layout/orgChart1"/>
    <dgm:cxn modelId="{14C8E01A-3063-4461-B777-EA093D28405A}" type="presParOf" srcId="{56966890-B5E1-46C3-9FD4-499648221620}" destId="{78E9A9A1-49A4-44A8-8458-752180FBF2C1}" srcOrd="0" destOrd="0" presId="urn:microsoft.com/office/officeart/2005/8/layout/orgChart1"/>
    <dgm:cxn modelId="{1C8930F3-3E67-47EA-B464-134BFE4FE1FF}" type="presParOf" srcId="{56966890-B5E1-46C3-9FD4-499648221620}" destId="{88225D35-B24D-4E7A-8E71-6FF6EDEED9C1}" srcOrd="1" destOrd="0" presId="urn:microsoft.com/office/officeart/2005/8/layout/orgChart1"/>
    <dgm:cxn modelId="{DAC3E8B0-8B9A-44C0-8ADE-43A29032C205}" type="presParOf" srcId="{D4EBD2EF-C25E-4466-BFB2-0D140F5D9879}" destId="{23AD8207-2AF5-4A25-AE7B-82E43318257B}" srcOrd="1" destOrd="0" presId="urn:microsoft.com/office/officeart/2005/8/layout/orgChart1"/>
    <dgm:cxn modelId="{80EC663B-DBDC-4E43-8EC8-0613345B7A37}" type="presParOf" srcId="{D4EBD2EF-C25E-4466-BFB2-0D140F5D9879}" destId="{C8B4ECBE-57AC-4AEF-AA46-3B3FDB2F60B9}" srcOrd="2" destOrd="0" presId="urn:microsoft.com/office/officeart/2005/8/layout/orgChart1"/>
    <dgm:cxn modelId="{64003DCC-1E92-4C8A-8CC4-35C78923F5B3}" type="presParOf" srcId="{B724230D-3A22-452A-BDC9-90DDF52C712F}" destId="{548B9874-DF9F-44DD-9FAA-11279A86B7C0}" srcOrd="10" destOrd="0" presId="urn:microsoft.com/office/officeart/2005/8/layout/orgChart1"/>
    <dgm:cxn modelId="{6C7E98EA-77AD-48FB-9FB2-57ADDCFCB396}" type="presParOf" srcId="{B724230D-3A22-452A-BDC9-90DDF52C712F}" destId="{57B96EEA-F143-4449-95F8-1C5190DB565E}" srcOrd="11" destOrd="0" presId="urn:microsoft.com/office/officeart/2005/8/layout/orgChart1"/>
    <dgm:cxn modelId="{53372841-C464-4592-939D-42BDBC1939EA}" type="presParOf" srcId="{57B96EEA-F143-4449-95F8-1C5190DB565E}" destId="{A2667672-E4C4-4B47-90AC-5A960D08D12D}" srcOrd="0" destOrd="0" presId="urn:microsoft.com/office/officeart/2005/8/layout/orgChart1"/>
    <dgm:cxn modelId="{0323E0A7-BC60-4319-8C98-8AADFDC1E67E}" type="presParOf" srcId="{A2667672-E4C4-4B47-90AC-5A960D08D12D}" destId="{D886AC77-2E3E-45E7-A067-7230E7692686}" srcOrd="0" destOrd="0" presId="urn:microsoft.com/office/officeart/2005/8/layout/orgChart1"/>
    <dgm:cxn modelId="{8EDA8C40-F9DB-45D3-B312-B174E9098C53}" type="presParOf" srcId="{A2667672-E4C4-4B47-90AC-5A960D08D12D}" destId="{A4880DD3-2227-4926-A725-DBD7ED65DD66}" srcOrd="1" destOrd="0" presId="urn:microsoft.com/office/officeart/2005/8/layout/orgChart1"/>
    <dgm:cxn modelId="{9378AA9A-10D2-4AB7-97CD-A1E93F0047BE}" type="presParOf" srcId="{57B96EEA-F143-4449-95F8-1C5190DB565E}" destId="{42DCF3C1-2FBF-4277-A156-E1270F9FD3E5}" srcOrd="1" destOrd="0" presId="urn:microsoft.com/office/officeart/2005/8/layout/orgChart1"/>
    <dgm:cxn modelId="{1BA95FA5-5CD2-40DD-9D2F-65119B3127B4}" type="presParOf" srcId="{57B96EEA-F143-4449-95F8-1C5190DB565E}" destId="{4210B0A0-4400-44D6-B331-CA246084749D}" srcOrd="2" destOrd="0" presId="urn:microsoft.com/office/officeart/2005/8/layout/orgChart1"/>
    <dgm:cxn modelId="{FD8FBC29-0357-437B-A0EF-2E66CFBD6B43}" type="presParOf" srcId="{51B1A0C6-5822-4B8D-A44A-EA0527E8115D}" destId="{F3F29BB2-7FED-4C69-80EC-5E71BC11FF3E}" srcOrd="2" destOrd="0" presId="urn:microsoft.com/office/officeart/2005/8/layout/orgChart1"/>
    <dgm:cxn modelId="{D89F5B10-3050-468B-8F50-1FA5528E387A}" type="presParOf" srcId="{6516E76E-8E68-4FF6-AC5F-FB45B169C989}" destId="{B2F3D4A1-776E-4976-81A5-9099A39780BB}" srcOrd="2" destOrd="0" presId="urn:microsoft.com/office/officeart/2005/8/layout/orgChart1"/>
    <dgm:cxn modelId="{5CE52563-6C68-4309-96EC-98A299C1ABF1}" type="presParOf" srcId="{595A204C-B52E-488A-9F6C-77CAEA4C0222}" destId="{A9219E00-DB6B-4EA8-A35D-96A974BFE6D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Servicios </a:t>
          </a:r>
          <a:b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Generales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957233E-F551-4777-B500-FD7AACEA484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Auxiliares Administrativos(as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638CFE6-A798-4A29-B4FB-A9415F3628E7}" type="parTrans" cxnId="{A92D55E3-2792-4FD6-8A57-CA1B76A98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185CA3F-70F3-494E-A5DD-34A978960F51}" type="sibTrans" cxnId="{A92D55E3-2792-4FD6-8A57-CA1B76A98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0475" custScaleY="133909" custLinFactNeighborX="279" custLinFactNeighborY="-212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FC644211-D8E9-4D0D-A861-52FA128CB66E}" type="pres">
      <dgm:prSet presAssocID="{BF3E0D77-B4B1-4899-A1CE-BDD510C85116}" presName="Name37" presStyleLbl="parChTrans1D2" presStyleIdx="0" presStyleCnt="2"/>
      <dgm:spPr/>
      <dgm:t>
        <a:bodyPr/>
        <a:lstStyle/>
        <a:p>
          <a:endParaRPr lang="es-ES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2" presStyleIdx="0" presStyleCnt="2" custScaleX="120174" custScaleY="121633" custLinFactNeighborY="181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2" presStyleIdx="0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306B8510-A0B5-4E99-A63A-7F82F5453A22}" type="pres">
      <dgm:prSet presAssocID="{E638CFE6-A798-4A29-B4FB-A9415F3628E7}" presName="Name37" presStyleLbl="parChTrans1D2" presStyleIdx="1" presStyleCnt="2"/>
      <dgm:spPr/>
      <dgm:t>
        <a:bodyPr/>
        <a:lstStyle/>
        <a:p>
          <a:endParaRPr lang="es-ES"/>
        </a:p>
      </dgm:t>
    </dgm:pt>
    <dgm:pt modelId="{8C4B9ABE-1AB1-4CA5-A375-E5930BD31685}" type="pres">
      <dgm:prSet presAssocID="{A957233E-F551-4777-B500-FD7AACEA4849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C5AC40F1-BDF2-459A-B24B-3580F88D7816}" type="pres">
      <dgm:prSet presAssocID="{A957233E-F551-4777-B500-FD7AACEA4849}" presName="rootComposite" presStyleCnt="0"/>
      <dgm:spPr/>
      <dgm:t>
        <a:bodyPr/>
        <a:lstStyle/>
        <a:p>
          <a:endParaRPr lang="es-ES"/>
        </a:p>
      </dgm:t>
    </dgm:pt>
    <dgm:pt modelId="{EC8D8000-E860-424E-AB97-0619DA1A3C77}" type="pres">
      <dgm:prSet presAssocID="{A957233E-F551-4777-B500-FD7AACEA4849}" presName="rootText" presStyleLbl="node2" presStyleIdx="1" presStyleCnt="2" custScaleX="120174" custScaleY="121633" custLinFactNeighborY="181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AD2F29-A45C-45D4-976F-EE990386C9EA}" type="pres">
      <dgm:prSet presAssocID="{A957233E-F551-4777-B500-FD7AACEA4849}" presName="rootConnector" presStyleLbl="node2" presStyleIdx="1" presStyleCnt="2"/>
      <dgm:spPr/>
      <dgm:t>
        <a:bodyPr/>
        <a:lstStyle/>
        <a:p>
          <a:endParaRPr lang="es-ES"/>
        </a:p>
      </dgm:t>
    </dgm:pt>
    <dgm:pt modelId="{09EA912E-D25F-4719-B537-5CF07BBB1613}" type="pres">
      <dgm:prSet presAssocID="{A957233E-F551-4777-B500-FD7AACEA4849}" presName="hierChild4" presStyleCnt="0"/>
      <dgm:spPr/>
      <dgm:t>
        <a:bodyPr/>
        <a:lstStyle/>
        <a:p>
          <a:endParaRPr lang="es-ES"/>
        </a:p>
      </dgm:t>
    </dgm:pt>
    <dgm:pt modelId="{7532FD98-54BD-4A9A-B49D-5F744489DCD3}" type="pres">
      <dgm:prSet presAssocID="{A957233E-F551-4777-B500-FD7AACEA4849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A92D55E3-2792-4FD6-8A57-CA1B76A98702}" srcId="{9DEA55C1-E59C-4B5B-90DC-1D0B54C2B20C}" destId="{A957233E-F551-4777-B500-FD7AACEA4849}" srcOrd="1" destOrd="0" parTransId="{E638CFE6-A798-4A29-B4FB-A9415F3628E7}" sibTransId="{C185CA3F-70F3-494E-A5DD-34A978960F51}"/>
    <dgm:cxn modelId="{E201A0EC-2FEB-4A76-BEE1-0C8BF8CB1D5C}" type="presOf" srcId="{577011CC-C1BA-4924-BBF8-34ECEEC1FD90}" destId="{2A510A22-CF32-47FD-BC41-4E00F3C4B7C0}" srcOrd="0" destOrd="0" presId="urn:microsoft.com/office/officeart/2005/8/layout/orgChart1"/>
    <dgm:cxn modelId="{C39FCE32-5A18-4547-B6DB-8FD1A1E4F4B6}" type="presOf" srcId="{E638CFE6-A798-4A29-B4FB-A9415F3628E7}" destId="{306B8510-A0B5-4E99-A63A-7F82F5453A2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98AACBC1-77CB-46F0-BF37-09394DF7C3DB}" type="presOf" srcId="{A957233E-F551-4777-B500-FD7AACEA4849}" destId="{53AD2F29-A45C-45D4-976F-EE990386C9EA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7C9D358-3BDD-4470-9E6F-C5A607E25067}" type="presOf" srcId="{BF3E0D77-B4B1-4899-A1CE-BDD510C85116}" destId="{FC644211-D8E9-4D0D-A861-52FA128CB66E}" srcOrd="0" destOrd="0" presId="urn:microsoft.com/office/officeart/2005/8/layout/orgChart1"/>
    <dgm:cxn modelId="{25F32AFF-F2F5-43E5-9EBE-2FB789C5BFE5}" type="presOf" srcId="{A957233E-F551-4777-B500-FD7AACEA4849}" destId="{EC8D8000-E860-424E-AB97-0619DA1A3C77}" srcOrd="0" destOrd="0" presId="urn:microsoft.com/office/officeart/2005/8/layout/orgChart1"/>
    <dgm:cxn modelId="{6B33A6FB-6ED1-4130-8102-03C88F024B9F}" srcId="{9DEA55C1-E59C-4B5B-90DC-1D0B54C2B20C}" destId="{577011CC-C1BA-4924-BBF8-34ECEEC1FD90}" srcOrd="0" destOrd="0" parTransId="{BF3E0D77-B4B1-4899-A1CE-BDD510C85116}" sibTransId="{30700B08-D908-4EDB-AB7C-ABE4C4C153F2}"/>
    <dgm:cxn modelId="{3101730E-4195-4D7F-A4A7-7F83759B5C47}" type="presOf" srcId="{577011CC-C1BA-4924-BBF8-34ECEEC1FD90}" destId="{B2652C76-7E8A-4205-9A6B-024484E74241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C16C4226-7E32-46BD-B7E0-DF1B73F9DD1E}" type="presParOf" srcId="{05E8A0F8-8F4A-4D16-B455-9B21EE5D83FA}" destId="{FC644211-D8E9-4D0D-A861-52FA128CB66E}" srcOrd="0" destOrd="0" presId="urn:microsoft.com/office/officeart/2005/8/layout/orgChart1"/>
    <dgm:cxn modelId="{B3D7AC47-4B5E-4B7D-BA31-3515B1A36B06}" type="presParOf" srcId="{05E8A0F8-8F4A-4D16-B455-9B21EE5D83FA}" destId="{EEA6541F-C27A-491F-A42D-60CEE0B7C87B}" srcOrd="1" destOrd="0" presId="urn:microsoft.com/office/officeart/2005/8/layout/orgChart1"/>
    <dgm:cxn modelId="{B0A6721A-3D8E-4CD4-A156-7F899B03EB0F}" type="presParOf" srcId="{EEA6541F-C27A-491F-A42D-60CEE0B7C87B}" destId="{A586B45E-6E31-44B5-90F3-1C56AF2C4AB2}" srcOrd="0" destOrd="0" presId="urn:microsoft.com/office/officeart/2005/8/layout/orgChart1"/>
    <dgm:cxn modelId="{1ED833CA-9E92-42AE-94E2-7E38BC5F2646}" type="presParOf" srcId="{A586B45E-6E31-44B5-90F3-1C56AF2C4AB2}" destId="{2A510A22-CF32-47FD-BC41-4E00F3C4B7C0}" srcOrd="0" destOrd="0" presId="urn:microsoft.com/office/officeart/2005/8/layout/orgChart1"/>
    <dgm:cxn modelId="{FB8F766A-696A-42FE-8E43-A65F1CB9C13E}" type="presParOf" srcId="{A586B45E-6E31-44B5-90F3-1C56AF2C4AB2}" destId="{B2652C76-7E8A-4205-9A6B-024484E74241}" srcOrd="1" destOrd="0" presId="urn:microsoft.com/office/officeart/2005/8/layout/orgChart1"/>
    <dgm:cxn modelId="{2EE87BCC-B2E0-479F-8864-834DF79F60E3}" type="presParOf" srcId="{EEA6541F-C27A-491F-A42D-60CEE0B7C87B}" destId="{E2C449E3-8257-401C-AC2B-0B4881F57F3F}" srcOrd="1" destOrd="0" presId="urn:microsoft.com/office/officeart/2005/8/layout/orgChart1"/>
    <dgm:cxn modelId="{1A3617DA-88AB-4220-BC70-F4F911C2753B}" type="presParOf" srcId="{EEA6541F-C27A-491F-A42D-60CEE0B7C87B}" destId="{9C635FDD-188D-4ECA-A46A-61554E7DC79C}" srcOrd="2" destOrd="0" presId="urn:microsoft.com/office/officeart/2005/8/layout/orgChart1"/>
    <dgm:cxn modelId="{D525902D-7351-44A7-842D-0BC939DDAC13}" type="presParOf" srcId="{05E8A0F8-8F4A-4D16-B455-9B21EE5D83FA}" destId="{306B8510-A0B5-4E99-A63A-7F82F5453A22}" srcOrd="2" destOrd="0" presId="urn:microsoft.com/office/officeart/2005/8/layout/orgChart1"/>
    <dgm:cxn modelId="{E08D3EF0-381C-47EB-AD2F-EEADAE6CCEFA}" type="presParOf" srcId="{05E8A0F8-8F4A-4D16-B455-9B21EE5D83FA}" destId="{8C4B9ABE-1AB1-4CA5-A375-E5930BD31685}" srcOrd="3" destOrd="0" presId="urn:microsoft.com/office/officeart/2005/8/layout/orgChart1"/>
    <dgm:cxn modelId="{C17B3489-2B90-41E1-9438-FA729E21AA51}" type="presParOf" srcId="{8C4B9ABE-1AB1-4CA5-A375-E5930BD31685}" destId="{C5AC40F1-BDF2-459A-B24B-3580F88D7816}" srcOrd="0" destOrd="0" presId="urn:microsoft.com/office/officeart/2005/8/layout/orgChart1"/>
    <dgm:cxn modelId="{450650D0-D929-4939-B0DA-22FE70BCFABA}" type="presParOf" srcId="{C5AC40F1-BDF2-459A-B24B-3580F88D7816}" destId="{EC8D8000-E860-424E-AB97-0619DA1A3C77}" srcOrd="0" destOrd="0" presId="urn:microsoft.com/office/officeart/2005/8/layout/orgChart1"/>
    <dgm:cxn modelId="{6B39774E-F144-4A08-A716-0F434D3DA549}" type="presParOf" srcId="{C5AC40F1-BDF2-459A-B24B-3580F88D7816}" destId="{53AD2F29-A45C-45D4-976F-EE990386C9EA}" srcOrd="1" destOrd="0" presId="urn:microsoft.com/office/officeart/2005/8/layout/orgChart1"/>
    <dgm:cxn modelId="{128EA2D7-BEB4-47C1-AEF5-763E159F0787}" type="presParOf" srcId="{8C4B9ABE-1AB1-4CA5-A375-E5930BD31685}" destId="{09EA912E-D25F-4719-B537-5CF07BBB1613}" srcOrd="1" destOrd="0" presId="urn:microsoft.com/office/officeart/2005/8/layout/orgChart1"/>
    <dgm:cxn modelId="{43659018-436B-4C51-B41E-FC2B7CD8DC7C}" type="presParOf" srcId="{8C4B9ABE-1AB1-4CA5-A375-E5930BD31685}" destId="{7532FD98-54BD-4A9A-B49D-5F744489DCD3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Coordinador(a) de Estudios de Movilidad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7B446A2-13AF-4F3E-8C57-C95BBF7346A3}">
      <dgm:prSet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Dibujante</a:t>
          </a:r>
          <a:endParaRPr lang="es-ES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AC9B438-968D-4298-AB20-9EF845A0B4C9}" type="parTrans" cxnId="{8E5872D3-B7A5-4072-BE26-7825F96C8E33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A22C99-4965-4B6C-804E-E6FA1F56264E}" type="sibTrans" cxnId="{8E5872D3-B7A5-4072-BE26-7825F96C8E33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A6B28B3-85B1-48CA-9FD0-FF3FAF536DD6}">
      <dgm:prSet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DD70A3C-BA7A-4471-93D1-8308A9F87EB9}" type="parTrans" cxnId="{8804FA84-5971-412B-AC5C-535D35294949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60239C8-0E2B-4A23-A048-653305BDE325}" type="sibTrans" cxnId="{8804FA84-5971-412B-AC5C-535D35294949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53293" custScaleY="162053" custLinFactNeighborX="1137" custLinFactNeighborY="-248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42938FBD-588E-4075-B941-A141C87F25C1}" type="pres">
      <dgm:prSet presAssocID="{CAC9B438-968D-4298-AB20-9EF845A0B4C9}" presName="Name35" presStyleLbl="parChTrans1D2" presStyleIdx="0" presStyleCnt="2"/>
      <dgm:spPr/>
      <dgm:t>
        <a:bodyPr/>
        <a:lstStyle/>
        <a:p>
          <a:endParaRPr lang="es-ES"/>
        </a:p>
      </dgm:t>
    </dgm:pt>
    <dgm:pt modelId="{32C72EA6-1BD1-4E73-8612-96CAB62B9E60}" type="pres">
      <dgm:prSet presAssocID="{87B446A2-13AF-4F3E-8C57-C95BBF7346A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FC3A8D1-FF40-495A-AB2D-9D74F27720C0}" type="pres">
      <dgm:prSet presAssocID="{87B446A2-13AF-4F3E-8C57-C95BBF7346A3}" presName="rootComposite" presStyleCnt="0"/>
      <dgm:spPr/>
      <dgm:t>
        <a:bodyPr/>
        <a:lstStyle/>
        <a:p>
          <a:endParaRPr lang="es-ES"/>
        </a:p>
      </dgm:t>
    </dgm:pt>
    <dgm:pt modelId="{7E1C8182-160F-423B-AB44-9C1D0C1D8BF3}" type="pres">
      <dgm:prSet presAssocID="{87B446A2-13AF-4F3E-8C57-C95BBF7346A3}" presName="rootText" presStyleLbl="node2" presStyleIdx="0" presStyleCnt="2" custScaleX="112581" custScaleY="127014" custLinFactNeighborY="132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1ABDFD-C922-40AB-B713-C564082975F5}" type="pres">
      <dgm:prSet presAssocID="{87B446A2-13AF-4F3E-8C57-C95BBF7346A3}" presName="rootConnector" presStyleLbl="node2" presStyleIdx="0" presStyleCnt="2"/>
      <dgm:spPr/>
      <dgm:t>
        <a:bodyPr/>
        <a:lstStyle/>
        <a:p>
          <a:endParaRPr lang="es-ES"/>
        </a:p>
      </dgm:t>
    </dgm:pt>
    <dgm:pt modelId="{8DBAB389-0F8B-4021-83E9-857A6490F833}" type="pres">
      <dgm:prSet presAssocID="{87B446A2-13AF-4F3E-8C57-C95BBF7346A3}" presName="hierChild4" presStyleCnt="0"/>
      <dgm:spPr/>
      <dgm:t>
        <a:bodyPr/>
        <a:lstStyle/>
        <a:p>
          <a:endParaRPr lang="es-ES"/>
        </a:p>
      </dgm:t>
    </dgm:pt>
    <dgm:pt modelId="{C5D0AB7F-2C93-425A-B86E-81C591DF8C10}" type="pres">
      <dgm:prSet presAssocID="{87B446A2-13AF-4F3E-8C57-C95BBF7346A3}" presName="hierChild5" presStyleCnt="0"/>
      <dgm:spPr/>
      <dgm:t>
        <a:bodyPr/>
        <a:lstStyle/>
        <a:p>
          <a:endParaRPr lang="es-ES"/>
        </a:p>
      </dgm:t>
    </dgm:pt>
    <dgm:pt modelId="{238EB28E-8B28-412B-B72D-A53004A3A041}" type="pres">
      <dgm:prSet presAssocID="{2DD70A3C-BA7A-4471-93D1-8308A9F87EB9}" presName="Name35" presStyleLbl="parChTrans1D2" presStyleIdx="1" presStyleCnt="2"/>
      <dgm:spPr/>
      <dgm:t>
        <a:bodyPr/>
        <a:lstStyle/>
        <a:p>
          <a:endParaRPr lang="es-ES"/>
        </a:p>
      </dgm:t>
    </dgm:pt>
    <dgm:pt modelId="{C900D1BA-CE18-48E9-AA4C-9F6D0960C8F4}" type="pres">
      <dgm:prSet presAssocID="{4A6B28B3-85B1-48CA-9FD0-FF3FAF536DD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855488E-AB15-41C8-855E-05D34650F154}" type="pres">
      <dgm:prSet presAssocID="{4A6B28B3-85B1-48CA-9FD0-FF3FAF536DD6}" presName="rootComposite" presStyleCnt="0"/>
      <dgm:spPr/>
      <dgm:t>
        <a:bodyPr/>
        <a:lstStyle/>
        <a:p>
          <a:endParaRPr lang="es-ES"/>
        </a:p>
      </dgm:t>
    </dgm:pt>
    <dgm:pt modelId="{C15EF9B0-0285-4CE2-9065-C3E0AC48960A}" type="pres">
      <dgm:prSet presAssocID="{4A6B28B3-85B1-48CA-9FD0-FF3FAF536DD6}" presName="rootText" presStyleLbl="node2" presStyleIdx="1" presStyleCnt="2" custScaleX="112581" custScaleY="127014" custLinFactNeighborY="132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C7F41EE-193F-4A18-ABF9-3611617AC526}" type="pres">
      <dgm:prSet presAssocID="{4A6B28B3-85B1-48CA-9FD0-FF3FAF536DD6}" presName="rootConnector" presStyleLbl="node2" presStyleIdx="1" presStyleCnt="2"/>
      <dgm:spPr/>
      <dgm:t>
        <a:bodyPr/>
        <a:lstStyle/>
        <a:p>
          <a:endParaRPr lang="es-ES"/>
        </a:p>
      </dgm:t>
    </dgm:pt>
    <dgm:pt modelId="{829AE6CC-99A6-4127-9023-A5377D11482E}" type="pres">
      <dgm:prSet presAssocID="{4A6B28B3-85B1-48CA-9FD0-FF3FAF536DD6}" presName="hierChild4" presStyleCnt="0"/>
      <dgm:spPr/>
      <dgm:t>
        <a:bodyPr/>
        <a:lstStyle/>
        <a:p>
          <a:endParaRPr lang="es-ES"/>
        </a:p>
      </dgm:t>
    </dgm:pt>
    <dgm:pt modelId="{D6EBEC00-0690-4999-B5F3-37FB39854F45}" type="pres">
      <dgm:prSet presAssocID="{4A6B28B3-85B1-48CA-9FD0-FF3FAF536DD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F6DA7-8161-457D-92B1-4E6338D85577}" type="presOf" srcId="{87B446A2-13AF-4F3E-8C57-C95BBF7346A3}" destId="{781ABDFD-C922-40AB-B713-C564082975F5}" srcOrd="1" destOrd="0" presId="urn:microsoft.com/office/officeart/2005/8/layout/orgChart1"/>
    <dgm:cxn modelId="{6BF53959-7D90-4C8A-92E7-F92EE629C84D}" type="presOf" srcId="{87B446A2-13AF-4F3E-8C57-C95BBF7346A3}" destId="{7E1C8182-160F-423B-AB44-9C1D0C1D8BF3}" srcOrd="0" destOrd="0" presId="urn:microsoft.com/office/officeart/2005/8/layout/orgChart1"/>
    <dgm:cxn modelId="{8E5872D3-B7A5-4072-BE26-7825F96C8E33}" srcId="{9DEA55C1-E59C-4B5B-90DC-1D0B54C2B20C}" destId="{87B446A2-13AF-4F3E-8C57-C95BBF7346A3}" srcOrd="0" destOrd="0" parTransId="{CAC9B438-968D-4298-AB20-9EF845A0B4C9}" sibTransId="{9CA22C99-4965-4B6C-804E-E6FA1F56264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81AD5BD-9041-41C0-9DB7-372940FE5CFD}" type="presOf" srcId="{4A6B28B3-85B1-48CA-9FD0-FF3FAF536DD6}" destId="{C15EF9B0-0285-4CE2-9065-C3E0AC48960A}" srcOrd="0" destOrd="0" presId="urn:microsoft.com/office/officeart/2005/8/layout/orgChart1"/>
    <dgm:cxn modelId="{9034C5C4-9616-4EE7-966A-1C7C07DC69DA}" type="presOf" srcId="{4A6B28B3-85B1-48CA-9FD0-FF3FAF536DD6}" destId="{0C7F41EE-193F-4A18-ABF9-3611617AC526}" srcOrd="1" destOrd="0" presId="urn:microsoft.com/office/officeart/2005/8/layout/orgChart1"/>
    <dgm:cxn modelId="{8804FA84-5971-412B-AC5C-535D35294949}" srcId="{9DEA55C1-E59C-4B5B-90DC-1D0B54C2B20C}" destId="{4A6B28B3-85B1-48CA-9FD0-FF3FAF536DD6}" srcOrd="1" destOrd="0" parTransId="{2DD70A3C-BA7A-4471-93D1-8308A9F87EB9}" sibTransId="{D60239C8-0E2B-4A23-A048-653305BDE325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A65E450-7C1F-44BD-84AD-2E3BC4128684}" type="presOf" srcId="{2DD70A3C-BA7A-4471-93D1-8308A9F87EB9}" destId="{238EB28E-8B28-412B-B72D-A53004A3A041}" srcOrd="0" destOrd="0" presId="urn:microsoft.com/office/officeart/2005/8/layout/orgChart1"/>
    <dgm:cxn modelId="{820145DF-3052-4CE1-A125-024E51B37595}" type="presOf" srcId="{CAC9B438-968D-4298-AB20-9EF845A0B4C9}" destId="{42938FBD-588E-4075-B941-A141C87F25C1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31D2F07D-0B87-49F1-A798-291D3FD4EFCA}" type="presParOf" srcId="{05E8A0F8-8F4A-4D16-B455-9B21EE5D83FA}" destId="{42938FBD-588E-4075-B941-A141C87F25C1}" srcOrd="0" destOrd="0" presId="urn:microsoft.com/office/officeart/2005/8/layout/orgChart1"/>
    <dgm:cxn modelId="{A5F7F5B4-8A83-430B-80F9-C705E39F709F}" type="presParOf" srcId="{05E8A0F8-8F4A-4D16-B455-9B21EE5D83FA}" destId="{32C72EA6-1BD1-4E73-8612-96CAB62B9E60}" srcOrd="1" destOrd="0" presId="urn:microsoft.com/office/officeart/2005/8/layout/orgChart1"/>
    <dgm:cxn modelId="{1F22A252-0A97-458B-AD6D-A75516567F79}" type="presParOf" srcId="{32C72EA6-1BD1-4E73-8612-96CAB62B9E60}" destId="{EFC3A8D1-FF40-495A-AB2D-9D74F27720C0}" srcOrd="0" destOrd="0" presId="urn:microsoft.com/office/officeart/2005/8/layout/orgChart1"/>
    <dgm:cxn modelId="{780C95F3-494D-4955-9CB5-AD62981D99E9}" type="presParOf" srcId="{EFC3A8D1-FF40-495A-AB2D-9D74F27720C0}" destId="{7E1C8182-160F-423B-AB44-9C1D0C1D8BF3}" srcOrd="0" destOrd="0" presId="urn:microsoft.com/office/officeart/2005/8/layout/orgChart1"/>
    <dgm:cxn modelId="{50DB0EBC-B086-4395-866B-91A438C2ADB4}" type="presParOf" srcId="{EFC3A8D1-FF40-495A-AB2D-9D74F27720C0}" destId="{781ABDFD-C922-40AB-B713-C564082975F5}" srcOrd="1" destOrd="0" presId="urn:microsoft.com/office/officeart/2005/8/layout/orgChart1"/>
    <dgm:cxn modelId="{EFBAB01B-1D28-4E5B-864A-C813B022A0EA}" type="presParOf" srcId="{32C72EA6-1BD1-4E73-8612-96CAB62B9E60}" destId="{8DBAB389-0F8B-4021-83E9-857A6490F833}" srcOrd="1" destOrd="0" presId="urn:microsoft.com/office/officeart/2005/8/layout/orgChart1"/>
    <dgm:cxn modelId="{FD87F084-2CCA-4883-B48A-10DCDA6B2D19}" type="presParOf" srcId="{32C72EA6-1BD1-4E73-8612-96CAB62B9E60}" destId="{C5D0AB7F-2C93-425A-B86E-81C591DF8C10}" srcOrd="2" destOrd="0" presId="urn:microsoft.com/office/officeart/2005/8/layout/orgChart1"/>
    <dgm:cxn modelId="{BDF5590E-74BB-41C2-A80B-BF90D66CEBB1}" type="presParOf" srcId="{05E8A0F8-8F4A-4D16-B455-9B21EE5D83FA}" destId="{238EB28E-8B28-412B-B72D-A53004A3A041}" srcOrd="2" destOrd="0" presId="urn:microsoft.com/office/officeart/2005/8/layout/orgChart1"/>
    <dgm:cxn modelId="{CC6272FF-111B-439A-BCC0-19A0E1696927}" type="presParOf" srcId="{05E8A0F8-8F4A-4D16-B455-9B21EE5D83FA}" destId="{C900D1BA-CE18-48E9-AA4C-9F6D0960C8F4}" srcOrd="3" destOrd="0" presId="urn:microsoft.com/office/officeart/2005/8/layout/orgChart1"/>
    <dgm:cxn modelId="{A6BD8ACC-BC42-43FE-B71A-659972A5CBA5}" type="presParOf" srcId="{C900D1BA-CE18-48E9-AA4C-9F6D0960C8F4}" destId="{D855488E-AB15-41C8-855E-05D34650F154}" srcOrd="0" destOrd="0" presId="urn:microsoft.com/office/officeart/2005/8/layout/orgChart1"/>
    <dgm:cxn modelId="{BCE880FC-B641-488A-BB23-EAC459EE62E1}" type="presParOf" srcId="{D855488E-AB15-41C8-855E-05D34650F154}" destId="{C15EF9B0-0285-4CE2-9065-C3E0AC48960A}" srcOrd="0" destOrd="0" presId="urn:microsoft.com/office/officeart/2005/8/layout/orgChart1"/>
    <dgm:cxn modelId="{AA0D4404-7112-4BBC-9884-1D13B25C8A92}" type="presParOf" srcId="{D855488E-AB15-41C8-855E-05D34650F154}" destId="{0C7F41EE-193F-4A18-ABF9-3611617AC526}" srcOrd="1" destOrd="0" presId="urn:microsoft.com/office/officeart/2005/8/layout/orgChart1"/>
    <dgm:cxn modelId="{7FEA2D1F-FA48-4024-9DBF-5DC1BD94B2FB}" type="presParOf" srcId="{C900D1BA-CE18-48E9-AA4C-9F6D0960C8F4}" destId="{829AE6CC-99A6-4127-9023-A5377D11482E}" srcOrd="1" destOrd="0" presId="urn:microsoft.com/office/officeart/2005/8/layout/orgChart1"/>
    <dgm:cxn modelId="{D96D1061-2A1F-4BEC-899E-B2CEC5A2BE8A}" type="presParOf" srcId="{C900D1BA-CE18-48E9-AA4C-9F6D0960C8F4}" destId="{D6EBEC00-0690-4999-B5F3-37FB39854F45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9F2BE5F-860C-4789-BAFE-A0D0D69A4B04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E11368C2-7B7D-44CD-9435-C06BF4145361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Jefe(a) de Estadísticas de Seguridad Vial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6073A7-775F-41E6-B7B5-5EE25918D16E}" type="parTrans" cxnId="{8EFCC242-13C0-4C84-8803-4E65EA0B2AA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7E3142E-5F7D-45FD-ACD7-7B3EB452CEA2}" type="sibTrans" cxnId="{8EFCC242-13C0-4C84-8803-4E65EA0B2AAB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F456F8-DEE4-4738-9E70-EF242B252956}">
      <dgm:prSet phldrT="[Texto]"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Supervisor(a) General </a:t>
          </a:r>
        </a:p>
      </dgm:t>
    </dgm:pt>
    <dgm:pt modelId="{6EBBB729-D6E5-498A-97AD-EFA004174CAD}" type="parTrans" cxnId="{29265C8D-70B5-4148-82D4-368F26C9B7C9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C0C41BD-C24F-4D4C-AA3A-A2BAD2687391}" type="sibTrans" cxnId="{29265C8D-70B5-4148-82D4-368F26C9B7C9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2151066-EC41-446C-9BE2-C5AB4024184F}">
      <dgm:prSet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de </a:t>
          </a:r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cuadrilla</a:t>
          </a:r>
          <a:endParaRPr lang="es-ES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23A5B8E-5B1D-4387-BF8E-35F3F3543898}" type="parTrans" cxnId="{8EED435C-32AB-4427-8B9C-CA5B64B04C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EC6C11-0CF5-449D-871D-C173FC32DB9D}" type="sibTrans" cxnId="{8EED435C-32AB-4427-8B9C-CA5B64B04C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BE8223-119F-4CBE-B99D-9E4F8D326484}">
      <dgm:prSet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 Vial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 </a:t>
          </a:r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Generales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2142544-472E-46A1-9C17-001C5771EF40}" type="parTrans" cxnId="{1D2A1523-7CE0-473E-9720-6CF0242CC03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4963A77-571E-4F8E-A605-A83D13654049}" type="sibTrans" cxnId="{1D2A1523-7CE0-473E-9720-6CF0242CC03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8FA3D9-54DE-4452-A8E0-7DDD86DC989D}">
      <dgm:prSet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de </a:t>
          </a:r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Cuadrilla</a:t>
          </a:r>
          <a:endParaRPr lang="es-ES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206F40B-E7F8-4CC0-9489-FE24565555FC}" type="parTrans" cxnId="{59A4CE63-13B2-4221-AE95-AC719588105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DDFC886-5589-4D47-AE26-9EBE8E09A499}" type="sibTrans" cxnId="{59A4CE63-13B2-4221-AE95-AC719588105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FFAC26C-2EE0-4C64-8EDA-9F37F698969B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</a:t>
          </a:r>
        </a:p>
      </dgm:t>
    </dgm:pt>
    <dgm:pt modelId="{3032897E-B575-4D8F-AB10-CDC2C4610E0D}" type="parTrans" cxnId="{E54B5AB7-DB49-4BBF-8D88-B2A58450619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A8D8ED7-320E-472D-BFAF-2E476D176D5D}" type="sibTrans" cxnId="{E54B5AB7-DB49-4BBF-8D88-B2A58450619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EAE46A1-8F91-4B73-A9C5-F9B0DA22D4D9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60CA69-54E3-4270-84B1-F334060B5243}" type="parTrans" cxnId="{E1BA6737-09EE-4AF4-BA0D-E379B335FA3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DD8595B-665B-4A1E-940E-F06186E2F125}" type="sibTrans" cxnId="{E1BA6737-09EE-4AF4-BA0D-E379B335FA3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8B6C1CC-4233-436E-B926-03A8DEEC4BEA}">
      <dgm:prSet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Encargado(a) de Área </a:t>
          </a:r>
        </a:p>
      </dgm:t>
    </dgm:pt>
    <dgm:pt modelId="{91E20B9E-D122-4B20-BCB0-EA9FC63A617F}" type="sibTrans" cxnId="{8AFA029B-2A93-4305-899C-538BEC2D7A79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56B6BFA-53FE-46BF-8516-40378E70F60D}" type="parTrans" cxnId="{8AFA029B-2A93-4305-899C-538BEC2D7A79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C3B4DF7-CD8F-4A5E-A400-6043D1D18860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Dispositivos Viales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C517B48-97B9-4396-96D0-52E4FB23FD7A}" type="parTrans" cxnId="{401AC610-055F-45B7-B8F5-0B7CF0B9B7D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198CCE5-485A-4702-91A1-2C7916936C91}" type="sibTrans" cxnId="{401AC610-055F-45B7-B8F5-0B7CF0B9B7D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29377AB-F3CE-49E2-A8C9-ADB120D6CEE9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Señalamiento Vertical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52A40F-C5C9-4E29-A422-AA26EABE30AD}" type="parTrans" cxnId="{FC4AC9DA-73D7-4146-B941-AEB5F7F225C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9AFD1C4-7C3D-4217-90C4-14B70A1FD610}" type="sibTrans" cxnId="{FC4AC9DA-73D7-4146-B941-AEB5F7F225C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60D4D7C-8424-4AB1-B871-CE0061BA6C50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Serigrafía</a:t>
          </a:r>
          <a:endParaRPr lang="es-ES" sz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E46D23F-4EA4-416B-B2CC-4D98E2A9C917}" type="parTrans" cxnId="{81F5B5D4-5465-4098-B749-A10F6580122A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DE76505-1605-48F7-AF14-0C8814F46411}" type="sibTrans" cxnId="{81F5B5D4-5465-4098-B749-A10F6580122A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5FD6F31-C595-429A-8A39-B4D76647A631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Chofer</a:t>
          </a:r>
          <a:endParaRPr lang="es-ES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14DD3F2-748C-4209-9620-978AF7F2E575}" type="parTrans" cxnId="{DB096B30-3DA8-409A-B4FC-7DFD6BB943D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6971E10-05A5-4FB6-955A-CBE290D88F07}" type="sibTrans" cxnId="{DB096B30-3DA8-409A-B4FC-7DFD6BB943D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D617BCC-03F9-4FE5-BA67-B22A1B99E97E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 </a:t>
          </a:r>
        </a:p>
      </dgm:t>
    </dgm:pt>
    <dgm:pt modelId="{951F5E39-0735-47C2-A854-FD58583440EF}" type="parTrans" cxnId="{1C9397D9-9783-4CC6-A2A9-49E15AF5955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78EED2A-09B1-446A-B441-D7807962791D}" type="sibTrans" cxnId="{1C9397D9-9783-4CC6-A2A9-49E15AF5955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DDB0A8-2869-4E29-B8C0-21336276F7DC}" type="pres">
      <dgm:prSet presAssocID="{99F2BE5F-860C-4789-BAFE-A0D0D69A4B0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0F675F5-CB2A-48C5-A950-2A2AA1101AA0}" type="pres">
      <dgm:prSet presAssocID="{E11368C2-7B7D-44CD-9435-C06BF4145361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75812FE-028E-4B21-B7B9-26FCC8A1AB05}" type="pres">
      <dgm:prSet presAssocID="{E11368C2-7B7D-44CD-9435-C06BF4145361}" presName="rootComposite1" presStyleCnt="0"/>
      <dgm:spPr/>
      <dgm:t>
        <a:bodyPr/>
        <a:lstStyle/>
        <a:p>
          <a:endParaRPr lang="es-ES"/>
        </a:p>
      </dgm:t>
    </dgm:pt>
    <dgm:pt modelId="{4787341C-C835-4B0F-A5D7-E2D613B848C7}" type="pres">
      <dgm:prSet presAssocID="{E11368C2-7B7D-44CD-9435-C06BF4145361}" presName="rootText1" presStyleLbl="node0" presStyleIdx="0" presStyleCnt="1" custScaleX="109252" custScaleY="68266" custLinFactNeighborX="-341" custLinFactNeighborY="800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A3C3DF0-7641-4E53-BA07-C42EC98D67C0}" type="pres">
      <dgm:prSet presAssocID="{E11368C2-7B7D-44CD-9435-C06BF4145361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24B4E8A-354A-4E7D-81A5-725FDB75114B}" type="pres">
      <dgm:prSet presAssocID="{E11368C2-7B7D-44CD-9435-C06BF4145361}" presName="hierChild2" presStyleCnt="0"/>
      <dgm:spPr/>
      <dgm:t>
        <a:bodyPr/>
        <a:lstStyle/>
        <a:p>
          <a:endParaRPr lang="es-ES"/>
        </a:p>
      </dgm:t>
    </dgm:pt>
    <dgm:pt modelId="{D0BF4E3D-0395-423C-BD88-47D7E9768B0E}" type="pres">
      <dgm:prSet presAssocID="{2C517B48-97B9-4396-96D0-52E4FB23FD7A}" presName="Name37" presStyleLbl="parChTrans1D2" presStyleIdx="0" presStyleCnt="3"/>
      <dgm:spPr/>
      <dgm:t>
        <a:bodyPr/>
        <a:lstStyle/>
        <a:p>
          <a:endParaRPr lang="es-ES"/>
        </a:p>
      </dgm:t>
    </dgm:pt>
    <dgm:pt modelId="{94EDA252-A4F6-459F-9162-146425466C4C}" type="pres">
      <dgm:prSet presAssocID="{4C3B4DF7-CD8F-4A5E-A400-6043D1D1886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0AE4EF0-F4E1-49FA-A238-77A66E72F651}" type="pres">
      <dgm:prSet presAssocID="{4C3B4DF7-CD8F-4A5E-A400-6043D1D18860}" presName="rootComposite" presStyleCnt="0"/>
      <dgm:spPr/>
      <dgm:t>
        <a:bodyPr/>
        <a:lstStyle/>
        <a:p>
          <a:endParaRPr lang="es-ES"/>
        </a:p>
      </dgm:t>
    </dgm:pt>
    <dgm:pt modelId="{74B30EBA-AB85-4B75-BFFC-DB88CF91AE54}" type="pres">
      <dgm:prSet presAssocID="{4C3B4DF7-CD8F-4A5E-A400-6043D1D18860}" presName="rootText" presStyleLbl="node2" presStyleIdx="0" presStyleCnt="3" custScaleX="115449" custScaleY="45921" custLinFactNeighborY="81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3C5163-1C62-48A4-B483-533857D025FF}" type="pres">
      <dgm:prSet presAssocID="{4C3B4DF7-CD8F-4A5E-A400-6043D1D18860}" presName="rootConnector" presStyleLbl="node2" presStyleIdx="0" presStyleCnt="3"/>
      <dgm:spPr/>
      <dgm:t>
        <a:bodyPr/>
        <a:lstStyle/>
        <a:p>
          <a:endParaRPr lang="es-ES"/>
        </a:p>
      </dgm:t>
    </dgm:pt>
    <dgm:pt modelId="{1DE9D05C-8F9F-4E2D-8F46-97CB4448223B}" type="pres">
      <dgm:prSet presAssocID="{4C3B4DF7-CD8F-4A5E-A400-6043D1D18860}" presName="hierChild4" presStyleCnt="0"/>
      <dgm:spPr/>
      <dgm:t>
        <a:bodyPr/>
        <a:lstStyle/>
        <a:p>
          <a:endParaRPr lang="es-ES"/>
        </a:p>
      </dgm:t>
    </dgm:pt>
    <dgm:pt modelId="{DDA7CD8A-9D65-4D56-91DF-E1EE0E916E6F}" type="pres">
      <dgm:prSet presAssocID="{6EBBB729-D6E5-498A-97AD-EFA004174CAD}" presName="Name37" presStyleLbl="parChTrans1D3" presStyleIdx="0" presStyleCnt="3"/>
      <dgm:spPr/>
      <dgm:t>
        <a:bodyPr/>
        <a:lstStyle/>
        <a:p>
          <a:endParaRPr lang="es-ES"/>
        </a:p>
      </dgm:t>
    </dgm:pt>
    <dgm:pt modelId="{BD664147-EBAE-415D-B275-CC9BDC6EF248}" type="pres">
      <dgm:prSet presAssocID="{86F456F8-DEE4-4738-9E70-EF242B25295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4BF26FE-D620-4B3B-864C-4D4A8C297E91}" type="pres">
      <dgm:prSet presAssocID="{86F456F8-DEE4-4738-9E70-EF242B252956}" presName="rootComposite" presStyleCnt="0"/>
      <dgm:spPr/>
      <dgm:t>
        <a:bodyPr/>
        <a:lstStyle/>
        <a:p>
          <a:endParaRPr lang="es-ES"/>
        </a:p>
      </dgm:t>
    </dgm:pt>
    <dgm:pt modelId="{7C011B22-4B3C-4239-89F5-55457CE700DD}" type="pres">
      <dgm:prSet presAssocID="{86F456F8-DEE4-4738-9E70-EF242B252956}" presName="rootText" presStyleLbl="node3" presStyleIdx="0" presStyleCnt="3" custScaleX="115449" custScaleY="75621" custLinFactNeighborX="-150" custLinFactNeighborY="569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A8F5AF-64DF-4389-AB9D-6300B7D53B59}" type="pres">
      <dgm:prSet presAssocID="{86F456F8-DEE4-4738-9E70-EF242B252956}" presName="rootConnector" presStyleLbl="node3" presStyleIdx="0" presStyleCnt="3"/>
      <dgm:spPr/>
      <dgm:t>
        <a:bodyPr/>
        <a:lstStyle/>
        <a:p>
          <a:endParaRPr lang="es-ES"/>
        </a:p>
      </dgm:t>
    </dgm:pt>
    <dgm:pt modelId="{09C42C1A-2899-457C-8CF0-33A41A365DB7}" type="pres">
      <dgm:prSet presAssocID="{86F456F8-DEE4-4738-9E70-EF242B252956}" presName="hierChild4" presStyleCnt="0"/>
      <dgm:spPr/>
      <dgm:t>
        <a:bodyPr/>
        <a:lstStyle/>
        <a:p>
          <a:endParaRPr lang="es-ES"/>
        </a:p>
      </dgm:t>
    </dgm:pt>
    <dgm:pt modelId="{52FDE0AD-8B23-4E5C-872E-D798B7A7139E}" type="pres">
      <dgm:prSet presAssocID="{923A5B8E-5B1D-4387-BF8E-35F3F3543898}" presName="Name35" presStyleLbl="parChTrans1D4" presStyleIdx="0" presStyleCnt="6"/>
      <dgm:spPr/>
      <dgm:t>
        <a:bodyPr/>
        <a:lstStyle/>
        <a:p>
          <a:endParaRPr lang="es-ES"/>
        </a:p>
      </dgm:t>
    </dgm:pt>
    <dgm:pt modelId="{E30455FC-C29C-4F7D-97FF-C98D22C7A050}" type="pres">
      <dgm:prSet presAssocID="{B2151066-EC41-446C-9BE2-C5AB4024184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51A98D8A-D805-447A-A8D1-6352180600FC}" type="pres">
      <dgm:prSet presAssocID="{B2151066-EC41-446C-9BE2-C5AB4024184F}" presName="rootComposite" presStyleCnt="0"/>
      <dgm:spPr/>
      <dgm:t>
        <a:bodyPr/>
        <a:lstStyle/>
        <a:p>
          <a:endParaRPr lang="es-ES"/>
        </a:p>
      </dgm:t>
    </dgm:pt>
    <dgm:pt modelId="{BB1A8FE5-2BCB-4FFB-8A0E-15E84D4BB45A}" type="pres">
      <dgm:prSet presAssocID="{B2151066-EC41-446C-9BE2-C5AB4024184F}" presName="rootText" presStyleLbl="node4" presStyleIdx="0" presStyleCnt="6" custScaleX="115449" custScaleY="73676" custLinFactNeighborX="-117" custLinFactNeighborY="271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BA7525-2725-493D-9524-BCE929421E41}" type="pres">
      <dgm:prSet presAssocID="{B2151066-EC41-446C-9BE2-C5AB4024184F}" presName="rootConnector" presStyleLbl="node4" presStyleIdx="0" presStyleCnt="6"/>
      <dgm:spPr/>
      <dgm:t>
        <a:bodyPr/>
        <a:lstStyle/>
        <a:p>
          <a:endParaRPr lang="es-ES"/>
        </a:p>
      </dgm:t>
    </dgm:pt>
    <dgm:pt modelId="{DE7D21B7-1DCF-4456-B112-EC3A4274E7FC}" type="pres">
      <dgm:prSet presAssocID="{B2151066-EC41-446C-9BE2-C5AB4024184F}" presName="hierChild4" presStyleCnt="0"/>
      <dgm:spPr/>
      <dgm:t>
        <a:bodyPr/>
        <a:lstStyle/>
        <a:p>
          <a:endParaRPr lang="es-ES"/>
        </a:p>
      </dgm:t>
    </dgm:pt>
    <dgm:pt modelId="{B75ACDE9-EA8B-4F6F-AA48-1864B86D9BB9}" type="pres">
      <dgm:prSet presAssocID="{72142544-472E-46A1-9C17-001C5771EF40}" presName="Name35" presStyleLbl="parChTrans1D4" presStyleIdx="1" presStyleCnt="6"/>
      <dgm:spPr/>
      <dgm:t>
        <a:bodyPr/>
        <a:lstStyle/>
        <a:p>
          <a:endParaRPr lang="es-ES"/>
        </a:p>
      </dgm:t>
    </dgm:pt>
    <dgm:pt modelId="{07587FEE-0BDA-4EF5-AA83-16224572B22C}" type="pres">
      <dgm:prSet presAssocID="{E7BE8223-119F-4CBE-B99D-9E4F8D3264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A6CC13B-F72C-478F-AACD-C4ABB6198D72}" type="pres">
      <dgm:prSet presAssocID="{E7BE8223-119F-4CBE-B99D-9E4F8D326484}" presName="rootComposite" presStyleCnt="0"/>
      <dgm:spPr/>
      <dgm:t>
        <a:bodyPr/>
        <a:lstStyle/>
        <a:p>
          <a:endParaRPr lang="es-ES"/>
        </a:p>
      </dgm:t>
    </dgm:pt>
    <dgm:pt modelId="{6F310C5C-A364-437E-B645-0C7446F5F357}" type="pres">
      <dgm:prSet presAssocID="{E7BE8223-119F-4CBE-B99D-9E4F8D326484}" presName="rootText" presStyleLbl="node4" presStyleIdx="1" presStyleCnt="6" custScaleX="115449" custScaleY="161460" custLinFactNeighborY="127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525DFC-54C0-42E0-A4E5-95FFDC22E02F}" type="pres">
      <dgm:prSet presAssocID="{E7BE8223-119F-4CBE-B99D-9E4F8D326484}" presName="rootConnector" presStyleLbl="node4" presStyleIdx="1" presStyleCnt="6"/>
      <dgm:spPr/>
      <dgm:t>
        <a:bodyPr/>
        <a:lstStyle/>
        <a:p>
          <a:endParaRPr lang="es-ES"/>
        </a:p>
      </dgm:t>
    </dgm:pt>
    <dgm:pt modelId="{533C65BE-EEC4-4442-A526-A04915BE16EF}" type="pres">
      <dgm:prSet presAssocID="{E7BE8223-119F-4CBE-B99D-9E4F8D326484}" presName="hierChild4" presStyleCnt="0"/>
      <dgm:spPr/>
      <dgm:t>
        <a:bodyPr/>
        <a:lstStyle/>
        <a:p>
          <a:endParaRPr lang="es-ES"/>
        </a:p>
      </dgm:t>
    </dgm:pt>
    <dgm:pt modelId="{7C778F0B-F93B-47A5-9B09-9F63602B02F6}" type="pres">
      <dgm:prSet presAssocID="{E7BE8223-119F-4CBE-B99D-9E4F8D326484}" presName="hierChild5" presStyleCnt="0"/>
      <dgm:spPr/>
      <dgm:t>
        <a:bodyPr/>
        <a:lstStyle/>
        <a:p>
          <a:endParaRPr lang="es-ES"/>
        </a:p>
      </dgm:t>
    </dgm:pt>
    <dgm:pt modelId="{D55171C5-E65D-47DE-866F-C9431F71598A}" type="pres">
      <dgm:prSet presAssocID="{B2151066-EC41-446C-9BE2-C5AB4024184F}" presName="hierChild5" presStyleCnt="0"/>
      <dgm:spPr/>
      <dgm:t>
        <a:bodyPr/>
        <a:lstStyle/>
        <a:p>
          <a:endParaRPr lang="es-ES"/>
        </a:p>
      </dgm:t>
    </dgm:pt>
    <dgm:pt modelId="{95B05732-FF67-4E41-89DA-95B121013CA6}" type="pres">
      <dgm:prSet presAssocID="{86F456F8-DEE4-4738-9E70-EF242B252956}" presName="hierChild5" presStyleCnt="0"/>
      <dgm:spPr/>
      <dgm:t>
        <a:bodyPr/>
        <a:lstStyle/>
        <a:p>
          <a:endParaRPr lang="es-ES"/>
        </a:p>
      </dgm:t>
    </dgm:pt>
    <dgm:pt modelId="{BF29E48D-4F3C-4651-9B6A-FD02EFFF2790}" type="pres">
      <dgm:prSet presAssocID="{4C3B4DF7-CD8F-4A5E-A400-6043D1D18860}" presName="hierChild5" presStyleCnt="0"/>
      <dgm:spPr/>
      <dgm:t>
        <a:bodyPr/>
        <a:lstStyle/>
        <a:p>
          <a:endParaRPr lang="es-ES"/>
        </a:p>
      </dgm:t>
    </dgm:pt>
    <dgm:pt modelId="{D75B6FF6-141B-42BD-B2E1-4794DF8DE965}" type="pres">
      <dgm:prSet presAssocID="{8552A40F-C5C9-4E29-A422-AA26EABE30AD}" presName="Name37" presStyleLbl="parChTrans1D2" presStyleIdx="1" presStyleCnt="3"/>
      <dgm:spPr/>
      <dgm:t>
        <a:bodyPr/>
        <a:lstStyle/>
        <a:p>
          <a:endParaRPr lang="es-ES"/>
        </a:p>
      </dgm:t>
    </dgm:pt>
    <dgm:pt modelId="{10C73DA6-0636-4DC0-8445-477581067B38}" type="pres">
      <dgm:prSet presAssocID="{D29377AB-F3CE-49E2-A8C9-ADB120D6CEE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F98FE1B-48A9-428C-B1E2-506003C68827}" type="pres">
      <dgm:prSet presAssocID="{D29377AB-F3CE-49E2-A8C9-ADB120D6CEE9}" presName="rootComposite" presStyleCnt="0"/>
      <dgm:spPr/>
      <dgm:t>
        <a:bodyPr/>
        <a:lstStyle/>
        <a:p>
          <a:endParaRPr lang="es-ES"/>
        </a:p>
      </dgm:t>
    </dgm:pt>
    <dgm:pt modelId="{02038B9E-8F6A-4462-95A0-E9AD628DA7CA}" type="pres">
      <dgm:prSet presAssocID="{D29377AB-F3CE-49E2-A8C9-ADB120D6CEE9}" presName="rootText" presStyleLbl="node2" presStyleIdx="1" presStyleCnt="3" custScaleX="115449" custScaleY="45921" custLinFactNeighborY="81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2D54AA-E14F-4AC8-8C74-FF0EE420FFF1}" type="pres">
      <dgm:prSet presAssocID="{D29377AB-F3CE-49E2-A8C9-ADB120D6CEE9}" presName="rootConnector" presStyleLbl="node2" presStyleIdx="1" presStyleCnt="3"/>
      <dgm:spPr/>
      <dgm:t>
        <a:bodyPr/>
        <a:lstStyle/>
        <a:p>
          <a:endParaRPr lang="es-ES"/>
        </a:p>
      </dgm:t>
    </dgm:pt>
    <dgm:pt modelId="{059154F7-BEA9-4F84-900A-D50947829EF6}" type="pres">
      <dgm:prSet presAssocID="{D29377AB-F3CE-49E2-A8C9-ADB120D6CEE9}" presName="hierChild4" presStyleCnt="0"/>
      <dgm:spPr/>
      <dgm:t>
        <a:bodyPr/>
        <a:lstStyle/>
        <a:p>
          <a:endParaRPr lang="es-ES"/>
        </a:p>
      </dgm:t>
    </dgm:pt>
    <dgm:pt modelId="{298C94B6-01EF-4191-B012-03A580949DAF}" type="pres">
      <dgm:prSet presAssocID="{D206F40B-E7F8-4CC0-9489-FE24565555FC}" presName="Name37" presStyleLbl="parChTrans1D3" presStyleIdx="1" presStyleCnt="3"/>
      <dgm:spPr/>
      <dgm:t>
        <a:bodyPr/>
        <a:lstStyle/>
        <a:p>
          <a:endParaRPr lang="es-ES"/>
        </a:p>
      </dgm:t>
    </dgm:pt>
    <dgm:pt modelId="{8900816C-4AC2-42ED-920C-21D3B4A35365}" type="pres">
      <dgm:prSet presAssocID="{578FA3D9-54DE-4452-A8E0-7DDD86DC989D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1E186535-BCE0-4617-B054-BE419014E305}" type="pres">
      <dgm:prSet presAssocID="{578FA3D9-54DE-4452-A8E0-7DDD86DC989D}" presName="rootComposite" presStyleCnt="0"/>
      <dgm:spPr/>
      <dgm:t>
        <a:bodyPr/>
        <a:lstStyle/>
        <a:p>
          <a:endParaRPr lang="es-ES"/>
        </a:p>
      </dgm:t>
    </dgm:pt>
    <dgm:pt modelId="{D7CA4AAC-E54D-41D2-8C4C-7023ACB5BF89}" type="pres">
      <dgm:prSet presAssocID="{578FA3D9-54DE-4452-A8E0-7DDD86DC989D}" presName="rootText" presStyleLbl="node3" presStyleIdx="1" presStyleCnt="3" custScaleX="115449" custScaleY="77628" custLinFactNeighborY="57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179CC6-3C5B-46CF-996F-BD8D2162FE58}" type="pres">
      <dgm:prSet presAssocID="{578FA3D9-54DE-4452-A8E0-7DDD86DC989D}" presName="rootConnector" presStyleLbl="node3" presStyleIdx="1" presStyleCnt="3"/>
      <dgm:spPr/>
      <dgm:t>
        <a:bodyPr/>
        <a:lstStyle/>
        <a:p>
          <a:endParaRPr lang="es-ES"/>
        </a:p>
      </dgm:t>
    </dgm:pt>
    <dgm:pt modelId="{37C79ADF-CA8F-4350-A59B-C22BE143885D}" type="pres">
      <dgm:prSet presAssocID="{578FA3D9-54DE-4452-A8E0-7DDD86DC989D}" presName="hierChild4" presStyleCnt="0"/>
      <dgm:spPr/>
      <dgm:t>
        <a:bodyPr/>
        <a:lstStyle/>
        <a:p>
          <a:endParaRPr lang="es-ES"/>
        </a:p>
      </dgm:t>
    </dgm:pt>
    <dgm:pt modelId="{733639DF-F63E-47AE-84EA-6645D1826AAB}" type="pres">
      <dgm:prSet presAssocID="{3032897E-B575-4D8F-AB10-CDC2C4610E0D}" presName="Name50" presStyleLbl="parChTrans1D4" presStyleIdx="2" presStyleCnt="6"/>
      <dgm:spPr/>
      <dgm:t>
        <a:bodyPr/>
        <a:lstStyle/>
        <a:p>
          <a:endParaRPr lang="es-ES"/>
        </a:p>
      </dgm:t>
    </dgm:pt>
    <dgm:pt modelId="{DDB0FD16-E6D4-47C3-AD9D-2ED2353B9DB2}" type="pres">
      <dgm:prSet presAssocID="{7FFAC26C-2EE0-4C64-8EDA-9F37F698969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27668664-57A8-47CE-A0D8-2C8B8F51A662}" type="pres">
      <dgm:prSet presAssocID="{7FFAC26C-2EE0-4C64-8EDA-9F37F698969B}" presName="rootComposite" presStyleCnt="0"/>
      <dgm:spPr/>
      <dgm:t>
        <a:bodyPr/>
        <a:lstStyle/>
        <a:p>
          <a:endParaRPr lang="es-ES"/>
        </a:p>
      </dgm:t>
    </dgm:pt>
    <dgm:pt modelId="{DD73E021-B304-4245-A965-4BD94EA2E8B5}" type="pres">
      <dgm:prSet presAssocID="{7FFAC26C-2EE0-4C64-8EDA-9F37F698969B}" presName="rootText" presStyleLbl="node4" presStyleIdx="2" presStyleCnt="6" custScaleX="95371" custScaleY="60744" custLinFactNeighborX="-9687" custLinFactNeighborY="3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08C13D-6B1D-4CEC-BAA1-4127A3DC223A}" type="pres">
      <dgm:prSet presAssocID="{7FFAC26C-2EE0-4C64-8EDA-9F37F698969B}" presName="rootConnector" presStyleLbl="node4" presStyleIdx="2" presStyleCnt="6"/>
      <dgm:spPr/>
      <dgm:t>
        <a:bodyPr/>
        <a:lstStyle/>
        <a:p>
          <a:endParaRPr lang="es-ES"/>
        </a:p>
      </dgm:t>
    </dgm:pt>
    <dgm:pt modelId="{6CE00EA8-539F-40FD-84AD-446317951380}" type="pres">
      <dgm:prSet presAssocID="{7FFAC26C-2EE0-4C64-8EDA-9F37F698969B}" presName="hierChild4" presStyleCnt="0"/>
      <dgm:spPr/>
      <dgm:t>
        <a:bodyPr/>
        <a:lstStyle/>
        <a:p>
          <a:endParaRPr lang="es-ES"/>
        </a:p>
      </dgm:t>
    </dgm:pt>
    <dgm:pt modelId="{F187E2D6-5066-461C-986F-4E95E0D50808}" type="pres">
      <dgm:prSet presAssocID="{7FFAC26C-2EE0-4C64-8EDA-9F37F698969B}" presName="hierChild5" presStyleCnt="0"/>
      <dgm:spPr/>
      <dgm:t>
        <a:bodyPr/>
        <a:lstStyle/>
        <a:p>
          <a:endParaRPr lang="es-ES"/>
        </a:p>
      </dgm:t>
    </dgm:pt>
    <dgm:pt modelId="{6A32594D-803E-4DC7-A94B-D2ED3B5A0AEC}" type="pres">
      <dgm:prSet presAssocID="{951F5E39-0735-47C2-A854-FD58583440EF}" presName="Name50" presStyleLbl="parChTrans1D4" presStyleIdx="3" presStyleCnt="6"/>
      <dgm:spPr/>
      <dgm:t>
        <a:bodyPr/>
        <a:lstStyle/>
        <a:p>
          <a:endParaRPr lang="es-ES"/>
        </a:p>
      </dgm:t>
    </dgm:pt>
    <dgm:pt modelId="{5846CEEE-CEFB-430D-A7C5-EE7DE5A2E847}" type="pres">
      <dgm:prSet presAssocID="{DD617BCC-03F9-4FE5-BA67-B22A1B99E97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D482A04-101F-436D-8D1D-2BDA71B74158}" type="pres">
      <dgm:prSet presAssocID="{DD617BCC-03F9-4FE5-BA67-B22A1B99E97E}" presName="rootComposite" presStyleCnt="0"/>
      <dgm:spPr/>
      <dgm:t>
        <a:bodyPr/>
        <a:lstStyle/>
        <a:p>
          <a:endParaRPr lang="es-ES"/>
        </a:p>
      </dgm:t>
    </dgm:pt>
    <dgm:pt modelId="{C3D90FA3-BF32-45B4-A182-AA4E636E69FB}" type="pres">
      <dgm:prSet presAssocID="{DD617BCC-03F9-4FE5-BA67-B22A1B99E97E}" presName="rootText" presStyleLbl="node4" presStyleIdx="3" presStyleCnt="6" custScaleX="95371" custScaleY="120899" custLinFactNeighborX="-8670" custLinFactNeighborY="817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BDCFB49-109F-4D77-B85F-2521EB3B8078}" type="pres">
      <dgm:prSet presAssocID="{DD617BCC-03F9-4FE5-BA67-B22A1B99E97E}" presName="rootConnector" presStyleLbl="node4" presStyleIdx="3" presStyleCnt="6"/>
      <dgm:spPr/>
      <dgm:t>
        <a:bodyPr/>
        <a:lstStyle/>
        <a:p>
          <a:endParaRPr lang="es-ES"/>
        </a:p>
      </dgm:t>
    </dgm:pt>
    <dgm:pt modelId="{7F39BA9A-153C-470C-9E4D-80F1A204BAFE}" type="pres">
      <dgm:prSet presAssocID="{DD617BCC-03F9-4FE5-BA67-B22A1B99E97E}" presName="hierChild4" presStyleCnt="0"/>
      <dgm:spPr/>
      <dgm:t>
        <a:bodyPr/>
        <a:lstStyle/>
        <a:p>
          <a:endParaRPr lang="es-ES"/>
        </a:p>
      </dgm:t>
    </dgm:pt>
    <dgm:pt modelId="{1B738F8C-30E8-4D61-A7CB-417CCBA175D2}" type="pres">
      <dgm:prSet presAssocID="{DD617BCC-03F9-4FE5-BA67-B22A1B99E97E}" presName="hierChild5" presStyleCnt="0"/>
      <dgm:spPr/>
      <dgm:t>
        <a:bodyPr/>
        <a:lstStyle/>
        <a:p>
          <a:endParaRPr lang="es-ES"/>
        </a:p>
      </dgm:t>
    </dgm:pt>
    <dgm:pt modelId="{E1FEA60F-25DF-46D9-A380-B2F8CFA690A9}" type="pres">
      <dgm:prSet presAssocID="{914DD3F2-748C-4209-9620-978AF7F2E575}" presName="Name50" presStyleLbl="parChTrans1D4" presStyleIdx="4" presStyleCnt="6"/>
      <dgm:spPr/>
      <dgm:t>
        <a:bodyPr/>
        <a:lstStyle/>
        <a:p>
          <a:endParaRPr lang="es-ES"/>
        </a:p>
      </dgm:t>
    </dgm:pt>
    <dgm:pt modelId="{F8B243B7-505D-4EC0-A6B7-F2F7035C3A70}" type="pres">
      <dgm:prSet presAssocID="{75FD6F31-C595-429A-8A39-B4D76647A63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B91428F3-F3DA-4027-B797-635D6C95F8F1}" type="pres">
      <dgm:prSet presAssocID="{75FD6F31-C595-429A-8A39-B4D76647A631}" presName="rootComposite" presStyleCnt="0"/>
      <dgm:spPr/>
      <dgm:t>
        <a:bodyPr/>
        <a:lstStyle/>
        <a:p>
          <a:endParaRPr lang="es-ES"/>
        </a:p>
      </dgm:t>
    </dgm:pt>
    <dgm:pt modelId="{32392A96-1EA7-4DD8-B358-FE07E155B212}" type="pres">
      <dgm:prSet presAssocID="{75FD6F31-C595-429A-8A39-B4D76647A631}" presName="rootText" presStyleLbl="node4" presStyleIdx="4" presStyleCnt="6" custScaleX="95371" custScaleY="68093" custLinFactY="-61466" custLinFactNeighborX="-9287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9E6740-2DB8-436F-87C6-6536F3AA8854}" type="pres">
      <dgm:prSet presAssocID="{75FD6F31-C595-429A-8A39-B4D76647A631}" presName="rootConnector" presStyleLbl="node4" presStyleIdx="4" presStyleCnt="6"/>
      <dgm:spPr/>
      <dgm:t>
        <a:bodyPr/>
        <a:lstStyle/>
        <a:p>
          <a:endParaRPr lang="es-ES"/>
        </a:p>
      </dgm:t>
    </dgm:pt>
    <dgm:pt modelId="{ACD4CC1E-47E8-4B56-8E3A-28AA6707D680}" type="pres">
      <dgm:prSet presAssocID="{75FD6F31-C595-429A-8A39-B4D76647A631}" presName="hierChild4" presStyleCnt="0"/>
      <dgm:spPr/>
      <dgm:t>
        <a:bodyPr/>
        <a:lstStyle/>
        <a:p>
          <a:endParaRPr lang="es-ES"/>
        </a:p>
      </dgm:t>
    </dgm:pt>
    <dgm:pt modelId="{830C4248-6DCF-4A99-9B0E-690C5763E86D}" type="pres">
      <dgm:prSet presAssocID="{75FD6F31-C595-429A-8A39-B4D76647A631}" presName="hierChild5" presStyleCnt="0"/>
      <dgm:spPr/>
      <dgm:t>
        <a:bodyPr/>
        <a:lstStyle/>
        <a:p>
          <a:endParaRPr lang="es-ES"/>
        </a:p>
      </dgm:t>
    </dgm:pt>
    <dgm:pt modelId="{407E0816-412A-416F-B362-F2584D1CF078}" type="pres">
      <dgm:prSet presAssocID="{578FA3D9-54DE-4452-A8E0-7DDD86DC989D}" presName="hierChild5" presStyleCnt="0"/>
      <dgm:spPr/>
      <dgm:t>
        <a:bodyPr/>
        <a:lstStyle/>
        <a:p>
          <a:endParaRPr lang="es-ES"/>
        </a:p>
      </dgm:t>
    </dgm:pt>
    <dgm:pt modelId="{EB7B590B-826B-4834-BF3C-484ED12E493A}" type="pres">
      <dgm:prSet presAssocID="{D29377AB-F3CE-49E2-A8C9-ADB120D6CEE9}" presName="hierChild5" presStyleCnt="0"/>
      <dgm:spPr/>
      <dgm:t>
        <a:bodyPr/>
        <a:lstStyle/>
        <a:p>
          <a:endParaRPr lang="es-ES"/>
        </a:p>
      </dgm:t>
    </dgm:pt>
    <dgm:pt modelId="{CD85812F-DBF4-4920-9120-830B5E26E658}" type="pres">
      <dgm:prSet presAssocID="{6E46D23F-4EA4-416B-B2CC-4D98E2A9C917}" presName="Name37" presStyleLbl="parChTrans1D2" presStyleIdx="2" presStyleCnt="3"/>
      <dgm:spPr/>
      <dgm:t>
        <a:bodyPr/>
        <a:lstStyle/>
        <a:p>
          <a:endParaRPr lang="es-ES"/>
        </a:p>
      </dgm:t>
    </dgm:pt>
    <dgm:pt modelId="{2C4A24BA-E3A5-4166-9F49-4BD9054746E0}" type="pres">
      <dgm:prSet presAssocID="{460D4D7C-8424-4AB1-B871-CE0061BA6C5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F4724A9-49E7-4149-81E8-D92839AF6A74}" type="pres">
      <dgm:prSet presAssocID="{460D4D7C-8424-4AB1-B871-CE0061BA6C50}" presName="rootComposite" presStyleCnt="0"/>
      <dgm:spPr/>
      <dgm:t>
        <a:bodyPr/>
        <a:lstStyle/>
        <a:p>
          <a:endParaRPr lang="es-ES"/>
        </a:p>
      </dgm:t>
    </dgm:pt>
    <dgm:pt modelId="{59F56C12-8E3F-4DF1-867E-BA5860B6BABF}" type="pres">
      <dgm:prSet presAssocID="{460D4D7C-8424-4AB1-B871-CE0061BA6C50}" presName="rootText" presStyleLbl="node2" presStyleIdx="2" presStyleCnt="3" custScaleX="115449" custScaleY="45921" custLinFactNeighborY="81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2F31F-08B0-46F6-8561-788B8E9BD1BA}" type="pres">
      <dgm:prSet presAssocID="{460D4D7C-8424-4AB1-B871-CE0061BA6C50}" presName="rootConnector" presStyleLbl="node2" presStyleIdx="2" presStyleCnt="3"/>
      <dgm:spPr/>
      <dgm:t>
        <a:bodyPr/>
        <a:lstStyle/>
        <a:p>
          <a:endParaRPr lang="es-ES"/>
        </a:p>
      </dgm:t>
    </dgm:pt>
    <dgm:pt modelId="{1633209C-1C61-4543-9BF9-8DEBF8B48409}" type="pres">
      <dgm:prSet presAssocID="{460D4D7C-8424-4AB1-B871-CE0061BA6C50}" presName="hierChild4" presStyleCnt="0"/>
      <dgm:spPr/>
      <dgm:t>
        <a:bodyPr/>
        <a:lstStyle/>
        <a:p>
          <a:endParaRPr lang="es-ES"/>
        </a:p>
      </dgm:t>
    </dgm:pt>
    <dgm:pt modelId="{619E6FFC-E2E5-45E7-AF41-F38E9D5B1C18}" type="pres">
      <dgm:prSet presAssocID="{656B6BFA-53FE-46BF-8516-40378E70F60D}" presName="Name37" presStyleLbl="parChTrans1D3" presStyleIdx="2" presStyleCnt="3"/>
      <dgm:spPr/>
      <dgm:t>
        <a:bodyPr/>
        <a:lstStyle/>
        <a:p>
          <a:endParaRPr lang="es-ES"/>
        </a:p>
      </dgm:t>
    </dgm:pt>
    <dgm:pt modelId="{20E21EF7-8906-4ACC-A2B7-14355F141D12}" type="pres">
      <dgm:prSet presAssocID="{08B6C1CC-4233-436E-B926-03A8DEEC4BEA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0DBB9946-B003-4F44-B927-02F7ADE4BB60}" type="pres">
      <dgm:prSet presAssocID="{08B6C1CC-4233-436E-B926-03A8DEEC4BEA}" presName="rootComposite" presStyleCnt="0"/>
      <dgm:spPr/>
      <dgm:t>
        <a:bodyPr/>
        <a:lstStyle/>
        <a:p>
          <a:endParaRPr lang="es-ES"/>
        </a:p>
      </dgm:t>
    </dgm:pt>
    <dgm:pt modelId="{022E442E-02CA-4D6D-B301-96E2E7693943}" type="pres">
      <dgm:prSet presAssocID="{08B6C1CC-4233-436E-B926-03A8DEEC4BEA}" presName="rootText" presStyleLbl="node3" presStyleIdx="2" presStyleCnt="3" custScaleX="115449" custScaleY="77628" custLinFactNeighborY="579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3B0F6B0-F170-4340-8C5D-7B41C22F7CF9}" type="pres">
      <dgm:prSet presAssocID="{08B6C1CC-4233-436E-B926-03A8DEEC4BEA}" presName="rootConnector" presStyleLbl="node3" presStyleIdx="2" presStyleCnt="3"/>
      <dgm:spPr/>
      <dgm:t>
        <a:bodyPr/>
        <a:lstStyle/>
        <a:p>
          <a:endParaRPr lang="es-ES"/>
        </a:p>
      </dgm:t>
    </dgm:pt>
    <dgm:pt modelId="{876FEABB-8D4F-43DB-8738-6B8411497317}" type="pres">
      <dgm:prSet presAssocID="{08B6C1CC-4233-436E-B926-03A8DEEC4BEA}" presName="hierChild4" presStyleCnt="0"/>
      <dgm:spPr/>
      <dgm:t>
        <a:bodyPr/>
        <a:lstStyle/>
        <a:p>
          <a:endParaRPr lang="es-ES"/>
        </a:p>
      </dgm:t>
    </dgm:pt>
    <dgm:pt modelId="{E023F119-D885-4CAF-BE7E-862C7E826BD0}" type="pres">
      <dgm:prSet presAssocID="{5960CA69-54E3-4270-84B1-F334060B5243}" presName="Name50" presStyleLbl="parChTrans1D4" presStyleIdx="5" presStyleCnt="6"/>
      <dgm:spPr/>
      <dgm:t>
        <a:bodyPr/>
        <a:lstStyle/>
        <a:p>
          <a:endParaRPr lang="es-ES"/>
        </a:p>
      </dgm:t>
    </dgm:pt>
    <dgm:pt modelId="{7C7536D8-19FF-48F2-A5EF-5B68EF6E0392}" type="pres">
      <dgm:prSet presAssocID="{4EAE46A1-8F91-4B73-A9C5-F9B0DA22D4D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EECA888-893A-4A18-864B-1BC27C5B5C22}" type="pres">
      <dgm:prSet presAssocID="{4EAE46A1-8F91-4B73-A9C5-F9B0DA22D4D9}" presName="rootComposite" presStyleCnt="0"/>
      <dgm:spPr/>
      <dgm:t>
        <a:bodyPr/>
        <a:lstStyle/>
        <a:p>
          <a:endParaRPr lang="es-ES"/>
        </a:p>
      </dgm:t>
    </dgm:pt>
    <dgm:pt modelId="{8E7EFE92-0E59-44DC-8480-6005862AAA92}" type="pres">
      <dgm:prSet presAssocID="{4EAE46A1-8F91-4B73-A9C5-F9B0DA22D4D9}" presName="rootText" presStyleLbl="node4" presStyleIdx="5" presStyleCnt="6" custScaleX="93326" custScaleY="60701" custLinFactNeighborX="-7610" custLinFactNeighborY="3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695BF6D-6039-45CD-8154-905B7C8C2429}" type="pres">
      <dgm:prSet presAssocID="{4EAE46A1-8F91-4B73-A9C5-F9B0DA22D4D9}" presName="rootConnector" presStyleLbl="node4" presStyleIdx="5" presStyleCnt="6"/>
      <dgm:spPr/>
      <dgm:t>
        <a:bodyPr/>
        <a:lstStyle/>
        <a:p>
          <a:endParaRPr lang="es-ES"/>
        </a:p>
      </dgm:t>
    </dgm:pt>
    <dgm:pt modelId="{B142C1D1-5350-41F6-B9CD-4D26BBF87171}" type="pres">
      <dgm:prSet presAssocID="{4EAE46A1-8F91-4B73-A9C5-F9B0DA22D4D9}" presName="hierChild4" presStyleCnt="0"/>
      <dgm:spPr/>
      <dgm:t>
        <a:bodyPr/>
        <a:lstStyle/>
        <a:p>
          <a:endParaRPr lang="es-ES"/>
        </a:p>
      </dgm:t>
    </dgm:pt>
    <dgm:pt modelId="{21E60E0B-E8F0-454F-A5E5-177BEB6A776E}" type="pres">
      <dgm:prSet presAssocID="{4EAE46A1-8F91-4B73-A9C5-F9B0DA22D4D9}" presName="hierChild5" presStyleCnt="0"/>
      <dgm:spPr/>
      <dgm:t>
        <a:bodyPr/>
        <a:lstStyle/>
        <a:p>
          <a:endParaRPr lang="es-ES"/>
        </a:p>
      </dgm:t>
    </dgm:pt>
    <dgm:pt modelId="{8091B5EF-F348-45E3-AC2D-B95CD2E37DD6}" type="pres">
      <dgm:prSet presAssocID="{08B6C1CC-4233-436E-B926-03A8DEEC4BEA}" presName="hierChild5" presStyleCnt="0"/>
      <dgm:spPr/>
      <dgm:t>
        <a:bodyPr/>
        <a:lstStyle/>
        <a:p>
          <a:endParaRPr lang="es-ES"/>
        </a:p>
      </dgm:t>
    </dgm:pt>
    <dgm:pt modelId="{E6E34077-D1B3-4EBD-82C7-B80773B9C102}" type="pres">
      <dgm:prSet presAssocID="{460D4D7C-8424-4AB1-B871-CE0061BA6C50}" presName="hierChild5" presStyleCnt="0"/>
      <dgm:spPr/>
      <dgm:t>
        <a:bodyPr/>
        <a:lstStyle/>
        <a:p>
          <a:endParaRPr lang="es-ES"/>
        </a:p>
      </dgm:t>
    </dgm:pt>
    <dgm:pt modelId="{D6992BF3-9740-42FA-B5A2-1916A78E4AF9}" type="pres">
      <dgm:prSet presAssocID="{E11368C2-7B7D-44CD-9435-C06BF4145361}" presName="hierChild3" presStyleCnt="0"/>
      <dgm:spPr/>
      <dgm:t>
        <a:bodyPr/>
        <a:lstStyle/>
        <a:p>
          <a:endParaRPr lang="es-ES"/>
        </a:p>
      </dgm:t>
    </dgm:pt>
  </dgm:ptLst>
  <dgm:cxnLst>
    <dgm:cxn modelId="{87BE6BCA-D49B-4264-AD49-CDE924B7BACF}" type="presOf" srcId="{460D4D7C-8424-4AB1-B871-CE0061BA6C50}" destId="{59F56C12-8E3F-4DF1-867E-BA5860B6BABF}" srcOrd="0" destOrd="0" presId="urn:microsoft.com/office/officeart/2005/8/layout/orgChart1"/>
    <dgm:cxn modelId="{AE03025E-6ADA-488B-BDBA-FEED5DC45450}" type="presOf" srcId="{578FA3D9-54DE-4452-A8E0-7DDD86DC989D}" destId="{D7CA4AAC-E54D-41D2-8C4C-7023ACB5BF89}" srcOrd="0" destOrd="0" presId="urn:microsoft.com/office/officeart/2005/8/layout/orgChart1"/>
    <dgm:cxn modelId="{11DB5BBA-783A-4CEE-A936-B84EA4AE6686}" type="presOf" srcId="{951F5E39-0735-47C2-A854-FD58583440EF}" destId="{6A32594D-803E-4DC7-A94B-D2ED3B5A0AEC}" srcOrd="0" destOrd="0" presId="urn:microsoft.com/office/officeart/2005/8/layout/orgChart1"/>
    <dgm:cxn modelId="{8CDFEFB8-CEAC-4D92-8BD8-65FAC2FE5BA9}" type="presOf" srcId="{4C3B4DF7-CD8F-4A5E-A400-6043D1D18860}" destId="{74B30EBA-AB85-4B75-BFFC-DB88CF91AE54}" srcOrd="0" destOrd="0" presId="urn:microsoft.com/office/officeart/2005/8/layout/orgChart1"/>
    <dgm:cxn modelId="{3558FE5D-ACD5-4518-BA60-23F114EDF4BF}" type="presOf" srcId="{DD617BCC-03F9-4FE5-BA67-B22A1B99E97E}" destId="{C3D90FA3-BF32-45B4-A182-AA4E636E69FB}" srcOrd="0" destOrd="0" presId="urn:microsoft.com/office/officeart/2005/8/layout/orgChart1"/>
    <dgm:cxn modelId="{019C7C44-2D36-47FB-A809-D149BCE8CE7C}" type="presOf" srcId="{3032897E-B575-4D8F-AB10-CDC2C4610E0D}" destId="{733639DF-F63E-47AE-84EA-6645D1826AAB}" srcOrd="0" destOrd="0" presId="urn:microsoft.com/office/officeart/2005/8/layout/orgChart1"/>
    <dgm:cxn modelId="{401AC610-055F-45B7-B8F5-0B7CF0B9B7D8}" srcId="{E11368C2-7B7D-44CD-9435-C06BF4145361}" destId="{4C3B4DF7-CD8F-4A5E-A400-6043D1D18860}" srcOrd="0" destOrd="0" parTransId="{2C517B48-97B9-4396-96D0-52E4FB23FD7A}" sibTransId="{7198CCE5-485A-4702-91A1-2C7916936C91}"/>
    <dgm:cxn modelId="{5C70707E-FE87-44FF-A688-D555AA3A36C9}" type="presOf" srcId="{E7BE8223-119F-4CBE-B99D-9E4F8D326484}" destId="{59525DFC-54C0-42E0-A4E5-95FFDC22E02F}" srcOrd="1" destOrd="0" presId="urn:microsoft.com/office/officeart/2005/8/layout/orgChart1"/>
    <dgm:cxn modelId="{8EFCC242-13C0-4C84-8803-4E65EA0B2AAB}" srcId="{99F2BE5F-860C-4789-BAFE-A0D0D69A4B04}" destId="{E11368C2-7B7D-44CD-9435-C06BF4145361}" srcOrd="0" destOrd="0" parTransId="{D46073A7-775F-41E6-B7B5-5EE25918D16E}" sibTransId="{37E3142E-5F7D-45FD-ACD7-7B3EB452CEA2}"/>
    <dgm:cxn modelId="{B7AEA1D5-5580-44AE-AECD-8DD64BA4C099}" type="presOf" srcId="{86F456F8-DEE4-4738-9E70-EF242B252956}" destId="{7C011B22-4B3C-4239-89F5-55457CE700DD}" srcOrd="0" destOrd="0" presId="urn:microsoft.com/office/officeart/2005/8/layout/orgChart1"/>
    <dgm:cxn modelId="{EC489798-FF3C-4DDE-BB19-EA92F03D573E}" type="presOf" srcId="{656B6BFA-53FE-46BF-8516-40378E70F60D}" destId="{619E6FFC-E2E5-45E7-AF41-F38E9D5B1C18}" srcOrd="0" destOrd="0" presId="urn:microsoft.com/office/officeart/2005/8/layout/orgChart1"/>
    <dgm:cxn modelId="{86EBD0A7-EB73-4C03-BF63-F63C69DC8DC9}" type="presOf" srcId="{914DD3F2-748C-4209-9620-978AF7F2E575}" destId="{E1FEA60F-25DF-46D9-A380-B2F8CFA690A9}" srcOrd="0" destOrd="0" presId="urn:microsoft.com/office/officeart/2005/8/layout/orgChart1"/>
    <dgm:cxn modelId="{D18B8DFF-8DFE-4167-A5DD-02BE7DEB27EA}" type="presOf" srcId="{4C3B4DF7-CD8F-4A5E-A400-6043D1D18860}" destId="{3F3C5163-1C62-48A4-B483-533857D025FF}" srcOrd="1" destOrd="0" presId="urn:microsoft.com/office/officeart/2005/8/layout/orgChart1"/>
    <dgm:cxn modelId="{5B2F908D-5102-47B7-A2D8-6E71925B1312}" type="presOf" srcId="{8552A40F-C5C9-4E29-A422-AA26EABE30AD}" destId="{D75B6FF6-141B-42BD-B2E1-4794DF8DE965}" srcOrd="0" destOrd="0" presId="urn:microsoft.com/office/officeart/2005/8/layout/orgChart1"/>
    <dgm:cxn modelId="{C38CBFD4-7345-4E85-88D4-145E9DF4495E}" type="presOf" srcId="{7FFAC26C-2EE0-4C64-8EDA-9F37F698969B}" destId="{DD73E021-B304-4245-A965-4BD94EA2E8B5}" srcOrd="0" destOrd="0" presId="urn:microsoft.com/office/officeart/2005/8/layout/orgChart1"/>
    <dgm:cxn modelId="{E54B5AB7-DB49-4BBF-8D88-B2A58450619E}" srcId="{578FA3D9-54DE-4452-A8E0-7DDD86DC989D}" destId="{7FFAC26C-2EE0-4C64-8EDA-9F37F698969B}" srcOrd="0" destOrd="0" parTransId="{3032897E-B575-4D8F-AB10-CDC2C4610E0D}" sibTransId="{FA8D8ED7-320E-472D-BFAF-2E476D176D5D}"/>
    <dgm:cxn modelId="{C6BC4707-CFEA-4C7B-B05B-FFCF8A192CC6}" type="presOf" srcId="{E11368C2-7B7D-44CD-9435-C06BF4145361}" destId="{CA3C3DF0-7641-4E53-BA07-C42EC98D67C0}" srcOrd="1" destOrd="0" presId="urn:microsoft.com/office/officeart/2005/8/layout/orgChart1"/>
    <dgm:cxn modelId="{35582566-659F-4BD2-8A2F-568730DDF0B9}" type="presOf" srcId="{4EAE46A1-8F91-4B73-A9C5-F9B0DA22D4D9}" destId="{8E7EFE92-0E59-44DC-8480-6005862AAA92}" srcOrd="0" destOrd="0" presId="urn:microsoft.com/office/officeart/2005/8/layout/orgChart1"/>
    <dgm:cxn modelId="{13E14912-6931-45DB-A8BB-639708FADB98}" type="presOf" srcId="{D206F40B-E7F8-4CC0-9489-FE24565555FC}" destId="{298C94B6-01EF-4191-B012-03A580949DAF}" srcOrd="0" destOrd="0" presId="urn:microsoft.com/office/officeart/2005/8/layout/orgChart1"/>
    <dgm:cxn modelId="{F020D2A4-11A4-4A24-B2EE-A1D22AB0F461}" type="presOf" srcId="{5960CA69-54E3-4270-84B1-F334060B5243}" destId="{E023F119-D885-4CAF-BE7E-862C7E826BD0}" srcOrd="0" destOrd="0" presId="urn:microsoft.com/office/officeart/2005/8/layout/orgChart1"/>
    <dgm:cxn modelId="{1C9397D9-9783-4CC6-A2A9-49E15AF59555}" srcId="{578FA3D9-54DE-4452-A8E0-7DDD86DC989D}" destId="{DD617BCC-03F9-4FE5-BA67-B22A1B99E97E}" srcOrd="1" destOrd="0" parTransId="{951F5E39-0735-47C2-A854-FD58583440EF}" sibTransId="{B78EED2A-09B1-446A-B441-D7807962791D}"/>
    <dgm:cxn modelId="{6F672033-E30D-4D62-AE4D-8D47A5F86632}" type="presOf" srcId="{7FFAC26C-2EE0-4C64-8EDA-9F37F698969B}" destId="{7508C13D-6B1D-4CEC-BAA1-4127A3DC223A}" srcOrd="1" destOrd="0" presId="urn:microsoft.com/office/officeart/2005/8/layout/orgChart1"/>
    <dgm:cxn modelId="{E1BA6737-09EE-4AF4-BA0D-E379B335FA3D}" srcId="{08B6C1CC-4233-436E-B926-03A8DEEC4BEA}" destId="{4EAE46A1-8F91-4B73-A9C5-F9B0DA22D4D9}" srcOrd="0" destOrd="0" parTransId="{5960CA69-54E3-4270-84B1-F334060B5243}" sibTransId="{7DD8595B-665B-4A1E-940E-F06186E2F125}"/>
    <dgm:cxn modelId="{DB096B30-3DA8-409A-B4FC-7DFD6BB943D5}" srcId="{578FA3D9-54DE-4452-A8E0-7DDD86DC989D}" destId="{75FD6F31-C595-429A-8A39-B4D76647A631}" srcOrd="2" destOrd="0" parTransId="{914DD3F2-748C-4209-9620-978AF7F2E575}" sibTransId="{36971E10-05A5-4FB6-955A-CBE290D88F07}"/>
    <dgm:cxn modelId="{29265C8D-70B5-4148-82D4-368F26C9B7C9}" srcId="{4C3B4DF7-CD8F-4A5E-A400-6043D1D18860}" destId="{86F456F8-DEE4-4738-9E70-EF242B252956}" srcOrd="0" destOrd="0" parTransId="{6EBBB729-D6E5-498A-97AD-EFA004174CAD}" sibTransId="{2C0C41BD-C24F-4D4C-AA3A-A2BAD2687391}"/>
    <dgm:cxn modelId="{3BEC5CCB-770D-48A3-AF70-E9A9CD044581}" type="presOf" srcId="{D29377AB-F3CE-49E2-A8C9-ADB120D6CEE9}" destId="{02038B9E-8F6A-4462-95A0-E9AD628DA7CA}" srcOrd="0" destOrd="0" presId="urn:microsoft.com/office/officeart/2005/8/layout/orgChart1"/>
    <dgm:cxn modelId="{0CFEE199-57AA-4D67-B3F5-8FEA84DE24A7}" type="presOf" srcId="{75FD6F31-C595-429A-8A39-B4D76647A631}" destId="{B19E6740-2DB8-436F-87C6-6536F3AA8854}" srcOrd="1" destOrd="0" presId="urn:microsoft.com/office/officeart/2005/8/layout/orgChart1"/>
    <dgm:cxn modelId="{B3E9E9E4-2BDE-4F48-A1A2-8FFE127F044D}" type="presOf" srcId="{72142544-472E-46A1-9C17-001C5771EF40}" destId="{B75ACDE9-EA8B-4F6F-AA48-1864B86D9BB9}" srcOrd="0" destOrd="0" presId="urn:microsoft.com/office/officeart/2005/8/layout/orgChart1"/>
    <dgm:cxn modelId="{817CC5E6-AF51-4F22-8A60-16822B789644}" type="presOf" srcId="{4EAE46A1-8F91-4B73-A9C5-F9B0DA22D4D9}" destId="{7695BF6D-6039-45CD-8154-905B7C8C2429}" srcOrd="1" destOrd="0" presId="urn:microsoft.com/office/officeart/2005/8/layout/orgChart1"/>
    <dgm:cxn modelId="{5EDD0545-B704-4A35-B56B-EE7415F17774}" type="presOf" srcId="{6E46D23F-4EA4-416B-B2CC-4D98E2A9C917}" destId="{CD85812F-DBF4-4920-9120-830B5E26E658}" srcOrd="0" destOrd="0" presId="urn:microsoft.com/office/officeart/2005/8/layout/orgChart1"/>
    <dgm:cxn modelId="{5DFB416E-6972-41F1-A810-31D71AB475ED}" type="presOf" srcId="{E11368C2-7B7D-44CD-9435-C06BF4145361}" destId="{4787341C-C835-4B0F-A5D7-E2D613B848C7}" srcOrd="0" destOrd="0" presId="urn:microsoft.com/office/officeart/2005/8/layout/orgChart1"/>
    <dgm:cxn modelId="{5C4A62ED-3D7E-4787-942B-F0845FB0AA01}" type="presOf" srcId="{2C517B48-97B9-4396-96D0-52E4FB23FD7A}" destId="{D0BF4E3D-0395-423C-BD88-47D7E9768B0E}" srcOrd="0" destOrd="0" presId="urn:microsoft.com/office/officeart/2005/8/layout/orgChart1"/>
    <dgm:cxn modelId="{8AFA029B-2A93-4305-899C-538BEC2D7A79}" srcId="{460D4D7C-8424-4AB1-B871-CE0061BA6C50}" destId="{08B6C1CC-4233-436E-B926-03A8DEEC4BEA}" srcOrd="0" destOrd="0" parTransId="{656B6BFA-53FE-46BF-8516-40378E70F60D}" sibTransId="{91E20B9E-D122-4B20-BCB0-EA9FC63A617F}"/>
    <dgm:cxn modelId="{FC4AC9DA-73D7-4146-B941-AEB5F7F225CD}" srcId="{E11368C2-7B7D-44CD-9435-C06BF4145361}" destId="{D29377AB-F3CE-49E2-A8C9-ADB120D6CEE9}" srcOrd="1" destOrd="0" parTransId="{8552A40F-C5C9-4E29-A422-AA26EABE30AD}" sibTransId="{29AFD1C4-7C3D-4217-90C4-14B70A1FD610}"/>
    <dgm:cxn modelId="{36DE7C3C-FEFA-4FDE-9DBF-D36EF516E5A6}" type="presOf" srcId="{923A5B8E-5B1D-4387-BF8E-35F3F3543898}" destId="{52FDE0AD-8B23-4E5C-872E-D798B7A7139E}" srcOrd="0" destOrd="0" presId="urn:microsoft.com/office/officeart/2005/8/layout/orgChart1"/>
    <dgm:cxn modelId="{27C4F385-A509-45A3-BF9F-71081395830F}" type="presOf" srcId="{99F2BE5F-860C-4789-BAFE-A0D0D69A4B04}" destId="{D4DDB0A8-2869-4E29-B8C0-21336276F7DC}" srcOrd="0" destOrd="0" presId="urn:microsoft.com/office/officeart/2005/8/layout/orgChart1"/>
    <dgm:cxn modelId="{08B3EE6C-CF8C-4466-B8D5-FCAA2B00F37B}" type="presOf" srcId="{86F456F8-DEE4-4738-9E70-EF242B252956}" destId="{6AA8F5AF-64DF-4389-AB9D-6300B7D53B59}" srcOrd="1" destOrd="0" presId="urn:microsoft.com/office/officeart/2005/8/layout/orgChart1"/>
    <dgm:cxn modelId="{1D2A1523-7CE0-473E-9720-6CF0242CC034}" srcId="{B2151066-EC41-446C-9BE2-C5AB4024184F}" destId="{E7BE8223-119F-4CBE-B99D-9E4F8D326484}" srcOrd="0" destOrd="0" parTransId="{72142544-472E-46A1-9C17-001C5771EF40}" sibTransId="{34963A77-571E-4F8E-A605-A83D13654049}"/>
    <dgm:cxn modelId="{B98E9F01-D948-48B7-9B55-F845689C07B1}" type="presOf" srcId="{578FA3D9-54DE-4452-A8E0-7DDD86DC989D}" destId="{17179CC6-3C5B-46CF-996F-BD8D2162FE58}" srcOrd="1" destOrd="0" presId="urn:microsoft.com/office/officeart/2005/8/layout/orgChart1"/>
    <dgm:cxn modelId="{A6DFFD9E-ACB0-4270-BB02-09E7B1AE92E6}" type="presOf" srcId="{DD617BCC-03F9-4FE5-BA67-B22A1B99E97E}" destId="{6BDCFB49-109F-4D77-B85F-2521EB3B8078}" srcOrd="1" destOrd="0" presId="urn:microsoft.com/office/officeart/2005/8/layout/orgChart1"/>
    <dgm:cxn modelId="{8EED435C-32AB-4427-8B9C-CA5B64B04C6F}" srcId="{86F456F8-DEE4-4738-9E70-EF242B252956}" destId="{B2151066-EC41-446C-9BE2-C5AB4024184F}" srcOrd="0" destOrd="0" parTransId="{923A5B8E-5B1D-4387-BF8E-35F3F3543898}" sibTransId="{15EC6C11-0CF5-449D-871D-C173FC32DB9D}"/>
    <dgm:cxn modelId="{6603BCB5-79B0-41D6-AEAA-8FE73A1647B4}" type="presOf" srcId="{08B6C1CC-4233-436E-B926-03A8DEEC4BEA}" destId="{D3B0F6B0-F170-4340-8C5D-7B41C22F7CF9}" srcOrd="1" destOrd="0" presId="urn:microsoft.com/office/officeart/2005/8/layout/orgChart1"/>
    <dgm:cxn modelId="{59A4CE63-13B2-4221-AE95-AC7195881054}" srcId="{D29377AB-F3CE-49E2-A8C9-ADB120D6CEE9}" destId="{578FA3D9-54DE-4452-A8E0-7DDD86DC989D}" srcOrd="0" destOrd="0" parTransId="{D206F40B-E7F8-4CC0-9489-FE24565555FC}" sibTransId="{7DDFC886-5589-4D47-AE26-9EBE8E09A499}"/>
    <dgm:cxn modelId="{9238B487-89FC-442B-A503-3AEE0D24057E}" type="presOf" srcId="{D29377AB-F3CE-49E2-A8C9-ADB120D6CEE9}" destId="{E52D54AA-E14F-4AC8-8C74-FF0EE420FFF1}" srcOrd="1" destOrd="0" presId="urn:microsoft.com/office/officeart/2005/8/layout/orgChart1"/>
    <dgm:cxn modelId="{32D121F3-AD2B-4DCB-99F5-E9F32726CAA7}" type="presOf" srcId="{08B6C1CC-4233-436E-B926-03A8DEEC4BEA}" destId="{022E442E-02CA-4D6D-B301-96E2E7693943}" srcOrd="0" destOrd="0" presId="urn:microsoft.com/office/officeart/2005/8/layout/orgChart1"/>
    <dgm:cxn modelId="{DE25D5E6-71C7-471A-8F52-C42B3964E03E}" type="presOf" srcId="{75FD6F31-C595-429A-8A39-B4D76647A631}" destId="{32392A96-1EA7-4DD8-B358-FE07E155B212}" srcOrd="0" destOrd="0" presId="urn:microsoft.com/office/officeart/2005/8/layout/orgChart1"/>
    <dgm:cxn modelId="{12247AE7-591A-4A04-8D33-2007E405D9AF}" type="presOf" srcId="{460D4D7C-8424-4AB1-B871-CE0061BA6C50}" destId="{F812F31F-08B0-46F6-8561-788B8E9BD1BA}" srcOrd="1" destOrd="0" presId="urn:microsoft.com/office/officeart/2005/8/layout/orgChart1"/>
    <dgm:cxn modelId="{30F4CA41-AA82-4C46-93B7-D127C35F6946}" type="presOf" srcId="{6EBBB729-D6E5-498A-97AD-EFA004174CAD}" destId="{DDA7CD8A-9D65-4D56-91DF-E1EE0E916E6F}" srcOrd="0" destOrd="0" presId="urn:microsoft.com/office/officeart/2005/8/layout/orgChart1"/>
    <dgm:cxn modelId="{81F5B5D4-5465-4098-B749-A10F6580122A}" srcId="{E11368C2-7B7D-44CD-9435-C06BF4145361}" destId="{460D4D7C-8424-4AB1-B871-CE0061BA6C50}" srcOrd="2" destOrd="0" parTransId="{6E46D23F-4EA4-416B-B2CC-4D98E2A9C917}" sibTransId="{2DE76505-1605-48F7-AF14-0C8814F46411}"/>
    <dgm:cxn modelId="{268F1135-0D2E-4D9B-85D7-7DDF9A40562F}" type="presOf" srcId="{E7BE8223-119F-4CBE-B99D-9E4F8D326484}" destId="{6F310C5C-A364-437E-B645-0C7446F5F357}" srcOrd="0" destOrd="0" presId="urn:microsoft.com/office/officeart/2005/8/layout/orgChart1"/>
    <dgm:cxn modelId="{DEBDE382-0D1D-4400-93D8-34DCECC8C4EB}" type="presOf" srcId="{B2151066-EC41-446C-9BE2-C5AB4024184F}" destId="{BB1A8FE5-2BCB-4FFB-8A0E-15E84D4BB45A}" srcOrd="0" destOrd="0" presId="urn:microsoft.com/office/officeart/2005/8/layout/orgChart1"/>
    <dgm:cxn modelId="{A1077A18-4735-4385-888E-7234C27F12DE}" type="presOf" srcId="{B2151066-EC41-446C-9BE2-C5AB4024184F}" destId="{47BA7525-2725-493D-9524-BCE929421E41}" srcOrd="1" destOrd="0" presId="urn:microsoft.com/office/officeart/2005/8/layout/orgChart1"/>
    <dgm:cxn modelId="{A3A1D6CE-2F0E-4BEF-B641-BA921CB18D06}" type="presParOf" srcId="{D4DDB0A8-2869-4E29-B8C0-21336276F7DC}" destId="{30F675F5-CB2A-48C5-A950-2A2AA1101AA0}" srcOrd="0" destOrd="0" presId="urn:microsoft.com/office/officeart/2005/8/layout/orgChart1"/>
    <dgm:cxn modelId="{2EC1BA50-E111-4596-859D-89BC9D1DE8F3}" type="presParOf" srcId="{30F675F5-CB2A-48C5-A950-2A2AA1101AA0}" destId="{775812FE-028E-4B21-B7B9-26FCC8A1AB05}" srcOrd="0" destOrd="0" presId="urn:microsoft.com/office/officeart/2005/8/layout/orgChart1"/>
    <dgm:cxn modelId="{F4FB921C-1192-4668-A961-D10FC543D6BD}" type="presParOf" srcId="{775812FE-028E-4B21-B7B9-26FCC8A1AB05}" destId="{4787341C-C835-4B0F-A5D7-E2D613B848C7}" srcOrd="0" destOrd="0" presId="urn:microsoft.com/office/officeart/2005/8/layout/orgChart1"/>
    <dgm:cxn modelId="{95306910-3124-4DCE-A0F9-099DD865A051}" type="presParOf" srcId="{775812FE-028E-4B21-B7B9-26FCC8A1AB05}" destId="{CA3C3DF0-7641-4E53-BA07-C42EC98D67C0}" srcOrd="1" destOrd="0" presId="urn:microsoft.com/office/officeart/2005/8/layout/orgChart1"/>
    <dgm:cxn modelId="{4F5B9CC6-E533-4F03-821A-A618857B39BE}" type="presParOf" srcId="{30F675F5-CB2A-48C5-A950-2A2AA1101AA0}" destId="{524B4E8A-354A-4E7D-81A5-725FDB75114B}" srcOrd="1" destOrd="0" presId="urn:microsoft.com/office/officeart/2005/8/layout/orgChart1"/>
    <dgm:cxn modelId="{B077C258-4AC4-4171-A7DC-0CB852FCF7F6}" type="presParOf" srcId="{524B4E8A-354A-4E7D-81A5-725FDB75114B}" destId="{D0BF4E3D-0395-423C-BD88-47D7E9768B0E}" srcOrd="0" destOrd="0" presId="urn:microsoft.com/office/officeart/2005/8/layout/orgChart1"/>
    <dgm:cxn modelId="{3EA94600-AF2A-4D0D-B3A4-40D44336E976}" type="presParOf" srcId="{524B4E8A-354A-4E7D-81A5-725FDB75114B}" destId="{94EDA252-A4F6-459F-9162-146425466C4C}" srcOrd="1" destOrd="0" presId="urn:microsoft.com/office/officeart/2005/8/layout/orgChart1"/>
    <dgm:cxn modelId="{7F0B96FC-AA6A-4C51-A36D-709C8759845C}" type="presParOf" srcId="{94EDA252-A4F6-459F-9162-146425466C4C}" destId="{70AE4EF0-F4E1-49FA-A238-77A66E72F651}" srcOrd="0" destOrd="0" presId="urn:microsoft.com/office/officeart/2005/8/layout/orgChart1"/>
    <dgm:cxn modelId="{B41E2DB5-F8BC-4C52-83C7-8EA0288B97EA}" type="presParOf" srcId="{70AE4EF0-F4E1-49FA-A238-77A66E72F651}" destId="{74B30EBA-AB85-4B75-BFFC-DB88CF91AE54}" srcOrd="0" destOrd="0" presId="urn:microsoft.com/office/officeart/2005/8/layout/orgChart1"/>
    <dgm:cxn modelId="{DF5C934D-A916-4358-BC69-97FCF905294E}" type="presParOf" srcId="{70AE4EF0-F4E1-49FA-A238-77A66E72F651}" destId="{3F3C5163-1C62-48A4-B483-533857D025FF}" srcOrd="1" destOrd="0" presId="urn:microsoft.com/office/officeart/2005/8/layout/orgChart1"/>
    <dgm:cxn modelId="{9A0F36A4-7692-46D2-AB57-40A95ACF7B4D}" type="presParOf" srcId="{94EDA252-A4F6-459F-9162-146425466C4C}" destId="{1DE9D05C-8F9F-4E2D-8F46-97CB4448223B}" srcOrd="1" destOrd="0" presId="urn:microsoft.com/office/officeart/2005/8/layout/orgChart1"/>
    <dgm:cxn modelId="{62A05263-5615-446A-BD45-BE574595344A}" type="presParOf" srcId="{1DE9D05C-8F9F-4E2D-8F46-97CB4448223B}" destId="{DDA7CD8A-9D65-4D56-91DF-E1EE0E916E6F}" srcOrd="0" destOrd="0" presId="urn:microsoft.com/office/officeart/2005/8/layout/orgChart1"/>
    <dgm:cxn modelId="{097FF0ED-00F8-435B-8DD7-957670583C8B}" type="presParOf" srcId="{1DE9D05C-8F9F-4E2D-8F46-97CB4448223B}" destId="{BD664147-EBAE-415D-B275-CC9BDC6EF248}" srcOrd="1" destOrd="0" presId="urn:microsoft.com/office/officeart/2005/8/layout/orgChart1"/>
    <dgm:cxn modelId="{877256B1-DB45-4821-B64D-176659E5ED6E}" type="presParOf" srcId="{BD664147-EBAE-415D-B275-CC9BDC6EF248}" destId="{E4BF26FE-D620-4B3B-864C-4D4A8C297E91}" srcOrd="0" destOrd="0" presId="urn:microsoft.com/office/officeart/2005/8/layout/orgChart1"/>
    <dgm:cxn modelId="{27E251A1-14CE-4766-A83F-01F468282AA8}" type="presParOf" srcId="{E4BF26FE-D620-4B3B-864C-4D4A8C297E91}" destId="{7C011B22-4B3C-4239-89F5-55457CE700DD}" srcOrd="0" destOrd="0" presId="urn:microsoft.com/office/officeart/2005/8/layout/orgChart1"/>
    <dgm:cxn modelId="{EFFDE614-63CA-4D39-A410-34E6E1ACD154}" type="presParOf" srcId="{E4BF26FE-D620-4B3B-864C-4D4A8C297E91}" destId="{6AA8F5AF-64DF-4389-AB9D-6300B7D53B59}" srcOrd="1" destOrd="0" presId="urn:microsoft.com/office/officeart/2005/8/layout/orgChart1"/>
    <dgm:cxn modelId="{5E4F617D-DD1D-4C95-BCA2-DB7A04A04327}" type="presParOf" srcId="{BD664147-EBAE-415D-B275-CC9BDC6EF248}" destId="{09C42C1A-2899-457C-8CF0-33A41A365DB7}" srcOrd="1" destOrd="0" presId="urn:microsoft.com/office/officeart/2005/8/layout/orgChart1"/>
    <dgm:cxn modelId="{296E9774-466E-442C-86CE-DAD21DA4ED9E}" type="presParOf" srcId="{09C42C1A-2899-457C-8CF0-33A41A365DB7}" destId="{52FDE0AD-8B23-4E5C-872E-D798B7A7139E}" srcOrd="0" destOrd="0" presId="urn:microsoft.com/office/officeart/2005/8/layout/orgChart1"/>
    <dgm:cxn modelId="{7FD2FB6D-14D5-4DB4-83FE-CA3C67C4C6CA}" type="presParOf" srcId="{09C42C1A-2899-457C-8CF0-33A41A365DB7}" destId="{E30455FC-C29C-4F7D-97FF-C98D22C7A050}" srcOrd="1" destOrd="0" presId="urn:microsoft.com/office/officeart/2005/8/layout/orgChart1"/>
    <dgm:cxn modelId="{CFA47710-E49C-4291-9A90-6EA8428DF8B5}" type="presParOf" srcId="{E30455FC-C29C-4F7D-97FF-C98D22C7A050}" destId="{51A98D8A-D805-447A-A8D1-6352180600FC}" srcOrd="0" destOrd="0" presId="urn:microsoft.com/office/officeart/2005/8/layout/orgChart1"/>
    <dgm:cxn modelId="{2DED604E-99E6-4FF8-8F6C-A491A63CAFDE}" type="presParOf" srcId="{51A98D8A-D805-447A-A8D1-6352180600FC}" destId="{BB1A8FE5-2BCB-4FFB-8A0E-15E84D4BB45A}" srcOrd="0" destOrd="0" presId="urn:microsoft.com/office/officeart/2005/8/layout/orgChart1"/>
    <dgm:cxn modelId="{E3758466-6745-40C9-8189-3E6CCE77781F}" type="presParOf" srcId="{51A98D8A-D805-447A-A8D1-6352180600FC}" destId="{47BA7525-2725-493D-9524-BCE929421E41}" srcOrd="1" destOrd="0" presId="urn:microsoft.com/office/officeart/2005/8/layout/orgChart1"/>
    <dgm:cxn modelId="{DE041553-0014-4A72-BA15-925B86FB4FA8}" type="presParOf" srcId="{E30455FC-C29C-4F7D-97FF-C98D22C7A050}" destId="{DE7D21B7-1DCF-4456-B112-EC3A4274E7FC}" srcOrd="1" destOrd="0" presId="urn:microsoft.com/office/officeart/2005/8/layout/orgChart1"/>
    <dgm:cxn modelId="{ABC060D5-4C34-4198-A7D4-5BA08EB3648F}" type="presParOf" srcId="{DE7D21B7-1DCF-4456-B112-EC3A4274E7FC}" destId="{B75ACDE9-EA8B-4F6F-AA48-1864B86D9BB9}" srcOrd="0" destOrd="0" presId="urn:microsoft.com/office/officeart/2005/8/layout/orgChart1"/>
    <dgm:cxn modelId="{236C7A0A-D3D4-4C06-8165-639E72AAAD70}" type="presParOf" srcId="{DE7D21B7-1DCF-4456-B112-EC3A4274E7FC}" destId="{07587FEE-0BDA-4EF5-AA83-16224572B22C}" srcOrd="1" destOrd="0" presId="urn:microsoft.com/office/officeart/2005/8/layout/orgChart1"/>
    <dgm:cxn modelId="{E272E75E-B39B-4053-BAE8-AD5C5503F82B}" type="presParOf" srcId="{07587FEE-0BDA-4EF5-AA83-16224572B22C}" destId="{0A6CC13B-F72C-478F-AACD-C4ABB6198D72}" srcOrd="0" destOrd="0" presId="urn:microsoft.com/office/officeart/2005/8/layout/orgChart1"/>
    <dgm:cxn modelId="{081F1252-F5FE-43EE-A934-41217666C8E8}" type="presParOf" srcId="{0A6CC13B-F72C-478F-AACD-C4ABB6198D72}" destId="{6F310C5C-A364-437E-B645-0C7446F5F357}" srcOrd="0" destOrd="0" presId="urn:microsoft.com/office/officeart/2005/8/layout/orgChart1"/>
    <dgm:cxn modelId="{97ACB807-B6E2-4378-A517-C1953B8371BE}" type="presParOf" srcId="{0A6CC13B-F72C-478F-AACD-C4ABB6198D72}" destId="{59525DFC-54C0-42E0-A4E5-95FFDC22E02F}" srcOrd="1" destOrd="0" presId="urn:microsoft.com/office/officeart/2005/8/layout/orgChart1"/>
    <dgm:cxn modelId="{75C95ABF-AEBA-440A-A1DA-0760C1018CA8}" type="presParOf" srcId="{07587FEE-0BDA-4EF5-AA83-16224572B22C}" destId="{533C65BE-EEC4-4442-A526-A04915BE16EF}" srcOrd="1" destOrd="0" presId="urn:microsoft.com/office/officeart/2005/8/layout/orgChart1"/>
    <dgm:cxn modelId="{BC89D6FA-D159-4B85-8804-FD0D5A5724BD}" type="presParOf" srcId="{07587FEE-0BDA-4EF5-AA83-16224572B22C}" destId="{7C778F0B-F93B-47A5-9B09-9F63602B02F6}" srcOrd="2" destOrd="0" presId="urn:microsoft.com/office/officeart/2005/8/layout/orgChart1"/>
    <dgm:cxn modelId="{7DE46216-755B-4998-A8ED-8962D0CF4E6C}" type="presParOf" srcId="{E30455FC-C29C-4F7D-97FF-C98D22C7A050}" destId="{D55171C5-E65D-47DE-866F-C9431F71598A}" srcOrd="2" destOrd="0" presId="urn:microsoft.com/office/officeart/2005/8/layout/orgChart1"/>
    <dgm:cxn modelId="{930CF9ED-274B-4E84-80AA-A4E7415AFFD1}" type="presParOf" srcId="{BD664147-EBAE-415D-B275-CC9BDC6EF248}" destId="{95B05732-FF67-4E41-89DA-95B121013CA6}" srcOrd="2" destOrd="0" presId="urn:microsoft.com/office/officeart/2005/8/layout/orgChart1"/>
    <dgm:cxn modelId="{3749B7DB-5F37-4AD2-8E84-9A63B5BD39A6}" type="presParOf" srcId="{94EDA252-A4F6-459F-9162-146425466C4C}" destId="{BF29E48D-4F3C-4651-9B6A-FD02EFFF2790}" srcOrd="2" destOrd="0" presId="urn:microsoft.com/office/officeart/2005/8/layout/orgChart1"/>
    <dgm:cxn modelId="{40CE8069-2774-46EB-85DE-5E3C2A951376}" type="presParOf" srcId="{524B4E8A-354A-4E7D-81A5-725FDB75114B}" destId="{D75B6FF6-141B-42BD-B2E1-4794DF8DE965}" srcOrd="2" destOrd="0" presId="urn:microsoft.com/office/officeart/2005/8/layout/orgChart1"/>
    <dgm:cxn modelId="{189347D8-FB9E-4FB3-89BA-6C228FE4EE52}" type="presParOf" srcId="{524B4E8A-354A-4E7D-81A5-725FDB75114B}" destId="{10C73DA6-0636-4DC0-8445-477581067B38}" srcOrd="3" destOrd="0" presId="urn:microsoft.com/office/officeart/2005/8/layout/orgChart1"/>
    <dgm:cxn modelId="{604761D4-79A7-4236-8084-B73C2F4E3DDC}" type="presParOf" srcId="{10C73DA6-0636-4DC0-8445-477581067B38}" destId="{5F98FE1B-48A9-428C-B1E2-506003C68827}" srcOrd="0" destOrd="0" presId="urn:microsoft.com/office/officeart/2005/8/layout/orgChart1"/>
    <dgm:cxn modelId="{4D4CF92E-69C6-4C32-B8C2-154A376B2E9C}" type="presParOf" srcId="{5F98FE1B-48A9-428C-B1E2-506003C68827}" destId="{02038B9E-8F6A-4462-95A0-E9AD628DA7CA}" srcOrd="0" destOrd="0" presId="urn:microsoft.com/office/officeart/2005/8/layout/orgChart1"/>
    <dgm:cxn modelId="{4B25F206-E378-4B19-9FD1-2D25AA0EFA03}" type="presParOf" srcId="{5F98FE1B-48A9-428C-B1E2-506003C68827}" destId="{E52D54AA-E14F-4AC8-8C74-FF0EE420FFF1}" srcOrd="1" destOrd="0" presId="urn:microsoft.com/office/officeart/2005/8/layout/orgChart1"/>
    <dgm:cxn modelId="{BF399821-0EDD-4FB7-AB13-7CF643FA0452}" type="presParOf" srcId="{10C73DA6-0636-4DC0-8445-477581067B38}" destId="{059154F7-BEA9-4F84-900A-D50947829EF6}" srcOrd="1" destOrd="0" presId="urn:microsoft.com/office/officeart/2005/8/layout/orgChart1"/>
    <dgm:cxn modelId="{3F0E08DD-B66A-4B20-99E6-E89550A9DBDA}" type="presParOf" srcId="{059154F7-BEA9-4F84-900A-D50947829EF6}" destId="{298C94B6-01EF-4191-B012-03A580949DAF}" srcOrd="0" destOrd="0" presId="urn:microsoft.com/office/officeart/2005/8/layout/orgChart1"/>
    <dgm:cxn modelId="{214CACE4-7C41-423A-BC9E-A7866FA14D95}" type="presParOf" srcId="{059154F7-BEA9-4F84-900A-D50947829EF6}" destId="{8900816C-4AC2-42ED-920C-21D3B4A35365}" srcOrd="1" destOrd="0" presId="urn:microsoft.com/office/officeart/2005/8/layout/orgChart1"/>
    <dgm:cxn modelId="{A808C6EF-540A-4BA8-A407-2BD1DD0D0942}" type="presParOf" srcId="{8900816C-4AC2-42ED-920C-21D3B4A35365}" destId="{1E186535-BCE0-4617-B054-BE419014E305}" srcOrd="0" destOrd="0" presId="urn:microsoft.com/office/officeart/2005/8/layout/orgChart1"/>
    <dgm:cxn modelId="{44A5C5D9-0BDA-45FB-89D3-1B47A000CE51}" type="presParOf" srcId="{1E186535-BCE0-4617-B054-BE419014E305}" destId="{D7CA4AAC-E54D-41D2-8C4C-7023ACB5BF89}" srcOrd="0" destOrd="0" presId="urn:microsoft.com/office/officeart/2005/8/layout/orgChart1"/>
    <dgm:cxn modelId="{15AD8B7C-AB3E-4DFB-933D-2041E12103C4}" type="presParOf" srcId="{1E186535-BCE0-4617-B054-BE419014E305}" destId="{17179CC6-3C5B-46CF-996F-BD8D2162FE58}" srcOrd="1" destOrd="0" presId="urn:microsoft.com/office/officeart/2005/8/layout/orgChart1"/>
    <dgm:cxn modelId="{9C47BA83-FC16-481F-A32C-FB364F3F4AFD}" type="presParOf" srcId="{8900816C-4AC2-42ED-920C-21D3B4A35365}" destId="{37C79ADF-CA8F-4350-A59B-C22BE143885D}" srcOrd="1" destOrd="0" presId="urn:microsoft.com/office/officeart/2005/8/layout/orgChart1"/>
    <dgm:cxn modelId="{3130730A-C690-4B16-95C1-969F5D9B769D}" type="presParOf" srcId="{37C79ADF-CA8F-4350-A59B-C22BE143885D}" destId="{733639DF-F63E-47AE-84EA-6645D1826AAB}" srcOrd="0" destOrd="0" presId="urn:microsoft.com/office/officeart/2005/8/layout/orgChart1"/>
    <dgm:cxn modelId="{A9BE3686-F35C-4F25-BD98-0E34255049DB}" type="presParOf" srcId="{37C79ADF-CA8F-4350-A59B-C22BE143885D}" destId="{DDB0FD16-E6D4-47C3-AD9D-2ED2353B9DB2}" srcOrd="1" destOrd="0" presId="urn:microsoft.com/office/officeart/2005/8/layout/orgChart1"/>
    <dgm:cxn modelId="{ECFF5F2A-62CD-4E23-A15D-FC5224ED1507}" type="presParOf" srcId="{DDB0FD16-E6D4-47C3-AD9D-2ED2353B9DB2}" destId="{27668664-57A8-47CE-A0D8-2C8B8F51A662}" srcOrd="0" destOrd="0" presId="urn:microsoft.com/office/officeart/2005/8/layout/orgChart1"/>
    <dgm:cxn modelId="{A31C688D-E4AD-46A7-BF79-243080AE1C17}" type="presParOf" srcId="{27668664-57A8-47CE-A0D8-2C8B8F51A662}" destId="{DD73E021-B304-4245-A965-4BD94EA2E8B5}" srcOrd="0" destOrd="0" presId="urn:microsoft.com/office/officeart/2005/8/layout/orgChart1"/>
    <dgm:cxn modelId="{19C99148-2055-4E44-AD1F-FA7956C8794F}" type="presParOf" srcId="{27668664-57A8-47CE-A0D8-2C8B8F51A662}" destId="{7508C13D-6B1D-4CEC-BAA1-4127A3DC223A}" srcOrd="1" destOrd="0" presId="urn:microsoft.com/office/officeart/2005/8/layout/orgChart1"/>
    <dgm:cxn modelId="{5EF07675-4140-4FF6-804F-B3AA55E79AD1}" type="presParOf" srcId="{DDB0FD16-E6D4-47C3-AD9D-2ED2353B9DB2}" destId="{6CE00EA8-539F-40FD-84AD-446317951380}" srcOrd="1" destOrd="0" presId="urn:microsoft.com/office/officeart/2005/8/layout/orgChart1"/>
    <dgm:cxn modelId="{BBDD7060-0F3E-48A4-BABB-11E948646874}" type="presParOf" srcId="{DDB0FD16-E6D4-47C3-AD9D-2ED2353B9DB2}" destId="{F187E2D6-5066-461C-986F-4E95E0D50808}" srcOrd="2" destOrd="0" presId="urn:microsoft.com/office/officeart/2005/8/layout/orgChart1"/>
    <dgm:cxn modelId="{734FBEBD-A975-49A8-870E-FA03F4A1FDE4}" type="presParOf" srcId="{37C79ADF-CA8F-4350-A59B-C22BE143885D}" destId="{6A32594D-803E-4DC7-A94B-D2ED3B5A0AEC}" srcOrd="2" destOrd="0" presId="urn:microsoft.com/office/officeart/2005/8/layout/orgChart1"/>
    <dgm:cxn modelId="{8CEFEC01-B8A9-4A43-94EE-9286A7E5F6A3}" type="presParOf" srcId="{37C79ADF-CA8F-4350-A59B-C22BE143885D}" destId="{5846CEEE-CEFB-430D-A7C5-EE7DE5A2E847}" srcOrd="3" destOrd="0" presId="urn:microsoft.com/office/officeart/2005/8/layout/orgChart1"/>
    <dgm:cxn modelId="{586661F0-EF9B-4E97-BC91-D48650DE8DF2}" type="presParOf" srcId="{5846CEEE-CEFB-430D-A7C5-EE7DE5A2E847}" destId="{CD482A04-101F-436D-8D1D-2BDA71B74158}" srcOrd="0" destOrd="0" presId="urn:microsoft.com/office/officeart/2005/8/layout/orgChart1"/>
    <dgm:cxn modelId="{3FA3DE30-5139-44C1-9638-1C02E0945FBC}" type="presParOf" srcId="{CD482A04-101F-436D-8D1D-2BDA71B74158}" destId="{C3D90FA3-BF32-45B4-A182-AA4E636E69FB}" srcOrd="0" destOrd="0" presId="urn:microsoft.com/office/officeart/2005/8/layout/orgChart1"/>
    <dgm:cxn modelId="{40E2F2C7-4A92-4316-8B4E-9BF266D40FCC}" type="presParOf" srcId="{CD482A04-101F-436D-8D1D-2BDA71B74158}" destId="{6BDCFB49-109F-4D77-B85F-2521EB3B8078}" srcOrd="1" destOrd="0" presId="urn:microsoft.com/office/officeart/2005/8/layout/orgChart1"/>
    <dgm:cxn modelId="{06BC03FA-6053-47FC-9B0A-31308F68C937}" type="presParOf" srcId="{5846CEEE-CEFB-430D-A7C5-EE7DE5A2E847}" destId="{7F39BA9A-153C-470C-9E4D-80F1A204BAFE}" srcOrd="1" destOrd="0" presId="urn:microsoft.com/office/officeart/2005/8/layout/orgChart1"/>
    <dgm:cxn modelId="{A31F3111-0A97-464B-8AB8-1476B46FC74A}" type="presParOf" srcId="{5846CEEE-CEFB-430D-A7C5-EE7DE5A2E847}" destId="{1B738F8C-30E8-4D61-A7CB-417CCBA175D2}" srcOrd="2" destOrd="0" presId="urn:microsoft.com/office/officeart/2005/8/layout/orgChart1"/>
    <dgm:cxn modelId="{1774ABD4-1457-4653-B325-5717911C9AF1}" type="presParOf" srcId="{37C79ADF-CA8F-4350-A59B-C22BE143885D}" destId="{E1FEA60F-25DF-46D9-A380-B2F8CFA690A9}" srcOrd="4" destOrd="0" presId="urn:microsoft.com/office/officeart/2005/8/layout/orgChart1"/>
    <dgm:cxn modelId="{1C04DDE2-89D8-4577-BE0D-4623CF2212BA}" type="presParOf" srcId="{37C79ADF-CA8F-4350-A59B-C22BE143885D}" destId="{F8B243B7-505D-4EC0-A6B7-F2F7035C3A70}" srcOrd="5" destOrd="0" presId="urn:microsoft.com/office/officeart/2005/8/layout/orgChart1"/>
    <dgm:cxn modelId="{81B99EF1-159D-4177-B9D2-F71F08CB9C6A}" type="presParOf" srcId="{F8B243B7-505D-4EC0-A6B7-F2F7035C3A70}" destId="{B91428F3-F3DA-4027-B797-635D6C95F8F1}" srcOrd="0" destOrd="0" presId="urn:microsoft.com/office/officeart/2005/8/layout/orgChart1"/>
    <dgm:cxn modelId="{09737A28-A61D-48EA-8D47-D0080E1244F9}" type="presParOf" srcId="{B91428F3-F3DA-4027-B797-635D6C95F8F1}" destId="{32392A96-1EA7-4DD8-B358-FE07E155B212}" srcOrd="0" destOrd="0" presId="urn:microsoft.com/office/officeart/2005/8/layout/orgChart1"/>
    <dgm:cxn modelId="{4B85F600-FB79-4C41-99EB-C1434C58C3E1}" type="presParOf" srcId="{B91428F3-F3DA-4027-B797-635D6C95F8F1}" destId="{B19E6740-2DB8-436F-87C6-6536F3AA8854}" srcOrd="1" destOrd="0" presId="urn:microsoft.com/office/officeart/2005/8/layout/orgChart1"/>
    <dgm:cxn modelId="{B36940E2-5656-4BD1-9D0D-E309E04B67D7}" type="presParOf" srcId="{F8B243B7-505D-4EC0-A6B7-F2F7035C3A70}" destId="{ACD4CC1E-47E8-4B56-8E3A-28AA6707D680}" srcOrd="1" destOrd="0" presId="urn:microsoft.com/office/officeart/2005/8/layout/orgChart1"/>
    <dgm:cxn modelId="{8C110976-5F65-4C01-A980-0B440BABB48B}" type="presParOf" srcId="{F8B243B7-505D-4EC0-A6B7-F2F7035C3A70}" destId="{830C4248-6DCF-4A99-9B0E-690C5763E86D}" srcOrd="2" destOrd="0" presId="urn:microsoft.com/office/officeart/2005/8/layout/orgChart1"/>
    <dgm:cxn modelId="{48B12DE9-BEFB-4289-B03A-D2A772F842A9}" type="presParOf" srcId="{8900816C-4AC2-42ED-920C-21D3B4A35365}" destId="{407E0816-412A-416F-B362-F2584D1CF078}" srcOrd="2" destOrd="0" presId="urn:microsoft.com/office/officeart/2005/8/layout/orgChart1"/>
    <dgm:cxn modelId="{E6D77617-ED58-42C2-8BA2-7C1B6432B519}" type="presParOf" srcId="{10C73DA6-0636-4DC0-8445-477581067B38}" destId="{EB7B590B-826B-4834-BF3C-484ED12E493A}" srcOrd="2" destOrd="0" presId="urn:microsoft.com/office/officeart/2005/8/layout/orgChart1"/>
    <dgm:cxn modelId="{50E79711-6054-42C3-A8E8-1A8D30CFEA09}" type="presParOf" srcId="{524B4E8A-354A-4E7D-81A5-725FDB75114B}" destId="{CD85812F-DBF4-4920-9120-830B5E26E658}" srcOrd="4" destOrd="0" presId="urn:microsoft.com/office/officeart/2005/8/layout/orgChart1"/>
    <dgm:cxn modelId="{A759F940-E746-4DD6-B2A4-85A5EAFAA3E9}" type="presParOf" srcId="{524B4E8A-354A-4E7D-81A5-725FDB75114B}" destId="{2C4A24BA-E3A5-4166-9F49-4BD9054746E0}" srcOrd="5" destOrd="0" presId="urn:microsoft.com/office/officeart/2005/8/layout/orgChart1"/>
    <dgm:cxn modelId="{BAB9F1E3-FFDD-40A8-93DD-763C75BA32C9}" type="presParOf" srcId="{2C4A24BA-E3A5-4166-9F49-4BD9054746E0}" destId="{5F4724A9-49E7-4149-81E8-D92839AF6A74}" srcOrd="0" destOrd="0" presId="urn:microsoft.com/office/officeart/2005/8/layout/orgChart1"/>
    <dgm:cxn modelId="{B8FF1BFE-AB8C-455B-9A04-04708D95ACA6}" type="presParOf" srcId="{5F4724A9-49E7-4149-81E8-D92839AF6A74}" destId="{59F56C12-8E3F-4DF1-867E-BA5860B6BABF}" srcOrd="0" destOrd="0" presId="urn:microsoft.com/office/officeart/2005/8/layout/orgChart1"/>
    <dgm:cxn modelId="{0854E816-A3F6-4525-8DBD-C90A6E5041CE}" type="presParOf" srcId="{5F4724A9-49E7-4149-81E8-D92839AF6A74}" destId="{F812F31F-08B0-46F6-8561-788B8E9BD1BA}" srcOrd="1" destOrd="0" presId="urn:microsoft.com/office/officeart/2005/8/layout/orgChart1"/>
    <dgm:cxn modelId="{DE319833-9CF5-4FD6-A59A-050A8A7ED07D}" type="presParOf" srcId="{2C4A24BA-E3A5-4166-9F49-4BD9054746E0}" destId="{1633209C-1C61-4543-9BF9-8DEBF8B48409}" srcOrd="1" destOrd="0" presId="urn:microsoft.com/office/officeart/2005/8/layout/orgChart1"/>
    <dgm:cxn modelId="{D531F8B0-29B8-44BB-A6DA-98EB7DCC9559}" type="presParOf" srcId="{1633209C-1C61-4543-9BF9-8DEBF8B48409}" destId="{619E6FFC-E2E5-45E7-AF41-F38E9D5B1C18}" srcOrd="0" destOrd="0" presId="urn:microsoft.com/office/officeart/2005/8/layout/orgChart1"/>
    <dgm:cxn modelId="{042A5D4E-4F47-44DF-8D22-59F05B2D6A97}" type="presParOf" srcId="{1633209C-1C61-4543-9BF9-8DEBF8B48409}" destId="{20E21EF7-8906-4ACC-A2B7-14355F141D12}" srcOrd="1" destOrd="0" presId="urn:microsoft.com/office/officeart/2005/8/layout/orgChart1"/>
    <dgm:cxn modelId="{2FB8D245-6FC7-4602-A13C-19B062C31804}" type="presParOf" srcId="{20E21EF7-8906-4ACC-A2B7-14355F141D12}" destId="{0DBB9946-B003-4F44-B927-02F7ADE4BB60}" srcOrd="0" destOrd="0" presId="urn:microsoft.com/office/officeart/2005/8/layout/orgChart1"/>
    <dgm:cxn modelId="{3987CDC0-2889-444D-B9F9-C081403ABEF6}" type="presParOf" srcId="{0DBB9946-B003-4F44-B927-02F7ADE4BB60}" destId="{022E442E-02CA-4D6D-B301-96E2E7693943}" srcOrd="0" destOrd="0" presId="urn:microsoft.com/office/officeart/2005/8/layout/orgChart1"/>
    <dgm:cxn modelId="{476B2804-A5B5-4577-B43B-D3FC66C5FA8A}" type="presParOf" srcId="{0DBB9946-B003-4F44-B927-02F7ADE4BB60}" destId="{D3B0F6B0-F170-4340-8C5D-7B41C22F7CF9}" srcOrd="1" destOrd="0" presId="urn:microsoft.com/office/officeart/2005/8/layout/orgChart1"/>
    <dgm:cxn modelId="{B9556EA9-677F-444D-9837-39462F51F3B0}" type="presParOf" srcId="{20E21EF7-8906-4ACC-A2B7-14355F141D12}" destId="{876FEABB-8D4F-43DB-8738-6B8411497317}" srcOrd="1" destOrd="0" presId="urn:microsoft.com/office/officeart/2005/8/layout/orgChart1"/>
    <dgm:cxn modelId="{8A832842-34BC-4B0F-8874-F9243D42403D}" type="presParOf" srcId="{876FEABB-8D4F-43DB-8738-6B8411497317}" destId="{E023F119-D885-4CAF-BE7E-862C7E826BD0}" srcOrd="0" destOrd="0" presId="urn:microsoft.com/office/officeart/2005/8/layout/orgChart1"/>
    <dgm:cxn modelId="{415E3F39-3E0E-4280-920D-CC0DB44A495A}" type="presParOf" srcId="{876FEABB-8D4F-43DB-8738-6B8411497317}" destId="{7C7536D8-19FF-48F2-A5EF-5B68EF6E0392}" srcOrd="1" destOrd="0" presId="urn:microsoft.com/office/officeart/2005/8/layout/orgChart1"/>
    <dgm:cxn modelId="{F51B5146-BB1D-4657-9BEC-E5CEAE95D02F}" type="presParOf" srcId="{7C7536D8-19FF-48F2-A5EF-5B68EF6E0392}" destId="{CEECA888-893A-4A18-864B-1BC27C5B5C22}" srcOrd="0" destOrd="0" presId="urn:microsoft.com/office/officeart/2005/8/layout/orgChart1"/>
    <dgm:cxn modelId="{5E449065-109B-497B-ACB2-9FD3CA2A6217}" type="presParOf" srcId="{CEECA888-893A-4A18-864B-1BC27C5B5C22}" destId="{8E7EFE92-0E59-44DC-8480-6005862AAA92}" srcOrd="0" destOrd="0" presId="urn:microsoft.com/office/officeart/2005/8/layout/orgChart1"/>
    <dgm:cxn modelId="{578A5E79-9E0A-46E8-B6CD-FC4EE51C7F8E}" type="presParOf" srcId="{CEECA888-893A-4A18-864B-1BC27C5B5C22}" destId="{7695BF6D-6039-45CD-8154-905B7C8C2429}" srcOrd="1" destOrd="0" presId="urn:microsoft.com/office/officeart/2005/8/layout/orgChart1"/>
    <dgm:cxn modelId="{C0363293-E31D-4134-8225-5CA18E9F9CC2}" type="presParOf" srcId="{7C7536D8-19FF-48F2-A5EF-5B68EF6E0392}" destId="{B142C1D1-5350-41F6-B9CD-4D26BBF87171}" srcOrd="1" destOrd="0" presId="urn:microsoft.com/office/officeart/2005/8/layout/orgChart1"/>
    <dgm:cxn modelId="{FC72519D-CEB8-486B-9A07-C99E3DC3E4BD}" type="presParOf" srcId="{7C7536D8-19FF-48F2-A5EF-5B68EF6E0392}" destId="{21E60E0B-E8F0-454F-A5E5-177BEB6A776E}" srcOrd="2" destOrd="0" presId="urn:microsoft.com/office/officeart/2005/8/layout/orgChart1"/>
    <dgm:cxn modelId="{FF111B4C-7096-4BD3-9E72-F2798B252065}" type="presParOf" srcId="{20E21EF7-8906-4ACC-A2B7-14355F141D12}" destId="{8091B5EF-F348-45E3-AC2D-B95CD2E37DD6}" srcOrd="2" destOrd="0" presId="urn:microsoft.com/office/officeart/2005/8/layout/orgChart1"/>
    <dgm:cxn modelId="{4B225440-33F1-4560-B3CA-49484EBDBF51}" type="presParOf" srcId="{2C4A24BA-E3A5-4166-9F49-4BD9054746E0}" destId="{E6E34077-D1B3-4EBD-82C7-B80773B9C102}" srcOrd="2" destOrd="0" presId="urn:microsoft.com/office/officeart/2005/8/layout/orgChart1"/>
    <dgm:cxn modelId="{59DD6ADF-999E-4809-8CBB-510F1BF050CD}" type="presParOf" srcId="{30F675F5-CB2A-48C5-A950-2A2AA1101AA0}" destId="{D6992BF3-9740-42FA-B5A2-1916A78E4A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EF2097DB-E83E-4733-9035-9D4DFF368FA3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85250E1-9598-4F36-9EC2-6ABED4852900}">
      <dgm:prSet phldrT="[Texto]"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Director(a) </a:t>
          </a:r>
          <a:r>
            <a:rPr lang="es-MX" alt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General para un Desarrollo </a:t>
          </a:r>
          <a:r>
            <a:rPr lang="es-MX" alt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Verde</a:t>
          </a:r>
          <a:endParaRPr lang="es-ES" altLang="es-MX" sz="1200" b="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4153BE11-2CA8-4614-89A9-43DE91D6A45D}" type="parTrans" cxnId="{40A717F3-9600-44FA-A943-1FDE5EA561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E552C5F-2C65-4A40-A935-D8BA218B6934}" type="sibTrans" cxnId="{40A717F3-9600-44FA-A943-1FDE5EA561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A3052B5-C1AF-4ECD-954D-9DC9A933199A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5E24562-1DEA-40A8-B2C2-B1B5B20B6134}" type="parTrans" cxnId="{A8C611CD-870A-473C-96BF-5DEF65ECF254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E1808AA-0FE9-49E0-B275-04721DE64530}" type="sibTrans" cxnId="{A8C611CD-870A-473C-96BF-5DEF65ECF254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26A905-D08E-455E-86F7-CD7BD235D848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Auxiliares</a:t>
          </a:r>
          <a:endParaRPr lang="es-ES" sz="1200" dirty="0">
            <a:solidFill>
              <a:schemeClr val="tx1"/>
            </a:solidFill>
          </a:endParaRPr>
        </a:p>
      </dgm:t>
    </dgm:pt>
    <dgm:pt modelId="{1BEABB8D-35BC-4D2C-B2CD-D4BC18176D30}" type="parTrans" cxnId="{5A4DD749-E159-4B44-B07F-72B5BC203F7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AA18D61-AE46-4E57-8C28-0C3439823B04}" type="sibTrans" cxnId="{5A4DD749-E159-4B44-B07F-72B5BC203F7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85B16A04-2842-4C32-9181-CAFC5C076159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 </a:t>
          </a:r>
          <a:endParaRPr lang="es-ES" sz="1200" dirty="0">
            <a:solidFill>
              <a:schemeClr val="tx1"/>
            </a:solidFill>
          </a:endParaRPr>
        </a:p>
      </dgm:t>
    </dgm:pt>
    <dgm:pt modelId="{AEE7A1C5-5015-4457-94E1-B5EF054D8F8F}" type="parTrans" cxnId="{EF2EC295-58D0-4906-91FC-58588D26A38C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FA9D35C1-E5FE-401F-8182-CB2AADAC75BC}" type="sibTrans" cxnId="{EF2EC295-58D0-4906-91FC-58588D26A38C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9ADE30D1-BA3E-4B9F-BA22-AD9E0A650B4E}">
      <dgm:prSet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  <a:b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Administrativos(as</a:t>
          </a: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6A8407C7-63D8-47A1-9027-D2D4856ADC0C}" type="parTrans" cxnId="{8B370E19-B9E9-404F-B037-31B66C7AE450}">
      <dgm:prSet/>
      <dgm:spPr/>
      <dgm:t>
        <a:bodyPr/>
        <a:lstStyle/>
        <a:p>
          <a:endParaRPr lang="es-ES"/>
        </a:p>
      </dgm:t>
    </dgm:pt>
    <dgm:pt modelId="{8D547EA8-2D4B-40DA-B8E9-E713F87FFE49}" type="sibTrans" cxnId="{8B370E19-B9E9-404F-B037-31B66C7AE450}">
      <dgm:prSet/>
      <dgm:spPr/>
      <dgm:t>
        <a:bodyPr/>
        <a:lstStyle/>
        <a:p>
          <a:endParaRPr lang="es-ES"/>
        </a:p>
      </dgm:t>
    </dgm:pt>
    <dgm:pt modelId="{2ECAA633-79F9-48DF-B129-A08FBA6F30D5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Proyectos 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Estratégicos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C65DB52-9248-439A-AE2F-9853E2D9ED15}" type="parTrans" cxnId="{30770B32-423B-4DF7-818B-8679A9AD118C}">
      <dgm:prSet/>
      <dgm:spPr/>
      <dgm:t>
        <a:bodyPr/>
        <a:lstStyle/>
        <a:p>
          <a:endParaRPr lang="es-ES"/>
        </a:p>
      </dgm:t>
    </dgm:pt>
    <dgm:pt modelId="{D41624B9-AFD7-4C7A-9968-8E50182413EB}" type="sibTrans" cxnId="{30770B32-423B-4DF7-818B-8679A9AD118C}">
      <dgm:prSet/>
      <dgm:spPr/>
      <dgm:t>
        <a:bodyPr/>
        <a:lstStyle/>
        <a:p>
          <a:endParaRPr lang="es-ES"/>
        </a:p>
      </dgm:t>
    </dgm:pt>
    <dgm:pt modelId="{44D16C6D-FFD8-4F12-8A66-7C90F24BB3AD}" type="pres">
      <dgm:prSet presAssocID="{EF2097DB-E83E-4733-9035-9D4DFF368FA3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488CFF0-08E8-49EC-A75D-6A84E3410D44}" type="pres">
      <dgm:prSet presAssocID="{D85250E1-9598-4F36-9EC2-6ABED4852900}" presName="hierRoot1" presStyleCnt="0">
        <dgm:presLayoutVars>
          <dgm:hierBranch val="init"/>
        </dgm:presLayoutVars>
      </dgm:prSet>
      <dgm:spPr/>
    </dgm:pt>
    <dgm:pt modelId="{9D72D2C4-C754-4245-8131-F7E3D0EB7263}" type="pres">
      <dgm:prSet presAssocID="{D85250E1-9598-4F36-9EC2-6ABED4852900}" presName="rootComposite1" presStyleCnt="0"/>
      <dgm:spPr/>
    </dgm:pt>
    <dgm:pt modelId="{38FAAD21-BA60-494E-BD27-3E6DB4BA5DFE}" type="pres">
      <dgm:prSet presAssocID="{D85250E1-9598-4F36-9EC2-6ABED4852900}" presName="rootText1" presStyleLbl="node0" presStyleIdx="0" presStyleCnt="1" custScaleY="1527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887BA4-1AE0-4546-8C9E-25C98A336C7C}" type="pres">
      <dgm:prSet presAssocID="{D85250E1-9598-4F36-9EC2-6ABED485290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CF7332C-D1DF-451A-BAF8-5EDE1EF51D95}" type="pres">
      <dgm:prSet presAssocID="{D85250E1-9598-4F36-9EC2-6ABED4852900}" presName="hierChild2" presStyleCnt="0"/>
      <dgm:spPr/>
    </dgm:pt>
    <dgm:pt modelId="{562CA979-A4F0-4AA6-BE42-D1C8155A50BF}" type="pres">
      <dgm:prSet presAssocID="{C5E24562-1DEA-40A8-B2C2-B1B5B20B6134}" presName="Name37" presStyleLbl="parChTrans1D2" presStyleIdx="0" presStyleCnt="5"/>
      <dgm:spPr/>
      <dgm:t>
        <a:bodyPr/>
        <a:lstStyle/>
        <a:p>
          <a:endParaRPr lang="es-ES"/>
        </a:p>
      </dgm:t>
    </dgm:pt>
    <dgm:pt modelId="{232E3D09-8A69-411D-9FDC-B056964D9FCA}" type="pres">
      <dgm:prSet presAssocID="{FA3052B5-C1AF-4ECD-954D-9DC9A933199A}" presName="hierRoot2" presStyleCnt="0">
        <dgm:presLayoutVars>
          <dgm:hierBranch val="init"/>
        </dgm:presLayoutVars>
      </dgm:prSet>
      <dgm:spPr/>
    </dgm:pt>
    <dgm:pt modelId="{4DF8B0DB-30B1-42D3-B918-42C4549FBA9F}" type="pres">
      <dgm:prSet presAssocID="{FA3052B5-C1AF-4ECD-954D-9DC9A933199A}" presName="rootComposite" presStyleCnt="0"/>
      <dgm:spPr/>
    </dgm:pt>
    <dgm:pt modelId="{221C4940-7E2E-4A18-A4FE-20B3432EDFA2}" type="pres">
      <dgm:prSet presAssocID="{FA3052B5-C1AF-4ECD-954D-9DC9A933199A}" presName="rootText" presStyleLbl="node2" presStyleIdx="0" presStyleCnt="5" custScaleX="105275" custScaleY="157160" custLinFactNeighborY="264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53CA19-FAEA-4578-B9FB-78D617AA1E03}" type="pres">
      <dgm:prSet presAssocID="{FA3052B5-C1AF-4ECD-954D-9DC9A933199A}" presName="rootConnector" presStyleLbl="node2" presStyleIdx="0" presStyleCnt="5"/>
      <dgm:spPr/>
      <dgm:t>
        <a:bodyPr/>
        <a:lstStyle/>
        <a:p>
          <a:endParaRPr lang="es-ES"/>
        </a:p>
      </dgm:t>
    </dgm:pt>
    <dgm:pt modelId="{CF9122E9-FAF6-4D36-A6DE-85B03AD97898}" type="pres">
      <dgm:prSet presAssocID="{FA3052B5-C1AF-4ECD-954D-9DC9A933199A}" presName="hierChild4" presStyleCnt="0"/>
      <dgm:spPr/>
    </dgm:pt>
    <dgm:pt modelId="{7150B747-552B-45EA-B476-158E973D17AF}" type="pres">
      <dgm:prSet presAssocID="{FA3052B5-C1AF-4ECD-954D-9DC9A933199A}" presName="hierChild5" presStyleCnt="0"/>
      <dgm:spPr/>
    </dgm:pt>
    <dgm:pt modelId="{D630FA61-0461-4D0C-8F1F-D57A301C682D}" type="pres">
      <dgm:prSet presAssocID="{2C65DB52-9248-439A-AE2F-9853E2D9ED15}" presName="Name37" presStyleLbl="parChTrans1D2" presStyleIdx="1" presStyleCnt="5"/>
      <dgm:spPr/>
      <dgm:t>
        <a:bodyPr/>
        <a:lstStyle/>
        <a:p>
          <a:endParaRPr lang="es-ES"/>
        </a:p>
      </dgm:t>
    </dgm:pt>
    <dgm:pt modelId="{36693CAE-C7BE-4300-992C-2C7B6D19CA52}" type="pres">
      <dgm:prSet presAssocID="{2ECAA633-79F9-48DF-B129-A08FBA6F30D5}" presName="hierRoot2" presStyleCnt="0">
        <dgm:presLayoutVars>
          <dgm:hierBranch val="init"/>
        </dgm:presLayoutVars>
      </dgm:prSet>
      <dgm:spPr/>
    </dgm:pt>
    <dgm:pt modelId="{6766EC3A-D8EA-4605-94BF-0979C712ED36}" type="pres">
      <dgm:prSet presAssocID="{2ECAA633-79F9-48DF-B129-A08FBA6F30D5}" presName="rootComposite" presStyleCnt="0"/>
      <dgm:spPr/>
    </dgm:pt>
    <dgm:pt modelId="{9FCB8661-2A34-4D92-A490-F355272B2142}" type="pres">
      <dgm:prSet presAssocID="{2ECAA633-79F9-48DF-B129-A08FBA6F30D5}" presName="rootText" presStyleLbl="node2" presStyleIdx="1" presStyleCnt="5" custScaleX="105275" custScaleY="157160" custLinFactNeighborY="264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20560EC-ED3D-408B-8BAE-BF4CA4862B93}" type="pres">
      <dgm:prSet presAssocID="{2ECAA633-79F9-48DF-B129-A08FBA6F30D5}" presName="rootConnector" presStyleLbl="node2" presStyleIdx="1" presStyleCnt="5"/>
      <dgm:spPr/>
      <dgm:t>
        <a:bodyPr/>
        <a:lstStyle/>
        <a:p>
          <a:endParaRPr lang="es-ES"/>
        </a:p>
      </dgm:t>
    </dgm:pt>
    <dgm:pt modelId="{4645EB5F-A57C-4DF7-8B85-6463F6FD099A}" type="pres">
      <dgm:prSet presAssocID="{2ECAA633-79F9-48DF-B129-A08FBA6F30D5}" presName="hierChild4" presStyleCnt="0"/>
      <dgm:spPr/>
    </dgm:pt>
    <dgm:pt modelId="{CB912A28-5BA8-4D8C-8C9B-C65EF191F465}" type="pres">
      <dgm:prSet presAssocID="{2ECAA633-79F9-48DF-B129-A08FBA6F30D5}" presName="hierChild5" presStyleCnt="0"/>
      <dgm:spPr/>
    </dgm:pt>
    <dgm:pt modelId="{F4BE0A71-5698-4E38-BE69-013A9E1467A2}" type="pres">
      <dgm:prSet presAssocID="{1BEABB8D-35BC-4D2C-B2CD-D4BC18176D30}" presName="Name37" presStyleLbl="parChTrans1D2" presStyleIdx="2" presStyleCnt="5"/>
      <dgm:spPr/>
      <dgm:t>
        <a:bodyPr/>
        <a:lstStyle/>
        <a:p>
          <a:endParaRPr lang="es-ES"/>
        </a:p>
      </dgm:t>
    </dgm:pt>
    <dgm:pt modelId="{4232C632-A8B4-474E-973B-E2012292C792}" type="pres">
      <dgm:prSet presAssocID="{A826A905-D08E-455E-86F7-CD7BD235D848}" presName="hierRoot2" presStyleCnt="0">
        <dgm:presLayoutVars>
          <dgm:hierBranch val="init"/>
        </dgm:presLayoutVars>
      </dgm:prSet>
      <dgm:spPr/>
    </dgm:pt>
    <dgm:pt modelId="{38D4E98E-B92D-4BF7-9633-7DA6C9A4824B}" type="pres">
      <dgm:prSet presAssocID="{A826A905-D08E-455E-86F7-CD7BD235D848}" presName="rootComposite" presStyleCnt="0"/>
      <dgm:spPr/>
    </dgm:pt>
    <dgm:pt modelId="{4206220D-6AC7-4F3A-BB2C-24C0A57F40B0}" type="pres">
      <dgm:prSet presAssocID="{A826A905-D08E-455E-86F7-CD7BD235D848}" presName="rootText" presStyleLbl="node2" presStyleIdx="2" presStyleCnt="5" custScaleX="105275" custScaleY="157160" custLinFactNeighborY="264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63B832-CAD7-4D36-9777-5E83C6E16B2D}" type="pres">
      <dgm:prSet presAssocID="{A826A905-D08E-455E-86F7-CD7BD235D848}" presName="rootConnector" presStyleLbl="node2" presStyleIdx="2" presStyleCnt="5"/>
      <dgm:spPr/>
      <dgm:t>
        <a:bodyPr/>
        <a:lstStyle/>
        <a:p>
          <a:endParaRPr lang="es-ES"/>
        </a:p>
      </dgm:t>
    </dgm:pt>
    <dgm:pt modelId="{986441AA-4C0E-484F-8B35-0D7D7D48F5F1}" type="pres">
      <dgm:prSet presAssocID="{A826A905-D08E-455E-86F7-CD7BD235D848}" presName="hierChild4" presStyleCnt="0"/>
      <dgm:spPr/>
    </dgm:pt>
    <dgm:pt modelId="{9F16BB42-0F5A-4AC0-9756-5C1F8889EDBD}" type="pres">
      <dgm:prSet presAssocID="{A826A905-D08E-455E-86F7-CD7BD235D848}" presName="hierChild5" presStyleCnt="0"/>
      <dgm:spPr/>
    </dgm:pt>
    <dgm:pt modelId="{1C0740BE-BF2B-494A-8DC8-CA3AB1C77BE7}" type="pres">
      <dgm:prSet presAssocID="{6A8407C7-63D8-47A1-9027-D2D4856ADC0C}" presName="Name37" presStyleLbl="parChTrans1D2" presStyleIdx="3" presStyleCnt="5"/>
      <dgm:spPr/>
      <dgm:t>
        <a:bodyPr/>
        <a:lstStyle/>
        <a:p>
          <a:endParaRPr lang="es-ES"/>
        </a:p>
      </dgm:t>
    </dgm:pt>
    <dgm:pt modelId="{4CDDAF1B-2567-438E-8E19-BAEB5657D1AD}" type="pres">
      <dgm:prSet presAssocID="{9ADE30D1-BA3E-4B9F-BA22-AD9E0A650B4E}" presName="hierRoot2" presStyleCnt="0">
        <dgm:presLayoutVars>
          <dgm:hierBranch val="init"/>
        </dgm:presLayoutVars>
      </dgm:prSet>
      <dgm:spPr/>
    </dgm:pt>
    <dgm:pt modelId="{6D3E957E-D405-439E-B17C-BAE2D53A10A4}" type="pres">
      <dgm:prSet presAssocID="{9ADE30D1-BA3E-4B9F-BA22-AD9E0A650B4E}" presName="rootComposite" presStyleCnt="0"/>
      <dgm:spPr/>
    </dgm:pt>
    <dgm:pt modelId="{B742BC9D-EE72-4E52-8F74-7DDB16DD63B1}" type="pres">
      <dgm:prSet presAssocID="{9ADE30D1-BA3E-4B9F-BA22-AD9E0A650B4E}" presName="rootText" presStyleLbl="node2" presStyleIdx="3" presStyleCnt="5" custScaleX="105275" custScaleY="157160" custLinFactNeighborY="264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990C321-2663-4212-8A47-9612B0521B1B}" type="pres">
      <dgm:prSet presAssocID="{9ADE30D1-BA3E-4B9F-BA22-AD9E0A650B4E}" presName="rootConnector" presStyleLbl="node2" presStyleIdx="3" presStyleCnt="5"/>
      <dgm:spPr/>
      <dgm:t>
        <a:bodyPr/>
        <a:lstStyle/>
        <a:p>
          <a:endParaRPr lang="es-ES"/>
        </a:p>
      </dgm:t>
    </dgm:pt>
    <dgm:pt modelId="{09A79CEC-C9C4-451B-94B5-027C3D29756F}" type="pres">
      <dgm:prSet presAssocID="{9ADE30D1-BA3E-4B9F-BA22-AD9E0A650B4E}" presName="hierChild4" presStyleCnt="0"/>
      <dgm:spPr/>
    </dgm:pt>
    <dgm:pt modelId="{CC8E2DC0-84D0-495C-88CE-CF93507DA357}" type="pres">
      <dgm:prSet presAssocID="{9ADE30D1-BA3E-4B9F-BA22-AD9E0A650B4E}" presName="hierChild5" presStyleCnt="0"/>
      <dgm:spPr/>
    </dgm:pt>
    <dgm:pt modelId="{04A711B4-AFA5-475D-A43C-EB67A1C5C6B7}" type="pres">
      <dgm:prSet presAssocID="{AEE7A1C5-5015-4457-94E1-B5EF054D8F8F}" presName="Name37" presStyleLbl="parChTrans1D2" presStyleIdx="4" presStyleCnt="5"/>
      <dgm:spPr/>
      <dgm:t>
        <a:bodyPr/>
        <a:lstStyle/>
        <a:p>
          <a:endParaRPr lang="es-ES"/>
        </a:p>
      </dgm:t>
    </dgm:pt>
    <dgm:pt modelId="{6895415A-99A2-4630-9C47-BD5DBF8DC6AF}" type="pres">
      <dgm:prSet presAssocID="{85B16A04-2842-4C32-9181-CAFC5C076159}" presName="hierRoot2" presStyleCnt="0">
        <dgm:presLayoutVars>
          <dgm:hierBranch val="init"/>
        </dgm:presLayoutVars>
      </dgm:prSet>
      <dgm:spPr/>
    </dgm:pt>
    <dgm:pt modelId="{B10101CF-8446-4BC0-99B0-BFA262A536EA}" type="pres">
      <dgm:prSet presAssocID="{85B16A04-2842-4C32-9181-CAFC5C076159}" presName="rootComposite" presStyleCnt="0"/>
      <dgm:spPr/>
    </dgm:pt>
    <dgm:pt modelId="{E1BE9854-18EA-4772-B235-92509454AEBF}" type="pres">
      <dgm:prSet presAssocID="{85B16A04-2842-4C32-9181-CAFC5C076159}" presName="rootText" presStyleLbl="node2" presStyleIdx="4" presStyleCnt="5" custScaleX="105275" custScaleY="157160" custLinFactNeighborY="264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9D657BA-F0F2-4779-BCB3-C0A027AE4048}" type="pres">
      <dgm:prSet presAssocID="{85B16A04-2842-4C32-9181-CAFC5C076159}" presName="rootConnector" presStyleLbl="node2" presStyleIdx="4" presStyleCnt="5"/>
      <dgm:spPr/>
      <dgm:t>
        <a:bodyPr/>
        <a:lstStyle/>
        <a:p>
          <a:endParaRPr lang="es-ES"/>
        </a:p>
      </dgm:t>
    </dgm:pt>
    <dgm:pt modelId="{A998D91B-D5C9-4AEC-92E8-5F7074A2A246}" type="pres">
      <dgm:prSet presAssocID="{85B16A04-2842-4C32-9181-CAFC5C076159}" presName="hierChild4" presStyleCnt="0"/>
      <dgm:spPr/>
    </dgm:pt>
    <dgm:pt modelId="{D68C1F21-E990-4812-B571-2AFA7EAC3929}" type="pres">
      <dgm:prSet presAssocID="{85B16A04-2842-4C32-9181-CAFC5C076159}" presName="hierChild5" presStyleCnt="0"/>
      <dgm:spPr/>
    </dgm:pt>
    <dgm:pt modelId="{D3FC2A8F-7B93-43E2-A79C-4C72D8572927}" type="pres">
      <dgm:prSet presAssocID="{D85250E1-9598-4F36-9EC2-6ABED4852900}" presName="hierChild3" presStyleCnt="0"/>
      <dgm:spPr/>
    </dgm:pt>
  </dgm:ptLst>
  <dgm:cxnLst>
    <dgm:cxn modelId="{24F56A4A-6B00-40EB-85C1-2AF1ABD7FB52}" type="presOf" srcId="{A826A905-D08E-455E-86F7-CD7BD235D848}" destId="{3763B832-CAD7-4D36-9777-5E83C6E16B2D}" srcOrd="1" destOrd="0" presId="urn:microsoft.com/office/officeart/2005/8/layout/orgChart1"/>
    <dgm:cxn modelId="{EF2EC295-58D0-4906-91FC-58588D26A38C}" srcId="{D85250E1-9598-4F36-9EC2-6ABED4852900}" destId="{85B16A04-2842-4C32-9181-CAFC5C076159}" srcOrd="4" destOrd="0" parTransId="{AEE7A1C5-5015-4457-94E1-B5EF054D8F8F}" sibTransId="{FA9D35C1-E5FE-401F-8182-CB2AADAC75BC}"/>
    <dgm:cxn modelId="{CCA477C9-F50F-4C51-BEC7-36A29E6B35CC}" type="presOf" srcId="{2ECAA633-79F9-48DF-B129-A08FBA6F30D5}" destId="{C20560EC-ED3D-408B-8BAE-BF4CA4862B93}" srcOrd="1" destOrd="0" presId="urn:microsoft.com/office/officeart/2005/8/layout/orgChart1"/>
    <dgm:cxn modelId="{09516AA6-EA55-4C48-AF59-525011D302C3}" type="presOf" srcId="{1BEABB8D-35BC-4D2C-B2CD-D4BC18176D30}" destId="{F4BE0A71-5698-4E38-BE69-013A9E1467A2}" srcOrd="0" destOrd="0" presId="urn:microsoft.com/office/officeart/2005/8/layout/orgChart1"/>
    <dgm:cxn modelId="{4B36C4EC-4F40-48E1-B83D-19AD6B23B2AE}" type="presOf" srcId="{D85250E1-9598-4F36-9EC2-6ABED4852900}" destId="{B2887BA4-1AE0-4546-8C9E-25C98A336C7C}" srcOrd="1" destOrd="0" presId="urn:microsoft.com/office/officeart/2005/8/layout/orgChart1"/>
    <dgm:cxn modelId="{240554D8-6CD7-4F31-99D4-74034FCFF833}" type="presOf" srcId="{6A8407C7-63D8-47A1-9027-D2D4856ADC0C}" destId="{1C0740BE-BF2B-494A-8DC8-CA3AB1C77BE7}" srcOrd="0" destOrd="0" presId="urn:microsoft.com/office/officeart/2005/8/layout/orgChart1"/>
    <dgm:cxn modelId="{30770B32-423B-4DF7-818B-8679A9AD118C}" srcId="{D85250E1-9598-4F36-9EC2-6ABED4852900}" destId="{2ECAA633-79F9-48DF-B129-A08FBA6F30D5}" srcOrd="1" destOrd="0" parTransId="{2C65DB52-9248-439A-AE2F-9853E2D9ED15}" sibTransId="{D41624B9-AFD7-4C7A-9968-8E50182413EB}"/>
    <dgm:cxn modelId="{88E78D5B-90FD-4E1D-A914-9260BC0C31ED}" type="presOf" srcId="{85B16A04-2842-4C32-9181-CAFC5C076159}" destId="{C9D657BA-F0F2-4779-BCB3-C0A027AE4048}" srcOrd="1" destOrd="0" presId="urn:microsoft.com/office/officeart/2005/8/layout/orgChart1"/>
    <dgm:cxn modelId="{0873E954-631D-4019-B9CB-1396FAA270D3}" type="presOf" srcId="{AEE7A1C5-5015-4457-94E1-B5EF054D8F8F}" destId="{04A711B4-AFA5-475D-A43C-EB67A1C5C6B7}" srcOrd="0" destOrd="0" presId="urn:microsoft.com/office/officeart/2005/8/layout/orgChart1"/>
    <dgm:cxn modelId="{5A4DD749-E159-4B44-B07F-72B5BC203F75}" srcId="{D85250E1-9598-4F36-9EC2-6ABED4852900}" destId="{A826A905-D08E-455E-86F7-CD7BD235D848}" srcOrd="2" destOrd="0" parTransId="{1BEABB8D-35BC-4D2C-B2CD-D4BC18176D30}" sibTransId="{EAA18D61-AE46-4E57-8C28-0C3439823B04}"/>
    <dgm:cxn modelId="{71268025-A9DC-42FA-A355-672E9EA175DB}" type="presOf" srcId="{C5E24562-1DEA-40A8-B2C2-B1B5B20B6134}" destId="{562CA979-A4F0-4AA6-BE42-D1C8155A50BF}" srcOrd="0" destOrd="0" presId="urn:microsoft.com/office/officeart/2005/8/layout/orgChart1"/>
    <dgm:cxn modelId="{5302CDD3-85FB-4E84-B20E-99292943ABEA}" type="presOf" srcId="{2ECAA633-79F9-48DF-B129-A08FBA6F30D5}" destId="{9FCB8661-2A34-4D92-A490-F355272B2142}" srcOrd="0" destOrd="0" presId="urn:microsoft.com/office/officeart/2005/8/layout/orgChart1"/>
    <dgm:cxn modelId="{8B370E19-B9E9-404F-B037-31B66C7AE450}" srcId="{D85250E1-9598-4F36-9EC2-6ABED4852900}" destId="{9ADE30D1-BA3E-4B9F-BA22-AD9E0A650B4E}" srcOrd="3" destOrd="0" parTransId="{6A8407C7-63D8-47A1-9027-D2D4856ADC0C}" sibTransId="{8D547EA8-2D4B-40DA-B8E9-E713F87FFE49}"/>
    <dgm:cxn modelId="{0A7F5ED3-8D86-4212-9F33-990B839C6399}" type="presOf" srcId="{EF2097DB-E83E-4733-9035-9D4DFF368FA3}" destId="{44D16C6D-FFD8-4F12-8A66-7C90F24BB3AD}" srcOrd="0" destOrd="0" presId="urn:microsoft.com/office/officeart/2005/8/layout/orgChart1"/>
    <dgm:cxn modelId="{E394633F-DC93-48AD-9BBB-B40B4D158D4E}" type="presOf" srcId="{FA3052B5-C1AF-4ECD-954D-9DC9A933199A}" destId="{3F53CA19-FAEA-4578-B9FB-78D617AA1E03}" srcOrd="1" destOrd="0" presId="urn:microsoft.com/office/officeart/2005/8/layout/orgChart1"/>
    <dgm:cxn modelId="{40A717F3-9600-44FA-A943-1FDE5EA5616F}" srcId="{EF2097DB-E83E-4733-9035-9D4DFF368FA3}" destId="{D85250E1-9598-4F36-9EC2-6ABED4852900}" srcOrd="0" destOrd="0" parTransId="{4153BE11-2CA8-4614-89A9-43DE91D6A45D}" sibTransId="{8E552C5F-2C65-4A40-A935-D8BA218B6934}"/>
    <dgm:cxn modelId="{C03469FC-5347-453A-B63E-2D215417CD7C}" type="presOf" srcId="{9ADE30D1-BA3E-4B9F-BA22-AD9E0A650B4E}" destId="{8990C321-2663-4212-8A47-9612B0521B1B}" srcOrd="1" destOrd="0" presId="urn:microsoft.com/office/officeart/2005/8/layout/orgChart1"/>
    <dgm:cxn modelId="{7EDA8C76-A2B0-400D-8ED4-471A8B60057F}" type="presOf" srcId="{2C65DB52-9248-439A-AE2F-9853E2D9ED15}" destId="{D630FA61-0461-4D0C-8F1F-D57A301C682D}" srcOrd="0" destOrd="0" presId="urn:microsoft.com/office/officeart/2005/8/layout/orgChart1"/>
    <dgm:cxn modelId="{F09D5AA4-BDFC-4EDB-AED4-87E1525CD968}" type="presOf" srcId="{D85250E1-9598-4F36-9EC2-6ABED4852900}" destId="{38FAAD21-BA60-494E-BD27-3E6DB4BA5DFE}" srcOrd="0" destOrd="0" presId="urn:microsoft.com/office/officeart/2005/8/layout/orgChart1"/>
    <dgm:cxn modelId="{A03079F3-A35D-4A83-A18C-8C3C0C7C8B0A}" type="presOf" srcId="{FA3052B5-C1AF-4ECD-954D-9DC9A933199A}" destId="{221C4940-7E2E-4A18-A4FE-20B3432EDFA2}" srcOrd="0" destOrd="0" presId="urn:microsoft.com/office/officeart/2005/8/layout/orgChart1"/>
    <dgm:cxn modelId="{2F70C480-12ED-436F-B188-B72E9BBB1615}" type="presOf" srcId="{85B16A04-2842-4C32-9181-CAFC5C076159}" destId="{E1BE9854-18EA-4772-B235-92509454AEBF}" srcOrd="0" destOrd="0" presId="urn:microsoft.com/office/officeart/2005/8/layout/orgChart1"/>
    <dgm:cxn modelId="{3DE3C2FA-E7DF-4C0C-9AB3-0A9A882012D9}" type="presOf" srcId="{9ADE30D1-BA3E-4B9F-BA22-AD9E0A650B4E}" destId="{B742BC9D-EE72-4E52-8F74-7DDB16DD63B1}" srcOrd="0" destOrd="0" presId="urn:microsoft.com/office/officeart/2005/8/layout/orgChart1"/>
    <dgm:cxn modelId="{A8C611CD-870A-473C-96BF-5DEF65ECF254}" srcId="{D85250E1-9598-4F36-9EC2-6ABED4852900}" destId="{FA3052B5-C1AF-4ECD-954D-9DC9A933199A}" srcOrd="0" destOrd="0" parTransId="{C5E24562-1DEA-40A8-B2C2-B1B5B20B6134}" sibTransId="{AE1808AA-0FE9-49E0-B275-04721DE64530}"/>
    <dgm:cxn modelId="{D7BD88F6-3513-4330-8280-B6B117347779}" type="presOf" srcId="{A826A905-D08E-455E-86F7-CD7BD235D848}" destId="{4206220D-6AC7-4F3A-BB2C-24C0A57F40B0}" srcOrd="0" destOrd="0" presId="urn:microsoft.com/office/officeart/2005/8/layout/orgChart1"/>
    <dgm:cxn modelId="{B0F063FA-4F9F-41F1-AE76-549BCEF12852}" type="presParOf" srcId="{44D16C6D-FFD8-4F12-8A66-7C90F24BB3AD}" destId="{F488CFF0-08E8-49EC-A75D-6A84E3410D44}" srcOrd="0" destOrd="0" presId="urn:microsoft.com/office/officeart/2005/8/layout/orgChart1"/>
    <dgm:cxn modelId="{A2F9FE34-656D-4C9E-A067-99CB2065E52C}" type="presParOf" srcId="{F488CFF0-08E8-49EC-A75D-6A84E3410D44}" destId="{9D72D2C4-C754-4245-8131-F7E3D0EB7263}" srcOrd="0" destOrd="0" presId="urn:microsoft.com/office/officeart/2005/8/layout/orgChart1"/>
    <dgm:cxn modelId="{0D7799B5-AC73-43DD-913C-2CD9573B20C9}" type="presParOf" srcId="{9D72D2C4-C754-4245-8131-F7E3D0EB7263}" destId="{38FAAD21-BA60-494E-BD27-3E6DB4BA5DFE}" srcOrd="0" destOrd="0" presId="urn:microsoft.com/office/officeart/2005/8/layout/orgChart1"/>
    <dgm:cxn modelId="{4780BC60-C7A0-4265-9D1B-A715E4F11A1E}" type="presParOf" srcId="{9D72D2C4-C754-4245-8131-F7E3D0EB7263}" destId="{B2887BA4-1AE0-4546-8C9E-25C98A336C7C}" srcOrd="1" destOrd="0" presId="urn:microsoft.com/office/officeart/2005/8/layout/orgChart1"/>
    <dgm:cxn modelId="{CD3019C6-5F0F-49FC-AD68-0B6A90110297}" type="presParOf" srcId="{F488CFF0-08E8-49EC-A75D-6A84E3410D44}" destId="{DCF7332C-D1DF-451A-BAF8-5EDE1EF51D95}" srcOrd="1" destOrd="0" presId="urn:microsoft.com/office/officeart/2005/8/layout/orgChart1"/>
    <dgm:cxn modelId="{FB36C3A8-C9B7-4BC1-835C-4DA6D379E227}" type="presParOf" srcId="{DCF7332C-D1DF-451A-BAF8-5EDE1EF51D95}" destId="{562CA979-A4F0-4AA6-BE42-D1C8155A50BF}" srcOrd="0" destOrd="0" presId="urn:microsoft.com/office/officeart/2005/8/layout/orgChart1"/>
    <dgm:cxn modelId="{96D8D34A-30E5-42CF-A471-583EE27D5935}" type="presParOf" srcId="{DCF7332C-D1DF-451A-BAF8-5EDE1EF51D95}" destId="{232E3D09-8A69-411D-9FDC-B056964D9FCA}" srcOrd="1" destOrd="0" presId="urn:microsoft.com/office/officeart/2005/8/layout/orgChart1"/>
    <dgm:cxn modelId="{E5493CB0-847B-41C4-9FCB-F105288E1D19}" type="presParOf" srcId="{232E3D09-8A69-411D-9FDC-B056964D9FCA}" destId="{4DF8B0DB-30B1-42D3-B918-42C4549FBA9F}" srcOrd="0" destOrd="0" presId="urn:microsoft.com/office/officeart/2005/8/layout/orgChart1"/>
    <dgm:cxn modelId="{02A1904D-6D16-40F9-9A41-7BB35EE7C5B4}" type="presParOf" srcId="{4DF8B0DB-30B1-42D3-B918-42C4549FBA9F}" destId="{221C4940-7E2E-4A18-A4FE-20B3432EDFA2}" srcOrd="0" destOrd="0" presId="urn:microsoft.com/office/officeart/2005/8/layout/orgChart1"/>
    <dgm:cxn modelId="{ABED083A-A0BC-4C94-ABA4-972595BE364F}" type="presParOf" srcId="{4DF8B0DB-30B1-42D3-B918-42C4549FBA9F}" destId="{3F53CA19-FAEA-4578-B9FB-78D617AA1E03}" srcOrd="1" destOrd="0" presId="urn:microsoft.com/office/officeart/2005/8/layout/orgChart1"/>
    <dgm:cxn modelId="{340463FC-AE1F-4EC8-A87C-0D699F622A90}" type="presParOf" srcId="{232E3D09-8A69-411D-9FDC-B056964D9FCA}" destId="{CF9122E9-FAF6-4D36-A6DE-85B03AD97898}" srcOrd="1" destOrd="0" presId="urn:microsoft.com/office/officeart/2005/8/layout/orgChart1"/>
    <dgm:cxn modelId="{15729B10-5047-46D4-A26B-65C3617520A9}" type="presParOf" srcId="{232E3D09-8A69-411D-9FDC-B056964D9FCA}" destId="{7150B747-552B-45EA-B476-158E973D17AF}" srcOrd="2" destOrd="0" presId="urn:microsoft.com/office/officeart/2005/8/layout/orgChart1"/>
    <dgm:cxn modelId="{8396BBE7-FC3D-4A76-A9D5-9EAF95E8A792}" type="presParOf" srcId="{DCF7332C-D1DF-451A-BAF8-5EDE1EF51D95}" destId="{D630FA61-0461-4D0C-8F1F-D57A301C682D}" srcOrd="2" destOrd="0" presId="urn:microsoft.com/office/officeart/2005/8/layout/orgChart1"/>
    <dgm:cxn modelId="{3B5EBE85-2E08-4D13-890C-95BD9C30EF3D}" type="presParOf" srcId="{DCF7332C-D1DF-451A-BAF8-5EDE1EF51D95}" destId="{36693CAE-C7BE-4300-992C-2C7B6D19CA52}" srcOrd="3" destOrd="0" presId="urn:microsoft.com/office/officeart/2005/8/layout/orgChart1"/>
    <dgm:cxn modelId="{8D4E882E-E9DE-4CDA-A932-0FB32CB82902}" type="presParOf" srcId="{36693CAE-C7BE-4300-992C-2C7B6D19CA52}" destId="{6766EC3A-D8EA-4605-94BF-0979C712ED36}" srcOrd="0" destOrd="0" presId="urn:microsoft.com/office/officeart/2005/8/layout/orgChart1"/>
    <dgm:cxn modelId="{FCED71EC-B647-4985-BFCA-8A2316A2FC4E}" type="presParOf" srcId="{6766EC3A-D8EA-4605-94BF-0979C712ED36}" destId="{9FCB8661-2A34-4D92-A490-F355272B2142}" srcOrd="0" destOrd="0" presId="urn:microsoft.com/office/officeart/2005/8/layout/orgChart1"/>
    <dgm:cxn modelId="{CE9D5481-D2ED-4314-B94F-E4E16E5D1E80}" type="presParOf" srcId="{6766EC3A-D8EA-4605-94BF-0979C712ED36}" destId="{C20560EC-ED3D-408B-8BAE-BF4CA4862B93}" srcOrd="1" destOrd="0" presId="urn:microsoft.com/office/officeart/2005/8/layout/orgChart1"/>
    <dgm:cxn modelId="{92F9D42D-F215-44C7-904B-AB3CE0DE25B5}" type="presParOf" srcId="{36693CAE-C7BE-4300-992C-2C7B6D19CA52}" destId="{4645EB5F-A57C-4DF7-8B85-6463F6FD099A}" srcOrd="1" destOrd="0" presId="urn:microsoft.com/office/officeart/2005/8/layout/orgChart1"/>
    <dgm:cxn modelId="{ACBD8FE8-B470-4886-A921-677A865162E9}" type="presParOf" srcId="{36693CAE-C7BE-4300-992C-2C7B6D19CA52}" destId="{CB912A28-5BA8-4D8C-8C9B-C65EF191F465}" srcOrd="2" destOrd="0" presId="urn:microsoft.com/office/officeart/2005/8/layout/orgChart1"/>
    <dgm:cxn modelId="{44FB943C-9E3C-4935-8D59-DBECBC3C4E19}" type="presParOf" srcId="{DCF7332C-D1DF-451A-BAF8-5EDE1EF51D95}" destId="{F4BE0A71-5698-4E38-BE69-013A9E1467A2}" srcOrd="4" destOrd="0" presId="urn:microsoft.com/office/officeart/2005/8/layout/orgChart1"/>
    <dgm:cxn modelId="{48BDC2AB-8B9C-45D5-BE39-D1F824885837}" type="presParOf" srcId="{DCF7332C-D1DF-451A-BAF8-5EDE1EF51D95}" destId="{4232C632-A8B4-474E-973B-E2012292C792}" srcOrd="5" destOrd="0" presId="urn:microsoft.com/office/officeart/2005/8/layout/orgChart1"/>
    <dgm:cxn modelId="{49A8CF0D-1ED6-4336-A25A-9FAAC2891CDF}" type="presParOf" srcId="{4232C632-A8B4-474E-973B-E2012292C792}" destId="{38D4E98E-B92D-4BF7-9633-7DA6C9A4824B}" srcOrd="0" destOrd="0" presId="urn:microsoft.com/office/officeart/2005/8/layout/orgChart1"/>
    <dgm:cxn modelId="{233812B4-E71E-43EF-A14B-063285909A91}" type="presParOf" srcId="{38D4E98E-B92D-4BF7-9633-7DA6C9A4824B}" destId="{4206220D-6AC7-4F3A-BB2C-24C0A57F40B0}" srcOrd="0" destOrd="0" presId="urn:microsoft.com/office/officeart/2005/8/layout/orgChart1"/>
    <dgm:cxn modelId="{59C2AC41-30F8-4656-B63D-FF5DEB0952FD}" type="presParOf" srcId="{38D4E98E-B92D-4BF7-9633-7DA6C9A4824B}" destId="{3763B832-CAD7-4D36-9777-5E83C6E16B2D}" srcOrd="1" destOrd="0" presId="urn:microsoft.com/office/officeart/2005/8/layout/orgChart1"/>
    <dgm:cxn modelId="{68198B41-F0BF-4FBA-9208-DD61FF9A1CBA}" type="presParOf" srcId="{4232C632-A8B4-474E-973B-E2012292C792}" destId="{986441AA-4C0E-484F-8B35-0D7D7D48F5F1}" srcOrd="1" destOrd="0" presId="urn:microsoft.com/office/officeart/2005/8/layout/orgChart1"/>
    <dgm:cxn modelId="{F38A566A-9358-49C9-BAE3-C470BBE88A28}" type="presParOf" srcId="{4232C632-A8B4-474E-973B-E2012292C792}" destId="{9F16BB42-0F5A-4AC0-9756-5C1F8889EDBD}" srcOrd="2" destOrd="0" presId="urn:microsoft.com/office/officeart/2005/8/layout/orgChart1"/>
    <dgm:cxn modelId="{F338CE85-B0A1-4397-9547-29ADCA6497FE}" type="presParOf" srcId="{DCF7332C-D1DF-451A-BAF8-5EDE1EF51D95}" destId="{1C0740BE-BF2B-494A-8DC8-CA3AB1C77BE7}" srcOrd="6" destOrd="0" presId="urn:microsoft.com/office/officeart/2005/8/layout/orgChart1"/>
    <dgm:cxn modelId="{C38D44EA-0D4D-465A-815B-A1FB81D3D70E}" type="presParOf" srcId="{DCF7332C-D1DF-451A-BAF8-5EDE1EF51D95}" destId="{4CDDAF1B-2567-438E-8E19-BAEB5657D1AD}" srcOrd="7" destOrd="0" presId="urn:microsoft.com/office/officeart/2005/8/layout/orgChart1"/>
    <dgm:cxn modelId="{BD4A5DE8-437C-45C1-B1B2-486D402AEB5D}" type="presParOf" srcId="{4CDDAF1B-2567-438E-8E19-BAEB5657D1AD}" destId="{6D3E957E-D405-439E-B17C-BAE2D53A10A4}" srcOrd="0" destOrd="0" presId="urn:microsoft.com/office/officeart/2005/8/layout/orgChart1"/>
    <dgm:cxn modelId="{6BF3FACF-3AED-4BDC-978B-F47A865725F1}" type="presParOf" srcId="{6D3E957E-D405-439E-B17C-BAE2D53A10A4}" destId="{B742BC9D-EE72-4E52-8F74-7DDB16DD63B1}" srcOrd="0" destOrd="0" presId="urn:microsoft.com/office/officeart/2005/8/layout/orgChart1"/>
    <dgm:cxn modelId="{59219B03-A70A-4362-9626-3C2BC7A145E0}" type="presParOf" srcId="{6D3E957E-D405-439E-B17C-BAE2D53A10A4}" destId="{8990C321-2663-4212-8A47-9612B0521B1B}" srcOrd="1" destOrd="0" presId="urn:microsoft.com/office/officeart/2005/8/layout/orgChart1"/>
    <dgm:cxn modelId="{4C5BEE4B-8AEA-43B1-80A4-0A53528D84EA}" type="presParOf" srcId="{4CDDAF1B-2567-438E-8E19-BAEB5657D1AD}" destId="{09A79CEC-C9C4-451B-94B5-027C3D29756F}" srcOrd="1" destOrd="0" presId="urn:microsoft.com/office/officeart/2005/8/layout/orgChart1"/>
    <dgm:cxn modelId="{041C3840-5355-4B19-A2B1-D5602D616A8E}" type="presParOf" srcId="{4CDDAF1B-2567-438E-8E19-BAEB5657D1AD}" destId="{CC8E2DC0-84D0-495C-88CE-CF93507DA357}" srcOrd="2" destOrd="0" presId="urn:microsoft.com/office/officeart/2005/8/layout/orgChart1"/>
    <dgm:cxn modelId="{FA0D990A-AA18-4C0D-92F7-4948F2BCD7C9}" type="presParOf" srcId="{DCF7332C-D1DF-451A-BAF8-5EDE1EF51D95}" destId="{04A711B4-AFA5-475D-A43C-EB67A1C5C6B7}" srcOrd="8" destOrd="0" presId="urn:microsoft.com/office/officeart/2005/8/layout/orgChart1"/>
    <dgm:cxn modelId="{E5456658-B2C3-44DB-B48D-8FF85AE6D110}" type="presParOf" srcId="{DCF7332C-D1DF-451A-BAF8-5EDE1EF51D95}" destId="{6895415A-99A2-4630-9C47-BD5DBF8DC6AF}" srcOrd="9" destOrd="0" presId="urn:microsoft.com/office/officeart/2005/8/layout/orgChart1"/>
    <dgm:cxn modelId="{E38BBA4A-5392-4173-963F-C6555A86B514}" type="presParOf" srcId="{6895415A-99A2-4630-9C47-BD5DBF8DC6AF}" destId="{B10101CF-8446-4BC0-99B0-BFA262A536EA}" srcOrd="0" destOrd="0" presId="urn:microsoft.com/office/officeart/2005/8/layout/orgChart1"/>
    <dgm:cxn modelId="{F6718EF4-5D92-4D7B-8C61-1B282F4DB63E}" type="presParOf" srcId="{B10101CF-8446-4BC0-99B0-BFA262A536EA}" destId="{E1BE9854-18EA-4772-B235-92509454AEBF}" srcOrd="0" destOrd="0" presId="urn:microsoft.com/office/officeart/2005/8/layout/orgChart1"/>
    <dgm:cxn modelId="{0933DB53-EE92-4F00-9295-90F4E2E45DC8}" type="presParOf" srcId="{B10101CF-8446-4BC0-99B0-BFA262A536EA}" destId="{C9D657BA-F0F2-4779-BCB3-C0A027AE4048}" srcOrd="1" destOrd="0" presId="urn:microsoft.com/office/officeart/2005/8/layout/orgChart1"/>
    <dgm:cxn modelId="{4DA0EDA5-7E09-4FE4-A3C6-6A856B1549B6}" type="presParOf" srcId="{6895415A-99A2-4630-9C47-BD5DBF8DC6AF}" destId="{A998D91B-D5C9-4AEC-92E8-5F7074A2A246}" srcOrd="1" destOrd="0" presId="urn:microsoft.com/office/officeart/2005/8/layout/orgChart1"/>
    <dgm:cxn modelId="{302755D2-A1A9-42AF-98FF-368F6760A5B6}" type="presParOf" srcId="{6895415A-99A2-4630-9C47-BD5DBF8DC6AF}" destId="{D68C1F21-E990-4812-B571-2AFA7EAC3929}" srcOrd="2" destOrd="0" presId="urn:microsoft.com/office/officeart/2005/8/layout/orgChart1"/>
    <dgm:cxn modelId="{90C0BF69-9F1F-45AE-8A9A-FF298FF654E0}" type="presParOf" srcId="{F488CFF0-08E8-49EC-A75D-6A84E3410D44}" destId="{D3FC2A8F-7B93-43E2-A79C-4C72D85729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EF2097DB-E83E-4733-9035-9D4DFF368FA3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85250E1-9598-4F36-9EC2-6ABED4852900}">
      <dgm:prSet phldrT="[Texto]" custT="1"/>
      <dgm:spPr/>
      <dgm:t>
        <a:bodyPr/>
        <a:lstStyle/>
        <a:p>
          <a:r>
            <a:rPr lang="es-ES_tradnl" alt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Director(a) </a:t>
          </a:r>
          <a:r>
            <a:rPr lang="es-MX" altLang="es-MX" sz="1200" b="0" dirty="0" smtClean="0">
              <a:latin typeface="Calibri" panose="020F0502020204030204" pitchFamily="34" charset="0"/>
            </a:rPr>
            <a:t>de Atención al </a:t>
          </a:r>
          <a:br>
            <a:rPr lang="es-MX" altLang="es-MX" sz="1200" b="0" dirty="0" smtClean="0">
              <a:latin typeface="Calibri" panose="020F0502020204030204" pitchFamily="34" charset="0"/>
            </a:rPr>
          </a:br>
          <a:r>
            <a:rPr lang="es-MX" altLang="es-MX" sz="1200" b="0" dirty="0" smtClean="0">
              <a:latin typeface="Calibri" panose="020F0502020204030204" pitchFamily="34" charset="0"/>
            </a:rPr>
            <a:t>Cambio </a:t>
          </a:r>
          <a:r>
            <a:rPr lang="es-MX" altLang="es-MX" sz="1200" b="0" dirty="0" smtClean="0">
              <a:latin typeface="Calibri" panose="020F0502020204030204" pitchFamily="34" charset="0"/>
            </a:rPr>
            <a:t>Climático</a:t>
          </a:r>
          <a:endParaRPr lang="es-ES" altLang="es-MX" sz="1200" b="0" dirty="0" smtClean="0">
            <a:latin typeface="Calibri" panose="020F0502020204030204" pitchFamily="34" charset="0"/>
          </a:endParaRPr>
        </a:p>
      </dgm:t>
    </dgm:pt>
    <dgm:pt modelId="{4153BE11-2CA8-4614-89A9-43DE91D6A45D}" type="parTrans" cxnId="{40A717F3-9600-44FA-A943-1FDE5EA5616F}">
      <dgm:prSet/>
      <dgm:spPr/>
      <dgm:t>
        <a:bodyPr/>
        <a:lstStyle/>
        <a:p>
          <a:endParaRPr lang="es-ES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E552C5F-2C65-4A40-A935-D8BA218B6934}" type="sibTrans" cxnId="{40A717F3-9600-44FA-A943-1FDE5EA5616F}">
      <dgm:prSet/>
      <dgm:spPr/>
      <dgm:t>
        <a:bodyPr/>
        <a:lstStyle/>
        <a:p>
          <a:endParaRPr lang="es-ES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6D2F9B5-022D-4F01-87FC-7B4326881D34}">
      <dgm:prSet custT="1"/>
      <dgm:spPr/>
      <dgm:t>
        <a:bodyPr/>
        <a:lstStyle/>
        <a:p>
          <a:r>
            <a:rPr lang="es-ES" sz="1200" dirty="0" smtClean="0"/>
            <a:t>Coordinador(a) de Cultura </a:t>
          </a:r>
          <a:r>
            <a:rPr lang="es-ES" sz="1200" dirty="0" smtClean="0"/>
            <a:t>Ambiental</a:t>
          </a:r>
          <a:endParaRPr lang="es-ES" sz="1200" dirty="0" smtClean="0"/>
        </a:p>
      </dgm:t>
    </dgm:pt>
    <dgm:pt modelId="{0CC71C8B-89BF-44C0-B13A-7B5B06808BBC}" type="parTrans" cxnId="{1E3225D4-19A6-4823-AA87-D50B67D9FF92}">
      <dgm:prSet/>
      <dgm:spPr/>
      <dgm:t>
        <a:bodyPr/>
        <a:lstStyle/>
        <a:p>
          <a:endParaRPr lang="es-ES"/>
        </a:p>
      </dgm:t>
    </dgm:pt>
    <dgm:pt modelId="{39BEAA95-2D22-4707-B85C-83F024440FA3}" type="sibTrans" cxnId="{1E3225D4-19A6-4823-AA87-D50B67D9FF92}">
      <dgm:prSet/>
      <dgm:spPr/>
      <dgm:t>
        <a:bodyPr/>
        <a:lstStyle/>
        <a:p>
          <a:endParaRPr lang="es-ES"/>
        </a:p>
      </dgm:t>
    </dgm:pt>
    <dgm:pt modelId="{FE77AE06-1074-440D-8AEF-877F3A8227DF}">
      <dgm:prSet custT="1"/>
      <dgm:spPr/>
      <dgm:t>
        <a:bodyPr/>
        <a:lstStyle/>
        <a:p>
          <a:r>
            <a:rPr lang="es-ES" sz="1200" dirty="0" smtClean="0"/>
            <a:t>Coordinador(a) de Intervención Urbana </a:t>
          </a:r>
          <a:r>
            <a:rPr lang="es-ES" sz="1200" dirty="0" smtClean="0"/>
            <a:t>Sostenible</a:t>
          </a:r>
          <a:endParaRPr lang="es-ES" sz="1200" dirty="0" smtClean="0"/>
        </a:p>
      </dgm:t>
    </dgm:pt>
    <dgm:pt modelId="{20B902B5-91DE-4F34-B709-8F55AA95ECB8}" type="parTrans" cxnId="{51B1D49C-A79A-4DE8-A69A-C7342FB84A4A}">
      <dgm:prSet/>
      <dgm:spPr/>
      <dgm:t>
        <a:bodyPr/>
        <a:lstStyle/>
        <a:p>
          <a:endParaRPr lang="es-ES"/>
        </a:p>
      </dgm:t>
    </dgm:pt>
    <dgm:pt modelId="{3A55ABFB-FD6A-41CA-ABA8-87E6E884D540}" type="sibTrans" cxnId="{51B1D49C-A79A-4DE8-A69A-C7342FB84A4A}">
      <dgm:prSet/>
      <dgm:spPr/>
      <dgm:t>
        <a:bodyPr/>
        <a:lstStyle/>
        <a:p>
          <a:endParaRPr lang="es-ES"/>
        </a:p>
      </dgm:t>
    </dgm:pt>
    <dgm:pt modelId="{A21394CD-68B7-499E-AC91-E2AA01A90B80}">
      <dgm:prSet custT="1"/>
      <dgm:spPr/>
      <dgm:t>
        <a:bodyPr/>
        <a:lstStyle/>
        <a:p>
          <a:r>
            <a:rPr lang="es-ES" sz="1200" dirty="0" smtClean="0"/>
            <a:t>Jefe(a) de Cultura </a:t>
          </a:r>
          <a:r>
            <a:rPr lang="es-ES" sz="1200" dirty="0" smtClean="0"/>
            <a:t>Ambiental</a:t>
          </a:r>
          <a:endParaRPr lang="es-ES" sz="1200" dirty="0" smtClean="0"/>
        </a:p>
      </dgm:t>
    </dgm:pt>
    <dgm:pt modelId="{DEAD4387-816F-4363-8856-E20B44CB37AA}" type="parTrans" cxnId="{EAD29602-6A62-4956-9ED3-1535D4E05C5A}">
      <dgm:prSet/>
      <dgm:spPr/>
      <dgm:t>
        <a:bodyPr/>
        <a:lstStyle/>
        <a:p>
          <a:endParaRPr lang="es-ES"/>
        </a:p>
      </dgm:t>
    </dgm:pt>
    <dgm:pt modelId="{CD156DD7-C826-4A33-9F8D-9DB84D7D1D06}" type="sibTrans" cxnId="{EAD29602-6A62-4956-9ED3-1535D4E05C5A}">
      <dgm:prSet/>
      <dgm:spPr/>
      <dgm:t>
        <a:bodyPr/>
        <a:lstStyle/>
        <a:p>
          <a:endParaRPr lang="es-ES"/>
        </a:p>
      </dgm:t>
    </dgm:pt>
    <dgm:pt modelId="{89CAF6E0-65B4-4B8A-9393-F118ED4EA250}">
      <dgm:prSet custT="1"/>
      <dgm:spPr/>
      <dgm:t>
        <a:bodyPr/>
        <a:lstStyle/>
        <a:p>
          <a:r>
            <a:rPr lang="es-ES" sz="1200" dirty="0" smtClean="0"/>
            <a:t>Jefe(a) de </a:t>
          </a:r>
          <a:br>
            <a:rPr lang="es-ES" sz="1200" dirty="0" smtClean="0"/>
          </a:br>
          <a:r>
            <a:rPr lang="es-ES" sz="1200" dirty="0" smtClean="0"/>
            <a:t>Calidad de </a:t>
          </a:r>
          <a:r>
            <a:rPr lang="es-ES" sz="1200" dirty="0" smtClean="0"/>
            <a:t>Agua</a:t>
          </a:r>
          <a:endParaRPr lang="es-ES" sz="1200" dirty="0" smtClean="0"/>
        </a:p>
      </dgm:t>
    </dgm:pt>
    <dgm:pt modelId="{78A76DF0-21A5-4963-B39F-CA18094DBA46}" type="parTrans" cxnId="{CE355DE1-E5DC-44DD-B9F9-476EF562C152}">
      <dgm:prSet/>
      <dgm:spPr/>
      <dgm:t>
        <a:bodyPr/>
        <a:lstStyle/>
        <a:p>
          <a:endParaRPr lang="es-ES"/>
        </a:p>
      </dgm:t>
    </dgm:pt>
    <dgm:pt modelId="{BA1BD860-1C9E-4BBA-961C-BEE7CED466FE}" type="sibTrans" cxnId="{CE355DE1-E5DC-44DD-B9F9-476EF562C152}">
      <dgm:prSet/>
      <dgm:spPr/>
      <dgm:t>
        <a:bodyPr/>
        <a:lstStyle/>
        <a:p>
          <a:endParaRPr lang="es-ES"/>
        </a:p>
      </dgm:t>
    </dgm:pt>
    <dgm:pt modelId="{073D9D6D-353C-4638-BAB5-D263EE104F98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Sustentabilidad Urbana  </a:t>
          </a:r>
          <a:endParaRPr lang="es-ES" sz="1200" dirty="0">
            <a:solidFill>
              <a:schemeClr val="tx1"/>
            </a:solidFill>
          </a:endParaRPr>
        </a:p>
      </dgm:t>
    </dgm:pt>
    <dgm:pt modelId="{ADF822D2-B37E-40C0-9ABD-1413B3D99E45}" type="parTrans" cxnId="{9F658BD7-9B70-4A23-9757-9F42575D325A}">
      <dgm:prSet/>
      <dgm:spPr/>
      <dgm:t>
        <a:bodyPr/>
        <a:lstStyle/>
        <a:p>
          <a:endParaRPr lang="es-ES"/>
        </a:p>
      </dgm:t>
    </dgm:pt>
    <dgm:pt modelId="{6DBD8AB9-BDD2-4235-B01E-437F7CBA5499}" type="sibTrans" cxnId="{9F658BD7-9B70-4A23-9757-9F42575D325A}">
      <dgm:prSet/>
      <dgm:spPr/>
      <dgm:t>
        <a:bodyPr/>
        <a:lstStyle/>
        <a:p>
          <a:endParaRPr lang="es-ES"/>
        </a:p>
      </dgm:t>
    </dgm:pt>
    <dgm:pt modelId="{B6EDA4D2-295B-4706-8651-A7F2B82ADA9F}" type="asst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Secretarias(os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EA311D9-491D-4345-97BC-9F06796BFA5B}" type="parTrans" cxnId="{9BC8185F-D55B-4C48-8C24-22A66D56294E}">
      <dgm:prSet/>
      <dgm:spPr/>
      <dgm:t>
        <a:bodyPr/>
        <a:lstStyle/>
        <a:p>
          <a:endParaRPr lang="es-ES"/>
        </a:p>
      </dgm:t>
    </dgm:pt>
    <dgm:pt modelId="{02AD65EF-4B56-4BC7-97D4-E36DE58D4F47}" type="sibTrans" cxnId="{9BC8185F-D55B-4C48-8C24-22A66D56294E}">
      <dgm:prSet/>
      <dgm:spPr/>
      <dgm:t>
        <a:bodyPr/>
        <a:lstStyle/>
        <a:p>
          <a:endParaRPr lang="es-ES"/>
        </a:p>
      </dgm:t>
    </dgm:pt>
    <dgm:pt modelId="{3CBC8F34-F358-43D5-AB8E-C7FEFF5D9F07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Dictaminador(a) </a:t>
          </a:r>
          <a:r>
            <a:rPr lang="es-ES" sz="1200" dirty="0" smtClean="0">
              <a:solidFill>
                <a:schemeClr val="tx1"/>
              </a:solidFill>
            </a:rPr>
            <a:t>Ambiental</a:t>
          </a:r>
          <a:endParaRPr lang="es-ES" sz="1200" dirty="0" smtClean="0">
            <a:solidFill>
              <a:schemeClr val="tx1"/>
            </a:solidFill>
          </a:endParaRPr>
        </a:p>
      </dgm:t>
    </dgm:pt>
    <dgm:pt modelId="{BD398482-F52E-4045-AA50-ED3BB9E4F34D}" type="parTrans" cxnId="{1A1EC00E-A26E-496A-924D-6927C0D4AB2F}">
      <dgm:prSet/>
      <dgm:spPr/>
      <dgm:t>
        <a:bodyPr/>
        <a:lstStyle/>
        <a:p>
          <a:endParaRPr lang="es-ES"/>
        </a:p>
      </dgm:t>
    </dgm:pt>
    <dgm:pt modelId="{06A3FC88-B37E-4EB5-AF44-C2E3F2133DEB}" type="sibTrans" cxnId="{1A1EC00E-A26E-496A-924D-6927C0D4AB2F}">
      <dgm:prSet/>
      <dgm:spPr/>
      <dgm:t>
        <a:bodyPr/>
        <a:lstStyle/>
        <a:p>
          <a:endParaRPr lang="es-ES"/>
        </a:p>
      </dgm:t>
    </dgm:pt>
    <dgm:pt modelId="{FB38EBCE-5E6B-4EF5-8F59-C74072B3A146}">
      <dgm:prSet custT="1"/>
      <dgm:spPr/>
      <dgm:t>
        <a:bodyPr/>
        <a:lstStyle/>
        <a:p>
          <a:r>
            <a:rPr lang="es-ES" altLang="es-MX" sz="1200" dirty="0" smtClean="0">
              <a:latin typeface="Calibri" panose="020F0502020204030204" pitchFamily="34" charset="0"/>
            </a:rPr>
            <a:t>Coordinador(a) de Proyectos </a:t>
          </a:r>
          <a:r>
            <a:rPr lang="es-ES" altLang="es-MX" sz="1200" dirty="0" smtClean="0">
              <a:latin typeface="Calibri" panose="020F0502020204030204" pitchFamily="34" charset="0"/>
            </a:rPr>
            <a:t>Estratégicos</a:t>
          </a:r>
          <a:endParaRPr lang="es-ES" altLang="es-MX" sz="1200" dirty="0" smtClean="0">
            <a:latin typeface="Calibri" panose="020F0502020204030204" pitchFamily="34" charset="0"/>
          </a:endParaRPr>
        </a:p>
      </dgm:t>
    </dgm:pt>
    <dgm:pt modelId="{2288CDCD-3C34-477F-AF91-F5DACE0CEAB3}" type="parTrans" cxnId="{F7FA3B9C-92AF-4B9F-B06A-DA8C409BF19B}">
      <dgm:prSet/>
      <dgm:spPr/>
      <dgm:t>
        <a:bodyPr/>
        <a:lstStyle/>
        <a:p>
          <a:endParaRPr lang="es-ES"/>
        </a:p>
      </dgm:t>
    </dgm:pt>
    <dgm:pt modelId="{30BF892F-0FD8-4C44-8DE6-0E807B7B0AB7}" type="sibTrans" cxnId="{F7FA3B9C-92AF-4B9F-B06A-DA8C409BF19B}">
      <dgm:prSet/>
      <dgm:spPr/>
      <dgm:t>
        <a:bodyPr/>
        <a:lstStyle/>
        <a:p>
          <a:endParaRPr lang="es-ES"/>
        </a:p>
      </dgm:t>
    </dgm:pt>
    <dgm:pt modelId="{CDEB9D32-1085-43EC-A811-ECEB0931D32D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Jefe(a) de </a:t>
          </a:r>
          <a:r>
            <a:rPr lang="es-ES" sz="1200" dirty="0" err="1" smtClean="0">
              <a:solidFill>
                <a:schemeClr val="tx1"/>
              </a:solidFill>
            </a:rPr>
            <a:t>Dictaminación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smtClean="0">
              <a:solidFill>
                <a:schemeClr val="tx1"/>
              </a:solidFill>
            </a:rPr>
            <a:t>Ambiental</a:t>
          </a:r>
          <a:endParaRPr lang="es-ES" sz="1200" dirty="0" smtClean="0">
            <a:solidFill>
              <a:schemeClr val="tx1"/>
            </a:solidFill>
          </a:endParaRPr>
        </a:p>
      </dgm:t>
    </dgm:pt>
    <dgm:pt modelId="{AA50AA64-D770-450E-B953-4A0D17B1AEC7}" type="parTrans" cxnId="{85ABC9C9-A90A-46CA-A8B0-07CB591C2951}">
      <dgm:prSet/>
      <dgm:spPr/>
      <dgm:t>
        <a:bodyPr/>
        <a:lstStyle/>
        <a:p>
          <a:endParaRPr lang="es-ES"/>
        </a:p>
      </dgm:t>
    </dgm:pt>
    <dgm:pt modelId="{82C11226-79E5-4D62-9AAB-25F9A32CCE71}" type="sibTrans" cxnId="{85ABC9C9-A90A-46CA-A8B0-07CB591C2951}">
      <dgm:prSet/>
      <dgm:spPr/>
      <dgm:t>
        <a:bodyPr/>
        <a:lstStyle/>
        <a:p>
          <a:endParaRPr lang="es-ES"/>
        </a:p>
      </dgm:t>
    </dgm:pt>
    <dgm:pt modelId="{44D16C6D-FFD8-4F12-8A66-7C90F24BB3AD}" type="pres">
      <dgm:prSet presAssocID="{EF2097DB-E83E-4733-9035-9D4DFF368F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9DF6628-7C74-4477-986C-38BC8419E114}" type="pres">
      <dgm:prSet presAssocID="{D85250E1-9598-4F36-9EC2-6ABED4852900}" presName="hierRoot1" presStyleCnt="0">
        <dgm:presLayoutVars>
          <dgm:hierBranch/>
        </dgm:presLayoutVars>
      </dgm:prSet>
      <dgm:spPr/>
    </dgm:pt>
    <dgm:pt modelId="{1E96FC96-5646-47A5-AA72-BDBFBA00868F}" type="pres">
      <dgm:prSet presAssocID="{D85250E1-9598-4F36-9EC2-6ABED4852900}" presName="rootComposite1" presStyleCnt="0"/>
      <dgm:spPr/>
    </dgm:pt>
    <dgm:pt modelId="{1DDF3341-169C-4EFE-ADBA-38B1A87931C8}" type="pres">
      <dgm:prSet presAssocID="{D85250E1-9598-4F36-9EC2-6ABED4852900}" presName="rootText1" presStyleLbl="node0" presStyleIdx="0" presStyleCnt="1" custScaleX="127829" custScaleY="139450" custLinFactNeighborY="110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B1C86-6DF2-4929-A8F1-B6C40777036D}" type="pres">
      <dgm:prSet presAssocID="{D85250E1-9598-4F36-9EC2-6ABED485290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F600D0D-B0D5-4A5D-8F7F-0D436687B28C}" type="pres">
      <dgm:prSet presAssocID="{D85250E1-9598-4F36-9EC2-6ABED4852900}" presName="hierChild2" presStyleCnt="0"/>
      <dgm:spPr/>
    </dgm:pt>
    <dgm:pt modelId="{77608E2C-16CB-4362-9912-CA62B7E531E1}" type="pres">
      <dgm:prSet presAssocID="{0CC71C8B-89BF-44C0-B13A-7B5B06808BBC}" presName="Name35" presStyleLbl="parChTrans1D2" presStyleIdx="0" presStyleCnt="8"/>
      <dgm:spPr/>
      <dgm:t>
        <a:bodyPr/>
        <a:lstStyle/>
        <a:p>
          <a:endParaRPr lang="es-ES"/>
        </a:p>
      </dgm:t>
    </dgm:pt>
    <dgm:pt modelId="{3DD2445D-A1AD-4E74-B377-F98982BE7C08}" type="pres">
      <dgm:prSet presAssocID="{66D2F9B5-022D-4F01-87FC-7B4326881D34}" presName="hierRoot2" presStyleCnt="0">
        <dgm:presLayoutVars>
          <dgm:hierBranch/>
        </dgm:presLayoutVars>
      </dgm:prSet>
      <dgm:spPr/>
    </dgm:pt>
    <dgm:pt modelId="{7BF499E0-F16C-48C6-9AF4-5B2709E3F328}" type="pres">
      <dgm:prSet presAssocID="{66D2F9B5-022D-4F01-87FC-7B4326881D34}" presName="rootComposite" presStyleCnt="0"/>
      <dgm:spPr/>
    </dgm:pt>
    <dgm:pt modelId="{F7905890-7C45-4B6D-AE71-ACACC31F1B52}" type="pres">
      <dgm:prSet presAssocID="{66D2F9B5-022D-4F01-87FC-7B4326881D34}" presName="rootText" presStyleLbl="node2" presStyleIdx="0" presStyleCnt="6" custLinFactNeighborY="354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1AF45B-BB90-41D7-955A-5F13B65D7D48}" type="pres">
      <dgm:prSet presAssocID="{66D2F9B5-022D-4F01-87FC-7B4326881D34}" presName="rootConnector" presStyleLbl="node2" presStyleIdx="0" presStyleCnt="6"/>
      <dgm:spPr/>
      <dgm:t>
        <a:bodyPr/>
        <a:lstStyle/>
        <a:p>
          <a:endParaRPr lang="es-ES"/>
        </a:p>
      </dgm:t>
    </dgm:pt>
    <dgm:pt modelId="{5AE4431F-2B2F-4C4F-8733-165845E0F13E}" type="pres">
      <dgm:prSet presAssocID="{66D2F9B5-022D-4F01-87FC-7B4326881D34}" presName="hierChild4" presStyleCnt="0"/>
      <dgm:spPr/>
    </dgm:pt>
    <dgm:pt modelId="{3BB09410-F559-4922-8ED1-DF4C69BF225B}" type="pres">
      <dgm:prSet presAssocID="{DEAD4387-816F-4363-8856-E20B44CB37AA}" presName="Name35" presStyleLbl="parChTrans1D3" presStyleIdx="0" presStyleCnt="1"/>
      <dgm:spPr/>
      <dgm:t>
        <a:bodyPr/>
        <a:lstStyle/>
        <a:p>
          <a:endParaRPr lang="es-ES"/>
        </a:p>
      </dgm:t>
    </dgm:pt>
    <dgm:pt modelId="{8A95FB07-D59F-46BA-97AB-AFA05BE90197}" type="pres">
      <dgm:prSet presAssocID="{A21394CD-68B7-499E-AC91-E2AA01A90B80}" presName="hierRoot2" presStyleCnt="0">
        <dgm:presLayoutVars>
          <dgm:hierBranch val="init"/>
        </dgm:presLayoutVars>
      </dgm:prSet>
      <dgm:spPr/>
    </dgm:pt>
    <dgm:pt modelId="{C86F06FC-3BC7-4309-AD09-93EF590CEBFE}" type="pres">
      <dgm:prSet presAssocID="{A21394CD-68B7-499E-AC91-E2AA01A90B80}" presName="rootComposite" presStyleCnt="0"/>
      <dgm:spPr/>
    </dgm:pt>
    <dgm:pt modelId="{306893E4-18E0-404E-8919-C0E0AC1CA042}" type="pres">
      <dgm:prSet presAssocID="{A21394CD-68B7-499E-AC91-E2AA01A90B80}" presName="rootText" presStyleLbl="node3" presStyleIdx="0" presStyleCnt="1" custLinFactNeighborY="28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F75B3D3-09C1-495C-A11C-954DDD0BC5B6}" type="pres">
      <dgm:prSet presAssocID="{A21394CD-68B7-499E-AC91-E2AA01A90B80}" presName="rootConnector" presStyleLbl="node3" presStyleIdx="0" presStyleCnt="1"/>
      <dgm:spPr/>
      <dgm:t>
        <a:bodyPr/>
        <a:lstStyle/>
        <a:p>
          <a:endParaRPr lang="es-ES"/>
        </a:p>
      </dgm:t>
    </dgm:pt>
    <dgm:pt modelId="{7DB7F651-DF8D-4E5E-92A2-A9EB3122E587}" type="pres">
      <dgm:prSet presAssocID="{A21394CD-68B7-499E-AC91-E2AA01A90B80}" presName="hierChild4" presStyleCnt="0"/>
      <dgm:spPr/>
    </dgm:pt>
    <dgm:pt modelId="{09E07330-0F22-4D56-A8E5-CDA84AB1C1AB}" type="pres">
      <dgm:prSet presAssocID="{A21394CD-68B7-499E-AC91-E2AA01A90B80}" presName="hierChild5" presStyleCnt="0"/>
      <dgm:spPr/>
    </dgm:pt>
    <dgm:pt modelId="{77CE2B1C-3DC7-4065-A758-08FE382F5F97}" type="pres">
      <dgm:prSet presAssocID="{66D2F9B5-022D-4F01-87FC-7B4326881D34}" presName="hierChild5" presStyleCnt="0"/>
      <dgm:spPr/>
    </dgm:pt>
    <dgm:pt modelId="{E2D63AC7-CA6E-49B1-BCD9-A61D40AE3AE2}" type="pres">
      <dgm:prSet presAssocID="{20B902B5-91DE-4F34-B709-8F55AA95ECB8}" presName="Name35" presStyleLbl="parChTrans1D2" presStyleIdx="1" presStyleCnt="8"/>
      <dgm:spPr/>
      <dgm:t>
        <a:bodyPr/>
        <a:lstStyle/>
        <a:p>
          <a:endParaRPr lang="es-ES"/>
        </a:p>
      </dgm:t>
    </dgm:pt>
    <dgm:pt modelId="{309BC86D-6D51-4F10-AEA9-318A5E642043}" type="pres">
      <dgm:prSet presAssocID="{FE77AE06-1074-440D-8AEF-877F3A8227DF}" presName="hierRoot2" presStyleCnt="0">
        <dgm:presLayoutVars>
          <dgm:hierBranch val="init"/>
        </dgm:presLayoutVars>
      </dgm:prSet>
      <dgm:spPr/>
    </dgm:pt>
    <dgm:pt modelId="{EC2D7C5F-A385-45DB-B837-A02EA75DBF39}" type="pres">
      <dgm:prSet presAssocID="{FE77AE06-1074-440D-8AEF-877F3A8227DF}" presName="rootComposite" presStyleCnt="0"/>
      <dgm:spPr/>
    </dgm:pt>
    <dgm:pt modelId="{DE589B88-3554-4123-9312-72DD86207B65}" type="pres">
      <dgm:prSet presAssocID="{FE77AE06-1074-440D-8AEF-877F3A8227DF}" presName="rootText" presStyleLbl="node2" presStyleIdx="1" presStyleCnt="6" custLinFactNeighborY="354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B052FA-DAE7-4334-B200-4C2A31E94068}" type="pres">
      <dgm:prSet presAssocID="{FE77AE06-1074-440D-8AEF-877F3A8227DF}" presName="rootConnector" presStyleLbl="node2" presStyleIdx="1" presStyleCnt="6"/>
      <dgm:spPr/>
      <dgm:t>
        <a:bodyPr/>
        <a:lstStyle/>
        <a:p>
          <a:endParaRPr lang="es-ES"/>
        </a:p>
      </dgm:t>
    </dgm:pt>
    <dgm:pt modelId="{1AC55EBE-57B5-4499-895D-97FC6F93C7E7}" type="pres">
      <dgm:prSet presAssocID="{FE77AE06-1074-440D-8AEF-877F3A8227DF}" presName="hierChild4" presStyleCnt="0"/>
      <dgm:spPr/>
    </dgm:pt>
    <dgm:pt modelId="{9C008722-AD23-4962-B08D-DA60C89F29EA}" type="pres">
      <dgm:prSet presAssocID="{FE77AE06-1074-440D-8AEF-877F3A8227DF}" presName="hierChild5" presStyleCnt="0"/>
      <dgm:spPr/>
    </dgm:pt>
    <dgm:pt modelId="{88BA7BEC-075A-4F45-B65A-74CF80C97CC8}" type="pres">
      <dgm:prSet presAssocID="{78A76DF0-21A5-4963-B39F-CA18094DBA46}" presName="Name35" presStyleLbl="parChTrans1D2" presStyleIdx="2" presStyleCnt="8"/>
      <dgm:spPr/>
      <dgm:t>
        <a:bodyPr/>
        <a:lstStyle/>
        <a:p>
          <a:endParaRPr lang="es-ES"/>
        </a:p>
      </dgm:t>
    </dgm:pt>
    <dgm:pt modelId="{134A8E80-8F54-4BC2-ABF7-C5F7671DB6B5}" type="pres">
      <dgm:prSet presAssocID="{89CAF6E0-65B4-4B8A-9393-F118ED4EA250}" presName="hierRoot2" presStyleCnt="0">
        <dgm:presLayoutVars>
          <dgm:hierBranch val="init"/>
        </dgm:presLayoutVars>
      </dgm:prSet>
      <dgm:spPr/>
    </dgm:pt>
    <dgm:pt modelId="{AF983011-5618-4FB4-B0F2-90A2FB0D81F4}" type="pres">
      <dgm:prSet presAssocID="{89CAF6E0-65B4-4B8A-9393-F118ED4EA250}" presName="rootComposite" presStyleCnt="0"/>
      <dgm:spPr/>
    </dgm:pt>
    <dgm:pt modelId="{F577BC91-50F9-4894-841C-2E209C19E0BD}" type="pres">
      <dgm:prSet presAssocID="{89CAF6E0-65B4-4B8A-9393-F118ED4EA250}" presName="rootText" presStyleLbl="node2" presStyleIdx="2" presStyleCnt="6" custLinFactNeighborY="354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2344AF-772E-4151-9454-857F6F40CC95}" type="pres">
      <dgm:prSet presAssocID="{89CAF6E0-65B4-4B8A-9393-F118ED4EA250}" presName="rootConnector" presStyleLbl="node2" presStyleIdx="2" presStyleCnt="6"/>
      <dgm:spPr/>
      <dgm:t>
        <a:bodyPr/>
        <a:lstStyle/>
        <a:p>
          <a:endParaRPr lang="es-ES"/>
        </a:p>
      </dgm:t>
    </dgm:pt>
    <dgm:pt modelId="{8EA278B5-B9A2-4C5A-96AA-03A1D51FF385}" type="pres">
      <dgm:prSet presAssocID="{89CAF6E0-65B4-4B8A-9393-F118ED4EA250}" presName="hierChild4" presStyleCnt="0"/>
      <dgm:spPr/>
    </dgm:pt>
    <dgm:pt modelId="{8800AB2F-0965-4F93-8D6C-56E0764B61DF}" type="pres">
      <dgm:prSet presAssocID="{89CAF6E0-65B4-4B8A-9393-F118ED4EA250}" presName="hierChild5" presStyleCnt="0"/>
      <dgm:spPr/>
    </dgm:pt>
    <dgm:pt modelId="{5DE9F5F2-B807-46F5-969A-4A66A487237D}" type="pres">
      <dgm:prSet presAssocID="{ADF822D2-B37E-40C0-9ABD-1413B3D99E45}" presName="Name35" presStyleLbl="parChTrans1D2" presStyleIdx="3" presStyleCnt="8"/>
      <dgm:spPr/>
      <dgm:t>
        <a:bodyPr/>
        <a:lstStyle/>
        <a:p>
          <a:endParaRPr lang="es-ES"/>
        </a:p>
      </dgm:t>
    </dgm:pt>
    <dgm:pt modelId="{038A3F78-705A-452E-95B0-32EF5F4B9CDA}" type="pres">
      <dgm:prSet presAssocID="{073D9D6D-353C-4638-BAB5-D263EE104F98}" presName="hierRoot2" presStyleCnt="0">
        <dgm:presLayoutVars>
          <dgm:hierBranch val="init"/>
        </dgm:presLayoutVars>
      </dgm:prSet>
      <dgm:spPr/>
    </dgm:pt>
    <dgm:pt modelId="{13E099EE-5533-43F9-B13D-6855B4A7B1BF}" type="pres">
      <dgm:prSet presAssocID="{073D9D6D-353C-4638-BAB5-D263EE104F98}" presName="rootComposite" presStyleCnt="0"/>
      <dgm:spPr/>
    </dgm:pt>
    <dgm:pt modelId="{08AE31C7-8F0F-4133-9BEF-167D8201DB8B}" type="pres">
      <dgm:prSet presAssocID="{073D9D6D-353C-4638-BAB5-D263EE104F98}" presName="rootText" presStyleLbl="node2" presStyleIdx="3" presStyleCnt="6" custLinFactNeighborY="354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0D99D6-7156-42F7-9F8F-22551CD8DEC6}" type="pres">
      <dgm:prSet presAssocID="{073D9D6D-353C-4638-BAB5-D263EE104F98}" presName="rootConnector" presStyleLbl="node2" presStyleIdx="3" presStyleCnt="6"/>
      <dgm:spPr/>
      <dgm:t>
        <a:bodyPr/>
        <a:lstStyle/>
        <a:p>
          <a:endParaRPr lang="es-ES"/>
        </a:p>
      </dgm:t>
    </dgm:pt>
    <dgm:pt modelId="{20B2869B-5A77-4C7F-8FE6-CB018540B34F}" type="pres">
      <dgm:prSet presAssocID="{073D9D6D-353C-4638-BAB5-D263EE104F98}" presName="hierChild4" presStyleCnt="0"/>
      <dgm:spPr/>
    </dgm:pt>
    <dgm:pt modelId="{2D916A71-B93E-4F74-9F51-9995555578AF}" type="pres">
      <dgm:prSet presAssocID="{073D9D6D-353C-4638-BAB5-D263EE104F98}" presName="hierChild5" presStyleCnt="0"/>
      <dgm:spPr/>
    </dgm:pt>
    <dgm:pt modelId="{B1868A5E-CC54-4D74-B776-85BB351B51ED}" type="pres">
      <dgm:prSet presAssocID="{2288CDCD-3C34-477F-AF91-F5DACE0CEAB3}" presName="Name35" presStyleLbl="parChTrans1D2" presStyleIdx="4" presStyleCnt="8"/>
      <dgm:spPr/>
      <dgm:t>
        <a:bodyPr/>
        <a:lstStyle/>
        <a:p>
          <a:endParaRPr lang="es-ES"/>
        </a:p>
      </dgm:t>
    </dgm:pt>
    <dgm:pt modelId="{1130F41D-87AB-4F1D-83FB-4752928DC240}" type="pres">
      <dgm:prSet presAssocID="{FB38EBCE-5E6B-4EF5-8F59-C74072B3A146}" presName="hierRoot2" presStyleCnt="0">
        <dgm:presLayoutVars>
          <dgm:hierBranch val="init"/>
        </dgm:presLayoutVars>
      </dgm:prSet>
      <dgm:spPr/>
    </dgm:pt>
    <dgm:pt modelId="{57404CCD-13E2-4335-810E-AD4BBDBA25C1}" type="pres">
      <dgm:prSet presAssocID="{FB38EBCE-5E6B-4EF5-8F59-C74072B3A146}" presName="rootComposite" presStyleCnt="0"/>
      <dgm:spPr/>
    </dgm:pt>
    <dgm:pt modelId="{E8C0BD17-7EEB-45F7-8B49-712E40F3E5B9}" type="pres">
      <dgm:prSet presAssocID="{FB38EBCE-5E6B-4EF5-8F59-C74072B3A146}" presName="rootText" presStyleLbl="node2" presStyleIdx="4" presStyleCnt="6" custLinFactNeighborY="354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1F2B42-8736-4C8C-987C-8ABAECF78751}" type="pres">
      <dgm:prSet presAssocID="{FB38EBCE-5E6B-4EF5-8F59-C74072B3A146}" presName="rootConnector" presStyleLbl="node2" presStyleIdx="4" presStyleCnt="6"/>
      <dgm:spPr/>
      <dgm:t>
        <a:bodyPr/>
        <a:lstStyle/>
        <a:p>
          <a:endParaRPr lang="es-ES"/>
        </a:p>
      </dgm:t>
    </dgm:pt>
    <dgm:pt modelId="{CAA5D64B-A076-4617-9FD8-B7E6FC15A607}" type="pres">
      <dgm:prSet presAssocID="{FB38EBCE-5E6B-4EF5-8F59-C74072B3A146}" presName="hierChild4" presStyleCnt="0"/>
      <dgm:spPr/>
    </dgm:pt>
    <dgm:pt modelId="{FD3669E2-F134-458A-9CAE-6564858DE851}" type="pres">
      <dgm:prSet presAssocID="{FB38EBCE-5E6B-4EF5-8F59-C74072B3A146}" presName="hierChild5" presStyleCnt="0"/>
      <dgm:spPr/>
    </dgm:pt>
    <dgm:pt modelId="{3CDEF38B-88EF-4E79-ABC0-1B41D57E0396}" type="pres">
      <dgm:prSet presAssocID="{AA50AA64-D770-450E-B953-4A0D17B1AEC7}" presName="Name35" presStyleLbl="parChTrans1D2" presStyleIdx="5" presStyleCnt="8"/>
      <dgm:spPr/>
      <dgm:t>
        <a:bodyPr/>
        <a:lstStyle/>
        <a:p>
          <a:endParaRPr lang="es-ES"/>
        </a:p>
      </dgm:t>
    </dgm:pt>
    <dgm:pt modelId="{9973E26B-39CC-400E-8C89-9F8BAC564DC0}" type="pres">
      <dgm:prSet presAssocID="{CDEB9D32-1085-43EC-A811-ECEB0931D32D}" presName="hierRoot2" presStyleCnt="0">
        <dgm:presLayoutVars>
          <dgm:hierBranch val="init"/>
        </dgm:presLayoutVars>
      </dgm:prSet>
      <dgm:spPr/>
    </dgm:pt>
    <dgm:pt modelId="{94EECF4E-89EC-4CAA-B8FA-E78CE299F186}" type="pres">
      <dgm:prSet presAssocID="{CDEB9D32-1085-43EC-A811-ECEB0931D32D}" presName="rootComposite" presStyleCnt="0"/>
      <dgm:spPr/>
    </dgm:pt>
    <dgm:pt modelId="{B6BD5D46-B630-4246-99F3-A73FD25DED94}" type="pres">
      <dgm:prSet presAssocID="{CDEB9D32-1085-43EC-A811-ECEB0931D32D}" presName="rootText" presStyleLbl="node2" presStyleIdx="5" presStyleCnt="6" custLinFactNeighborY="354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3F87E16-D37E-4697-9993-6E7FC998FCE8}" type="pres">
      <dgm:prSet presAssocID="{CDEB9D32-1085-43EC-A811-ECEB0931D32D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26FD02-717E-4834-9DA6-787A4F0B53A1}" type="pres">
      <dgm:prSet presAssocID="{CDEB9D32-1085-43EC-A811-ECEB0931D32D}" presName="hierChild4" presStyleCnt="0"/>
      <dgm:spPr/>
    </dgm:pt>
    <dgm:pt modelId="{162D8E9A-BB39-423A-A58F-4554FB4D9344}" type="pres">
      <dgm:prSet presAssocID="{CDEB9D32-1085-43EC-A811-ECEB0931D32D}" presName="hierChild5" presStyleCnt="0"/>
      <dgm:spPr/>
    </dgm:pt>
    <dgm:pt modelId="{95B81725-2628-4AA2-B9D2-8898553729AF}" type="pres">
      <dgm:prSet presAssocID="{D85250E1-9598-4F36-9EC2-6ABED4852900}" presName="hierChild3" presStyleCnt="0"/>
      <dgm:spPr/>
    </dgm:pt>
    <dgm:pt modelId="{E4481399-2078-4A0A-8CF3-18B206843DE6}" type="pres">
      <dgm:prSet presAssocID="{5EA311D9-491D-4345-97BC-9F06796BFA5B}" presName="Name111" presStyleLbl="parChTrans1D2" presStyleIdx="6" presStyleCnt="8"/>
      <dgm:spPr/>
      <dgm:t>
        <a:bodyPr/>
        <a:lstStyle/>
        <a:p>
          <a:endParaRPr lang="es-ES"/>
        </a:p>
      </dgm:t>
    </dgm:pt>
    <dgm:pt modelId="{6DFD87BB-AF2B-4C5E-BA9B-873904E62158}" type="pres">
      <dgm:prSet presAssocID="{B6EDA4D2-295B-4706-8651-A7F2B82ADA9F}" presName="hierRoot3" presStyleCnt="0">
        <dgm:presLayoutVars>
          <dgm:hierBranch val="init"/>
        </dgm:presLayoutVars>
      </dgm:prSet>
      <dgm:spPr/>
    </dgm:pt>
    <dgm:pt modelId="{3D39E354-0742-4DBF-B4EA-0D1FAA8DB369}" type="pres">
      <dgm:prSet presAssocID="{B6EDA4D2-295B-4706-8651-A7F2B82ADA9F}" presName="rootComposite3" presStyleCnt="0"/>
      <dgm:spPr/>
    </dgm:pt>
    <dgm:pt modelId="{27242ADB-544D-41CB-BA48-9F138850D56D}" type="pres">
      <dgm:prSet presAssocID="{B6EDA4D2-295B-4706-8651-A7F2B82ADA9F}" presName="rootText3" presStyleLbl="asst1" presStyleIdx="0" presStyleCnt="2" custScaleX="87906" custScaleY="92532" custLinFactNeighborX="-4000" custLinFactNeighborY="105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F282B7-123B-4E74-A5C2-DB569B0AB309}" type="pres">
      <dgm:prSet presAssocID="{B6EDA4D2-295B-4706-8651-A7F2B82ADA9F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FAD0C39-C332-4DC4-8C9B-AB2BE70DFC5D}" type="pres">
      <dgm:prSet presAssocID="{B6EDA4D2-295B-4706-8651-A7F2B82ADA9F}" presName="hierChild6" presStyleCnt="0"/>
      <dgm:spPr/>
    </dgm:pt>
    <dgm:pt modelId="{7434B285-7795-4600-92BD-CF40A3E89F15}" type="pres">
      <dgm:prSet presAssocID="{B6EDA4D2-295B-4706-8651-A7F2B82ADA9F}" presName="hierChild7" presStyleCnt="0"/>
      <dgm:spPr/>
    </dgm:pt>
    <dgm:pt modelId="{2143D261-54A5-4956-A88A-4760B7018241}" type="pres">
      <dgm:prSet presAssocID="{BD398482-F52E-4045-AA50-ED3BB9E4F34D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7959189A-489E-4616-B12C-927A8A956189}" type="pres">
      <dgm:prSet presAssocID="{3CBC8F34-F358-43D5-AB8E-C7FEFF5D9F07}" presName="hierRoot3" presStyleCnt="0">
        <dgm:presLayoutVars>
          <dgm:hierBranch val="init"/>
        </dgm:presLayoutVars>
      </dgm:prSet>
      <dgm:spPr/>
    </dgm:pt>
    <dgm:pt modelId="{476559F9-EF89-4901-9393-302ABE27FFF2}" type="pres">
      <dgm:prSet presAssocID="{3CBC8F34-F358-43D5-AB8E-C7FEFF5D9F07}" presName="rootComposite3" presStyleCnt="0"/>
      <dgm:spPr/>
    </dgm:pt>
    <dgm:pt modelId="{9C334D51-8D72-450E-923F-668F8FD15748}" type="pres">
      <dgm:prSet presAssocID="{3CBC8F34-F358-43D5-AB8E-C7FEFF5D9F07}" presName="rootText3" presStyleLbl="asst1" presStyleIdx="1" presStyleCnt="2" custScaleX="87906" custScaleY="92532" custLinFactNeighborX="-4000" custLinFactNeighborY="105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3C6DC1-A9E2-40F8-9422-6CD813689D14}" type="pres">
      <dgm:prSet presAssocID="{3CBC8F34-F358-43D5-AB8E-C7FEFF5D9F07}" presName="rootConnector3" presStyleLbl="asst1" presStyleIdx="1" presStyleCnt="2"/>
      <dgm:spPr/>
      <dgm:t>
        <a:bodyPr/>
        <a:lstStyle/>
        <a:p>
          <a:endParaRPr lang="es-ES"/>
        </a:p>
      </dgm:t>
    </dgm:pt>
    <dgm:pt modelId="{CA4F4BC7-0D1C-4D6C-A0A7-C0F6429A2793}" type="pres">
      <dgm:prSet presAssocID="{3CBC8F34-F358-43D5-AB8E-C7FEFF5D9F07}" presName="hierChild6" presStyleCnt="0"/>
      <dgm:spPr/>
    </dgm:pt>
    <dgm:pt modelId="{CDFB4629-C6E8-408C-8924-07605543525F}" type="pres">
      <dgm:prSet presAssocID="{3CBC8F34-F358-43D5-AB8E-C7FEFF5D9F07}" presName="hierChild7" presStyleCnt="0"/>
      <dgm:spPr/>
    </dgm:pt>
  </dgm:ptLst>
  <dgm:cxnLst>
    <dgm:cxn modelId="{A45EB6AB-F282-47AB-8E89-B1AC91607363}" type="presOf" srcId="{2288CDCD-3C34-477F-AF91-F5DACE0CEAB3}" destId="{B1868A5E-CC54-4D74-B776-85BB351B51ED}" srcOrd="0" destOrd="0" presId="urn:microsoft.com/office/officeart/2005/8/layout/orgChart1"/>
    <dgm:cxn modelId="{67508CCF-8551-48F4-A570-9FB059F94160}" type="presOf" srcId="{66D2F9B5-022D-4F01-87FC-7B4326881D34}" destId="{B31AF45B-BB90-41D7-955A-5F13B65D7D48}" srcOrd="1" destOrd="0" presId="urn:microsoft.com/office/officeart/2005/8/layout/orgChart1"/>
    <dgm:cxn modelId="{488E0BD3-BCF2-4142-8AC8-C7269690470A}" type="presOf" srcId="{ADF822D2-B37E-40C0-9ABD-1413B3D99E45}" destId="{5DE9F5F2-B807-46F5-969A-4A66A487237D}" srcOrd="0" destOrd="0" presId="urn:microsoft.com/office/officeart/2005/8/layout/orgChart1"/>
    <dgm:cxn modelId="{1A1EC00E-A26E-496A-924D-6927C0D4AB2F}" srcId="{D85250E1-9598-4F36-9EC2-6ABED4852900}" destId="{3CBC8F34-F358-43D5-AB8E-C7FEFF5D9F07}" srcOrd="7" destOrd="0" parTransId="{BD398482-F52E-4045-AA50-ED3BB9E4F34D}" sibTransId="{06A3FC88-B37E-4EB5-AF44-C2E3F2133DEB}"/>
    <dgm:cxn modelId="{ED6C7D33-765B-491E-B2A0-98D35422A5CD}" type="presOf" srcId="{CDEB9D32-1085-43EC-A811-ECEB0931D32D}" destId="{23F87E16-D37E-4697-9993-6E7FC998FCE8}" srcOrd="1" destOrd="0" presId="urn:microsoft.com/office/officeart/2005/8/layout/orgChart1"/>
    <dgm:cxn modelId="{6420AC21-22E1-4506-BBDB-1894BAAF489F}" type="presOf" srcId="{BD398482-F52E-4045-AA50-ED3BB9E4F34D}" destId="{2143D261-54A5-4956-A88A-4760B7018241}" srcOrd="0" destOrd="0" presId="urn:microsoft.com/office/officeart/2005/8/layout/orgChart1"/>
    <dgm:cxn modelId="{85ABC9C9-A90A-46CA-A8B0-07CB591C2951}" srcId="{D85250E1-9598-4F36-9EC2-6ABED4852900}" destId="{CDEB9D32-1085-43EC-A811-ECEB0931D32D}" srcOrd="5" destOrd="0" parTransId="{AA50AA64-D770-450E-B953-4A0D17B1AEC7}" sibTransId="{82C11226-79E5-4D62-9AAB-25F9A32CCE71}"/>
    <dgm:cxn modelId="{3881E96F-CC4B-44AC-9BDD-CF3C1CA35141}" type="presOf" srcId="{A21394CD-68B7-499E-AC91-E2AA01A90B80}" destId="{306893E4-18E0-404E-8919-C0E0AC1CA042}" srcOrd="0" destOrd="0" presId="urn:microsoft.com/office/officeart/2005/8/layout/orgChart1"/>
    <dgm:cxn modelId="{CE355DE1-E5DC-44DD-B9F9-476EF562C152}" srcId="{D85250E1-9598-4F36-9EC2-6ABED4852900}" destId="{89CAF6E0-65B4-4B8A-9393-F118ED4EA250}" srcOrd="2" destOrd="0" parTransId="{78A76DF0-21A5-4963-B39F-CA18094DBA46}" sibTransId="{BA1BD860-1C9E-4BBA-961C-BEE7CED466FE}"/>
    <dgm:cxn modelId="{0A7F5ED3-8D86-4212-9F33-990B839C6399}" type="presOf" srcId="{EF2097DB-E83E-4733-9035-9D4DFF368FA3}" destId="{44D16C6D-FFD8-4F12-8A66-7C90F24BB3AD}" srcOrd="0" destOrd="0" presId="urn:microsoft.com/office/officeart/2005/8/layout/orgChart1"/>
    <dgm:cxn modelId="{CA3B3029-B80C-4B59-A00D-D4970C546E4F}" type="presOf" srcId="{D85250E1-9598-4F36-9EC2-6ABED4852900}" destId="{1DDF3341-169C-4EFE-ADBA-38B1A87931C8}" srcOrd="0" destOrd="0" presId="urn:microsoft.com/office/officeart/2005/8/layout/orgChart1"/>
    <dgm:cxn modelId="{DA0A92E8-67F7-4C94-B08F-9AFD014CAC79}" type="presOf" srcId="{20B902B5-91DE-4F34-B709-8F55AA95ECB8}" destId="{E2D63AC7-CA6E-49B1-BCD9-A61D40AE3AE2}" srcOrd="0" destOrd="0" presId="urn:microsoft.com/office/officeart/2005/8/layout/orgChart1"/>
    <dgm:cxn modelId="{96D2FD09-30B6-429A-A4B1-4AD3E5A2FA9A}" type="presOf" srcId="{FE77AE06-1074-440D-8AEF-877F3A8227DF}" destId="{DE589B88-3554-4123-9312-72DD86207B65}" srcOrd="0" destOrd="0" presId="urn:microsoft.com/office/officeart/2005/8/layout/orgChart1"/>
    <dgm:cxn modelId="{080DDF99-98D2-42C8-AB7F-AA45D3EF4910}" type="presOf" srcId="{073D9D6D-353C-4638-BAB5-D263EE104F98}" destId="{260D99D6-7156-42F7-9F8F-22551CD8DEC6}" srcOrd="1" destOrd="0" presId="urn:microsoft.com/office/officeart/2005/8/layout/orgChart1"/>
    <dgm:cxn modelId="{51B1D49C-A79A-4DE8-A69A-C7342FB84A4A}" srcId="{D85250E1-9598-4F36-9EC2-6ABED4852900}" destId="{FE77AE06-1074-440D-8AEF-877F3A8227DF}" srcOrd="1" destOrd="0" parTransId="{20B902B5-91DE-4F34-B709-8F55AA95ECB8}" sibTransId="{3A55ABFB-FD6A-41CA-ABA8-87E6E884D540}"/>
    <dgm:cxn modelId="{1E3225D4-19A6-4823-AA87-D50B67D9FF92}" srcId="{D85250E1-9598-4F36-9EC2-6ABED4852900}" destId="{66D2F9B5-022D-4F01-87FC-7B4326881D34}" srcOrd="0" destOrd="0" parTransId="{0CC71C8B-89BF-44C0-B13A-7B5B06808BBC}" sibTransId="{39BEAA95-2D22-4707-B85C-83F024440FA3}"/>
    <dgm:cxn modelId="{EAD29602-6A62-4956-9ED3-1535D4E05C5A}" srcId="{66D2F9B5-022D-4F01-87FC-7B4326881D34}" destId="{A21394CD-68B7-499E-AC91-E2AA01A90B80}" srcOrd="0" destOrd="0" parTransId="{DEAD4387-816F-4363-8856-E20B44CB37AA}" sibTransId="{CD156DD7-C826-4A33-9F8D-9DB84D7D1D06}"/>
    <dgm:cxn modelId="{9BC8185F-D55B-4C48-8C24-22A66D56294E}" srcId="{D85250E1-9598-4F36-9EC2-6ABED4852900}" destId="{B6EDA4D2-295B-4706-8651-A7F2B82ADA9F}" srcOrd="6" destOrd="0" parTransId="{5EA311D9-491D-4345-97BC-9F06796BFA5B}" sibTransId="{02AD65EF-4B56-4BC7-97D4-E36DE58D4F47}"/>
    <dgm:cxn modelId="{9F658BD7-9B70-4A23-9757-9F42575D325A}" srcId="{D85250E1-9598-4F36-9EC2-6ABED4852900}" destId="{073D9D6D-353C-4638-BAB5-D263EE104F98}" srcOrd="3" destOrd="0" parTransId="{ADF822D2-B37E-40C0-9ABD-1413B3D99E45}" sibTransId="{6DBD8AB9-BDD2-4235-B01E-437F7CBA5499}"/>
    <dgm:cxn modelId="{036A05E5-4995-491D-8F81-F6F43558C8B1}" type="presOf" srcId="{66D2F9B5-022D-4F01-87FC-7B4326881D34}" destId="{F7905890-7C45-4B6D-AE71-ACACC31F1B52}" srcOrd="0" destOrd="0" presId="urn:microsoft.com/office/officeart/2005/8/layout/orgChart1"/>
    <dgm:cxn modelId="{EE5500E7-5BC2-48F3-B7CC-16789A71EDA5}" type="presOf" srcId="{073D9D6D-353C-4638-BAB5-D263EE104F98}" destId="{08AE31C7-8F0F-4133-9BEF-167D8201DB8B}" srcOrd="0" destOrd="0" presId="urn:microsoft.com/office/officeart/2005/8/layout/orgChart1"/>
    <dgm:cxn modelId="{7A767CB4-268C-47F0-8D35-3C1255A4A48B}" type="presOf" srcId="{78A76DF0-21A5-4963-B39F-CA18094DBA46}" destId="{88BA7BEC-075A-4F45-B65A-74CF80C97CC8}" srcOrd="0" destOrd="0" presId="urn:microsoft.com/office/officeart/2005/8/layout/orgChart1"/>
    <dgm:cxn modelId="{060D4F23-E7E8-4037-A410-4EE9F9346050}" type="presOf" srcId="{0CC71C8B-89BF-44C0-B13A-7B5B06808BBC}" destId="{77608E2C-16CB-4362-9912-CA62B7E531E1}" srcOrd="0" destOrd="0" presId="urn:microsoft.com/office/officeart/2005/8/layout/orgChart1"/>
    <dgm:cxn modelId="{60C334D8-98AB-4514-AEDD-6C7C5D20A2B9}" type="presOf" srcId="{B6EDA4D2-295B-4706-8651-A7F2B82ADA9F}" destId="{27242ADB-544D-41CB-BA48-9F138850D56D}" srcOrd="0" destOrd="0" presId="urn:microsoft.com/office/officeart/2005/8/layout/orgChart1"/>
    <dgm:cxn modelId="{CB544BA7-76CD-45AA-AE9B-480C7E32AFE5}" type="presOf" srcId="{B6EDA4D2-295B-4706-8651-A7F2B82ADA9F}" destId="{5BF282B7-123B-4E74-A5C2-DB569B0AB309}" srcOrd="1" destOrd="0" presId="urn:microsoft.com/office/officeart/2005/8/layout/orgChart1"/>
    <dgm:cxn modelId="{280FA221-EBD2-4FB6-AB91-F925E1D5D46B}" type="presOf" srcId="{89CAF6E0-65B4-4B8A-9393-F118ED4EA250}" destId="{F577BC91-50F9-4894-841C-2E209C19E0BD}" srcOrd="0" destOrd="0" presId="urn:microsoft.com/office/officeart/2005/8/layout/orgChart1"/>
    <dgm:cxn modelId="{8D343474-577A-4E36-AB2B-68F3AABF02D8}" type="presOf" srcId="{89CAF6E0-65B4-4B8A-9393-F118ED4EA250}" destId="{2D2344AF-772E-4151-9454-857F6F40CC95}" srcOrd="1" destOrd="0" presId="urn:microsoft.com/office/officeart/2005/8/layout/orgChart1"/>
    <dgm:cxn modelId="{EFC4526C-6008-4119-98EE-901A30162E0D}" type="presOf" srcId="{5EA311D9-491D-4345-97BC-9F06796BFA5B}" destId="{E4481399-2078-4A0A-8CF3-18B206843DE6}" srcOrd="0" destOrd="0" presId="urn:microsoft.com/office/officeart/2005/8/layout/orgChart1"/>
    <dgm:cxn modelId="{44A0068B-C908-45DF-9F5A-5CF9AA14EE53}" type="presOf" srcId="{3CBC8F34-F358-43D5-AB8E-C7FEFF5D9F07}" destId="{9C334D51-8D72-450E-923F-668F8FD15748}" srcOrd="0" destOrd="0" presId="urn:microsoft.com/office/officeart/2005/8/layout/orgChart1"/>
    <dgm:cxn modelId="{7110510F-C525-4A4B-AE46-8AECA2410878}" type="presOf" srcId="{3CBC8F34-F358-43D5-AB8E-C7FEFF5D9F07}" destId="{673C6DC1-A9E2-40F8-9422-6CD813689D14}" srcOrd="1" destOrd="0" presId="urn:microsoft.com/office/officeart/2005/8/layout/orgChart1"/>
    <dgm:cxn modelId="{FB6B7D3A-8619-4DBB-B56C-C74D362D6356}" type="presOf" srcId="{CDEB9D32-1085-43EC-A811-ECEB0931D32D}" destId="{B6BD5D46-B630-4246-99F3-A73FD25DED94}" srcOrd="0" destOrd="0" presId="urn:microsoft.com/office/officeart/2005/8/layout/orgChart1"/>
    <dgm:cxn modelId="{788311CC-A761-494E-863B-1400BEB017E9}" type="presOf" srcId="{FE77AE06-1074-440D-8AEF-877F3A8227DF}" destId="{62B052FA-DAE7-4334-B200-4C2A31E94068}" srcOrd="1" destOrd="0" presId="urn:microsoft.com/office/officeart/2005/8/layout/orgChart1"/>
    <dgm:cxn modelId="{40A717F3-9600-44FA-A943-1FDE5EA5616F}" srcId="{EF2097DB-E83E-4733-9035-9D4DFF368FA3}" destId="{D85250E1-9598-4F36-9EC2-6ABED4852900}" srcOrd="0" destOrd="0" parTransId="{4153BE11-2CA8-4614-89A9-43DE91D6A45D}" sibTransId="{8E552C5F-2C65-4A40-A935-D8BA218B6934}"/>
    <dgm:cxn modelId="{C7264C6F-C864-4292-B8BF-83D5F430F309}" type="presOf" srcId="{FB38EBCE-5E6B-4EF5-8F59-C74072B3A146}" destId="{E8C0BD17-7EEB-45F7-8B49-712E40F3E5B9}" srcOrd="0" destOrd="0" presId="urn:microsoft.com/office/officeart/2005/8/layout/orgChart1"/>
    <dgm:cxn modelId="{89748953-1E00-4564-8F21-F911431D2844}" type="presOf" srcId="{AA50AA64-D770-450E-B953-4A0D17B1AEC7}" destId="{3CDEF38B-88EF-4E79-ABC0-1B41D57E0396}" srcOrd="0" destOrd="0" presId="urn:microsoft.com/office/officeart/2005/8/layout/orgChart1"/>
    <dgm:cxn modelId="{F7FA3B9C-92AF-4B9F-B06A-DA8C409BF19B}" srcId="{D85250E1-9598-4F36-9EC2-6ABED4852900}" destId="{FB38EBCE-5E6B-4EF5-8F59-C74072B3A146}" srcOrd="4" destOrd="0" parTransId="{2288CDCD-3C34-477F-AF91-F5DACE0CEAB3}" sibTransId="{30BF892F-0FD8-4C44-8DE6-0E807B7B0AB7}"/>
    <dgm:cxn modelId="{CCAB0672-82FA-42D7-9E64-10C3001169C2}" type="presOf" srcId="{D85250E1-9598-4F36-9EC2-6ABED4852900}" destId="{C6AB1C86-6DF2-4929-A8F1-B6C40777036D}" srcOrd="1" destOrd="0" presId="urn:microsoft.com/office/officeart/2005/8/layout/orgChart1"/>
    <dgm:cxn modelId="{002FD065-2B5C-4140-AEBF-A9A919831C22}" type="presOf" srcId="{FB38EBCE-5E6B-4EF5-8F59-C74072B3A146}" destId="{381F2B42-8736-4C8C-987C-8ABAECF78751}" srcOrd="1" destOrd="0" presId="urn:microsoft.com/office/officeart/2005/8/layout/orgChart1"/>
    <dgm:cxn modelId="{ABB6568F-C98A-4D5F-8E5F-B93862B25C32}" type="presOf" srcId="{DEAD4387-816F-4363-8856-E20B44CB37AA}" destId="{3BB09410-F559-4922-8ED1-DF4C69BF225B}" srcOrd="0" destOrd="0" presId="urn:microsoft.com/office/officeart/2005/8/layout/orgChart1"/>
    <dgm:cxn modelId="{AA1F5891-61DA-4FEC-9481-CF9AB382A94E}" type="presOf" srcId="{A21394CD-68B7-499E-AC91-E2AA01A90B80}" destId="{4F75B3D3-09C1-495C-A11C-954DDD0BC5B6}" srcOrd="1" destOrd="0" presId="urn:microsoft.com/office/officeart/2005/8/layout/orgChart1"/>
    <dgm:cxn modelId="{FDA43392-982A-4C36-8C23-BD06170DE31C}" type="presParOf" srcId="{44D16C6D-FFD8-4F12-8A66-7C90F24BB3AD}" destId="{39DF6628-7C74-4477-986C-38BC8419E114}" srcOrd="0" destOrd="0" presId="urn:microsoft.com/office/officeart/2005/8/layout/orgChart1"/>
    <dgm:cxn modelId="{D10BE828-82BB-4F16-B9DF-E5B5C32DD2D2}" type="presParOf" srcId="{39DF6628-7C74-4477-986C-38BC8419E114}" destId="{1E96FC96-5646-47A5-AA72-BDBFBA00868F}" srcOrd="0" destOrd="0" presId="urn:microsoft.com/office/officeart/2005/8/layout/orgChart1"/>
    <dgm:cxn modelId="{B1C7B2A7-19BB-4AAD-841B-EE88DC8971A0}" type="presParOf" srcId="{1E96FC96-5646-47A5-AA72-BDBFBA00868F}" destId="{1DDF3341-169C-4EFE-ADBA-38B1A87931C8}" srcOrd="0" destOrd="0" presId="urn:microsoft.com/office/officeart/2005/8/layout/orgChart1"/>
    <dgm:cxn modelId="{B33DF5DA-28AF-4939-A21A-119432B62562}" type="presParOf" srcId="{1E96FC96-5646-47A5-AA72-BDBFBA00868F}" destId="{C6AB1C86-6DF2-4929-A8F1-B6C40777036D}" srcOrd="1" destOrd="0" presId="urn:microsoft.com/office/officeart/2005/8/layout/orgChart1"/>
    <dgm:cxn modelId="{B0C5B1A1-206C-4434-BA37-04813B3AE3DB}" type="presParOf" srcId="{39DF6628-7C74-4477-986C-38BC8419E114}" destId="{8F600D0D-B0D5-4A5D-8F7F-0D436687B28C}" srcOrd="1" destOrd="0" presId="urn:microsoft.com/office/officeart/2005/8/layout/orgChart1"/>
    <dgm:cxn modelId="{F9D36320-1173-4611-B2F0-7534D58F95ED}" type="presParOf" srcId="{8F600D0D-B0D5-4A5D-8F7F-0D436687B28C}" destId="{77608E2C-16CB-4362-9912-CA62B7E531E1}" srcOrd="0" destOrd="0" presId="urn:microsoft.com/office/officeart/2005/8/layout/orgChart1"/>
    <dgm:cxn modelId="{A5C85683-7B98-4040-8083-115D7C382054}" type="presParOf" srcId="{8F600D0D-B0D5-4A5D-8F7F-0D436687B28C}" destId="{3DD2445D-A1AD-4E74-B377-F98982BE7C08}" srcOrd="1" destOrd="0" presId="urn:microsoft.com/office/officeart/2005/8/layout/orgChart1"/>
    <dgm:cxn modelId="{7F279ABB-481F-420D-8B09-6D084DE0DEF7}" type="presParOf" srcId="{3DD2445D-A1AD-4E74-B377-F98982BE7C08}" destId="{7BF499E0-F16C-48C6-9AF4-5B2709E3F328}" srcOrd="0" destOrd="0" presId="urn:microsoft.com/office/officeart/2005/8/layout/orgChart1"/>
    <dgm:cxn modelId="{12C3D51A-6CFA-44C5-BBDC-13BD1860B5C2}" type="presParOf" srcId="{7BF499E0-F16C-48C6-9AF4-5B2709E3F328}" destId="{F7905890-7C45-4B6D-AE71-ACACC31F1B52}" srcOrd="0" destOrd="0" presId="urn:microsoft.com/office/officeart/2005/8/layout/orgChart1"/>
    <dgm:cxn modelId="{CB1CF95F-52EA-404E-9B63-7A620BE9411B}" type="presParOf" srcId="{7BF499E0-F16C-48C6-9AF4-5B2709E3F328}" destId="{B31AF45B-BB90-41D7-955A-5F13B65D7D48}" srcOrd="1" destOrd="0" presId="urn:microsoft.com/office/officeart/2005/8/layout/orgChart1"/>
    <dgm:cxn modelId="{7E616E91-827D-4AB9-9E2B-02221C76BC9C}" type="presParOf" srcId="{3DD2445D-A1AD-4E74-B377-F98982BE7C08}" destId="{5AE4431F-2B2F-4C4F-8733-165845E0F13E}" srcOrd="1" destOrd="0" presId="urn:microsoft.com/office/officeart/2005/8/layout/orgChart1"/>
    <dgm:cxn modelId="{0CB7D0F5-7358-42FB-9C79-1E79A93B2F9D}" type="presParOf" srcId="{5AE4431F-2B2F-4C4F-8733-165845E0F13E}" destId="{3BB09410-F559-4922-8ED1-DF4C69BF225B}" srcOrd="0" destOrd="0" presId="urn:microsoft.com/office/officeart/2005/8/layout/orgChart1"/>
    <dgm:cxn modelId="{3A398485-C7B4-48D8-A07D-8441F09A257D}" type="presParOf" srcId="{5AE4431F-2B2F-4C4F-8733-165845E0F13E}" destId="{8A95FB07-D59F-46BA-97AB-AFA05BE90197}" srcOrd="1" destOrd="0" presId="urn:microsoft.com/office/officeart/2005/8/layout/orgChart1"/>
    <dgm:cxn modelId="{2EF184A5-4B55-4CB2-AF42-EBF20E19698E}" type="presParOf" srcId="{8A95FB07-D59F-46BA-97AB-AFA05BE90197}" destId="{C86F06FC-3BC7-4309-AD09-93EF590CEBFE}" srcOrd="0" destOrd="0" presId="urn:microsoft.com/office/officeart/2005/8/layout/orgChart1"/>
    <dgm:cxn modelId="{F16B4777-AD2C-4FFE-8D2C-241798723890}" type="presParOf" srcId="{C86F06FC-3BC7-4309-AD09-93EF590CEBFE}" destId="{306893E4-18E0-404E-8919-C0E0AC1CA042}" srcOrd="0" destOrd="0" presId="urn:microsoft.com/office/officeart/2005/8/layout/orgChart1"/>
    <dgm:cxn modelId="{D6BA171F-A013-4419-B491-362EE5B616BF}" type="presParOf" srcId="{C86F06FC-3BC7-4309-AD09-93EF590CEBFE}" destId="{4F75B3D3-09C1-495C-A11C-954DDD0BC5B6}" srcOrd="1" destOrd="0" presId="urn:microsoft.com/office/officeart/2005/8/layout/orgChart1"/>
    <dgm:cxn modelId="{131A8971-8C48-4566-86E2-F24A831AC9FB}" type="presParOf" srcId="{8A95FB07-D59F-46BA-97AB-AFA05BE90197}" destId="{7DB7F651-DF8D-4E5E-92A2-A9EB3122E587}" srcOrd="1" destOrd="0" presId="urn:microsoft.com/office/officeart/2005/8/layout/orgChart1"/>
    <dgm:cxn modelId="{B741513C-2EFB-4BDD-A953-2F14232C599A}" type="presParOf" srcId="{8A95FB07-D59F-46BA-97AB-AFA05BE90197}" destId="{09E07330-0F22-4D56-A8E5-CDA84AB1C1AB}" srcOrd="2" destOrd="0" presId="urn:microsoft.com/office/officeart/2005/8/layout/orgChart1"/>
    <dgm:cxn modelId="{76F808BA-F9E4-4592-AA2B-AF9EDC581085}" type="presParOf" srcId="{3DD2445D-A1AD-4E74-B377-F98982BE7C08}" destId="{77CE2B1C-3DC7-4065-A758-08FE382F5F97}" srcOrd="2" destOrd="0" presId="urn:microsoft.com/office/officeart/2005/8/layout/orgChart1"/>
    <dgm:cxn modelId="{07D15549-1B1A-4B66-A1F0-960B9B8B3B49}" type="presParOf" srcId="{8F600D0D-B0D5-4A5D-8F7F-0D436687B28C}" destId="{E2D63AC7-CA6E-49B1-BCD9-A61D40AE3AE2}" srcOrd="2" destOrd="0" presId="urn:microsoft.com/office/officeart/2005/8/layout/orgChart1"/>
    <dgm:cxn modelId="{02E33953-A203-463A-8A15-24D1AE8ED8FE}" type="presParOf" srcId="{8F600D0D-B0D5-4A5D-8F7F-0D436687B28C}" destId="{309BC86D-6D51-4F10-AEA9-318A5E642043}" srcOrd="3" destOrd="0" presId="urn:microsoft.com/office/officeart/2005/8/layout/orgChart1"/>
    <dgm:cxn modelId="{A07EFCCC-6FCF-45A4-B2B7-1061842DE6D5}" type="presParOf" srcId="{309BC86D-6D51-4F10-AEA9-318A5E642043}" destId="{EC2D7C5F-A385-45DB-B837-A02EA75DBF39}" srcOrd="0" destOrd="0" presId="urn:microsoft.com/office/officeart/2005/8/layout/orgChart1"/>
    <dgm:cxn modelId="{D7F90E47-861E-4694-AE89-1FA609F1C026}" type="presParOf" srcId="{EC2D7C5F-A385-45DB-B837-A02EA75DBF39}" destId="{DE589B88-3554-4123-9312-72DD86207B65}" srcOrd="0" destOrd="0" presId="urn:microsoft.com/office/officeart/2005/8/layout/orgChart1"/>
    <dgm:cxn modelId="{4DD4D25D-4913-46A5-B736-9C7A1F4C151E}" type="presParOf" srcId="{EC2D7C5F-A385-45DB-B837-A02EA75DBF39}" destId="{62B052FA-DAE7-4334-B200-4C2A31E94068}" srcOrd="1" destOrd="0" presId="urn:microsoft.com/office/officeart/2005/8/layout/orgChart1"/>
    <dgm:cxn modelId="{D02030CD-0D18-49C6-B2BB-D9455283D514}" type="presParOf" srcId="{309BC86D-6D51-4F10-AEA9-318A5E642043}" destId="{1AC55EBE-57B5-4499-895D-97FC6F93C7E7}" srcOrd="1" destOrd="0" presId="urn:microsoft.com/office/officeart/2005/8/layout/orgChart1"/>
    <dgm:cxn modelId="{251188CE-056D-4641-9132-D2ACA2592420}" type="presParOf" srcId="{309BC86D-6D51-4F10-AEA9-318A5E642043}" destId="{9C008722-AD23-4962-B08D-DA60C89F29EA}" srcOrd="2" destOrd="0" presId="urn:microsoft.com/office/officeart/2005/8/layout/orgChart1"/>
    <dgm:cxn modelId="{0BF622CC-07ED-457E-B615-5DB43D73D44D}" type="presParOf" srcId="{8F600D0D-B0D5-4A5D-8F7F-0D436687B28C}" destId="{88BA7BEC-075A-4F45-B65A-74CF80C97CC8}" srcOrd="4" destOrd="0" presId="urn:microsoft.com/office/officeart/2005/8/layout/orgChart1"/>
    <dgm:cxn modelId="{9C222E3D-16ED-4771-A64A-BB0AEA701AD2}" type="presParOf" srcId="{8F600D0D-B0D5-4A5D-8F7F-0D436687B28C}" destId="{134A8E80-8F54-4BC2-ABF7-C5F7671DB6B5}" srcOrd="5" destOrd="0" presId="urn:microsoft.com/office/officeart/2005/8/layout/orgChart1"/>
    <dgm:cxn modelId="{5105F468-1BE5-45E4-B51A-DF00086A5C6D}" type="presParOf" srcId="{134A8E80-8F54-4BC2-ABF7-C5F7671DB6B5}" destId="{AF983011-5618-4FB4-B0F2-90A2FB0D81F4}" srcOrd="0" destOrd="0" presId="urn:microsoft.com/office/officeart/2005/8/layout/orgChart1"/>
    <dgm:cxn modelId="{493FEF4A-4680-4757-AD69-FCB1E2E0F470}" type="presParOf" srcId="{AF983011-5618-4FB4-B0F2-90A2FB0D81F4}" destId="{F577BC91-50F9-4894-841C-2E209C19E0BD}" srcOrd="0" destOrd="0" presId="urn:microsoft.com/office/officeart/2005/8/layout/orgChart1"/>
    <dgm:cxn modelId="{2CA6A1F2-8C06-4901-ABC7-C4EDC8ED1C89}" type="presParOf" srcId="{AF983011-5618-4FB4-B0F2-90A2FB0D81F4}" destId="{2D2344AF-772E-4151-9454-857F6F40CC95}" srcOrd="1" destOrd="0" presId="urn:microsoft.com/office/officeart/2005/8/layout/orgChart1"/>
    <dgm:cxn modelId="{721E112A-837C-495A-A945-AF91FCEBA7F0}" type="presParOf" srcId="{134A8E80-8F54-4BC2-ABF7-C5F7671DB6B5}" destId="{8EA278B5-B9A2-4C5A-96AA-03A1D51FF385}" srcOrd="1" destOrd="0" presId="urn:microsoft.com/office/officeart/2005/8/layout/orgChart1"/>
    <dgm:cxn modelId="{2BAC5EC2-75C9-4CCB-B49E-45F287ADE2AF}" type="presParOf" srcId="{134A8E80-8F54-4BC2-ABF7-C5F7671DB6B5}" destId="{8800AB2F-0965-4F93-8D6C-56E0764B61DF}" srcOrd="2" destOrd="0" presId="urn:microsoft.com/office/officeart/2005/8/layout/orgChart1"/>
    <dgm:cxn modelId="{92CC7DD3-76B2-42AD-8959-3795C4531DD4}" type="presParOf" srcId="{8F600D0D-B0D5-4A5D-8F7F-0D436687B28C}" destId="{5DE9F5F2-B807-46F5-969A-4A66A487237D}" srcOrd="6" destOrd="0" presId="urn:microsoft.com/office/officeart/2005/8/layout/orgChart1"/>
    <dgm:cxn modelId="{101A4095-EC66-4814-9D12-9986F59925B1}" type="presParOf" srcId="{8F600D0D-B0D5-4A5D-8F7F-0D436687B28C}" destId="{038A3F78-705A-452E-95B0-32EF5F4B9CDA}" srcOrd="7" destOrd="0" presId="urn:microsoft.com/office/officeart/2005/8/layout/orgChart1"/>
    <dgm:cxn modelId="{C520B85A-E960-453F-ADAB-E6A675CB4C65}" type="presParOf" srcId="{038A3F78-705A-452E-95B0-32EF5F4B9CDA}" destId="{13E099EE-5533-43F9-B13D-6855B4A7B1BF}" srcOrd="0" destOrd="0" presId="urn:microsoft.com/office/officeart/2005/8/layout/orgChart1"/>
    <dgm:cxn modelId="{37EE3C8E-E9E9-44DC-A51C-852D2E07DBE3}" type="presParOf" srcId="{13E099EE-5533-43F9-B13D-6855B4A7B1BF}" destId="{08AE31C7-8F0F-4133-9BEF-167D8201DB8B}" srcOrd="0" destOrd="0" presId="urn:microsoft.com/office/officeart/2005/8/layout/orgChart1"/>
    <dgm:cxn modelId="{60B1BADD-82D9-452C-AB46-A3E7FA1FE1D2}" type="presParOf" srcId="{13E099EE-5533-43F9-B13D-6855B4A7B1BF}" destId="{260D99D6-7156-42F7-9F8F-22551CD8DEC6}" srcOrd="1" destOrd="0" presId="urn:microsoft.com/office/officeart/2005/8/layout/orgChart1"/>
    <dgm:cxn modelId="{4B0F8D4F-B63B-4A02-A90D-9A66DD24EC9C}" type="presParOf" srcId="{038A3F78-705A-452E-95B0-32EF5F4B9CDA}" destId="{20B2869B-5A77-4C7F-8FE6-CB018540B34F}" srcOrd="1" destOrd="0" presId="urn:microsoft.com/office/officeart/2005/8/layout/orgChart1"/>
    <dgm:cxn modelId="{1E9D43F9-3E9B-4FA1-A10E-A7643E975A67}" type="presParOf" srcId="{038A3F78-705A-452E-95B0-32EF5F4B9CDA}" destId="{2D916A71-B93E-4F74-9F51-9995555578AF}" srcOrd="2" destOrd="0" presId="urn:microsoft.com/office/officeart/2005/8/layout/orgChart1"/>
    <dgm:cxn modelId="{78C8E926-9EED-4315-8C9A-6180DA8E9A73}" type="presParOf" srcId="{8F600D0D-B0D5-4A5D-8F7F-0D436687B28C}" destId="{B1868A5E-CC54-4D74-B776-85BB351B51ED}" srcOrd="8" destOrd="0" presId="urn:microsoft.com/office/officeart/2005/8/layout/orgChart1"/>
    <dgm:cxn modelId="{61B20320-0F14-4971-AD0D-2B008DB0A934}" type="presParOf" srcId="{8F600D0D-B0D5-4A5D-8F7F-0D436687B28C}" destId="{1130F41D-87AB-4F1D-83FB-4752928DC240}" srcOrd="9" destOrd="0" presId="urn:microsoft.com/office/officeart/2005/8/layout/orgChart1"/>
    <dgm:cxn modelId="{F1FEED44-9059-4128-9B40-E4414714EB03}" type="presParOf" srcId="{1130F41D-87AB-4F1D-83FB-4752928DC240}" destId="{57404CCD-13E2-4335-810E-AD4BBDBA25C1}" srcOrd="0" destOrd="0" presId="urn:microsoft.com/office/officeart/2005/8/layout/orgChart1"/>
    <dgm:cxn modelId="{91FE1FF7-0DCD-458B-B50C-7A0A313539CC}" type="presParOf" srcId="{57404CCD-13E2-4335-810E-AD4BBDBA25C1}" destId="{E8C0BD17-7EEB-45F7-8B49-712E40F3E5B9}" srcOrd="0" destOrd="0" presId="urn:microsoft.com/office/officeart/2005/8/layout/orgChart1"/>
    <dgm:cxn modelId="{62185423-527C-4241-8BE1-AB3D6668E660}" type="presParOf" srcId="{57404CCD-13E2-4335-810E-AD4BBDBA25C1}" destId="{381F2B42-8736-4C8C-987C-8ABAECF78751}" srcOrd="1" destOrd="0" presId="urn:microsoft.com/office/officeart/2005/8/layout/orgChart1"/>
    <dgm:cxn modelId="{1167474F-668F-4727-B6F9-CA2D329C7851}" type="presParOf" srcId="{1130F41D-87AB-4F1D-83FB-4752928DC240}" destId="{CAA5D64B-A076-4617-9FD8-B7E6FC15A607}" srcOrd="1" destOrd="0" presId="urn:microsoft.com/office/officeart/2005/8/layout/orgChart1"/>
    <dgm:cxn modelId="{297859C4-A3BD-409C-8F46-7651B9CA9070}" type="presParOf" srcId="{1130F41D-87AB-4F1D-83FB-4752928DC240}" destId="{FD3669E2-F134-458A-9CAE-6564858DE851}" srcOrd="2" destOrd="0" presId="urn:microsoft.com/office/officeart/2005/8/layout/orgChart1"/>
    <dgm:cxn modelId="{762471A0-A8EB-461B-A8B9-4632C696592B}" type="presParOf" srcId="{8F600D0D-B0D5-4A5D-8F7F-0D436687B28C}" destId="{3CDEF38B-88EF-4E79-ABC0-1B41D57E0396}" srcOrd="10" destOrd="0" presId="urn:microsoft.com/office/officeart/2005/8/layout/orgChart1"/>
    <dgm:cxn modelId="{46D8106C-3C50-4DE9-B5E7-E250E81608C8}" type="presParOf" srcId="{8F600D0D-B0D5-4A5D-8F7F-0D436687B28C}" destId="{9973E26B-39CC-400E-8C89-9F8BAC564DC0}" srcOrd="11" destOrd="0" presId="urn:microsoft.com/office/officeart/2005/8/layout/orgChart1"/>
    <dgm:cxn modelId="{2823899D-62A6-4775-81AB-F008B58CC3EB}" type="presParOf" srcId="{9973E26B-39CC-400E-8C89-9F8BAC564DC0}" destId="{94EECF4E-89EC-4CAA-B8FA-E78CE299F186}" srcOrd="0" destOrd="0" presId="urn:microsoft.com/office/officeart/2005/8/layout/orgChart1"/>
    <dgm:cxn modelId="{B5D1FA2F-EC1D-4A2D-92B1-C78C5EE175E1}" type="presParOf" srcId="{94EECF4E-89EC-4CAA-B8FA-E78CE299F186}" destId="{B6BD5D46-B630-4246-99F3-A73FD25DED94}" srcOrd="0" destOrd="0" presId="urn:microsoft.com/office/officeart/2005/8/layout/orgChart1"/>
    <dgm:cxn modelId="{434EDF6C-9480-44EB-9C6A-92FA5CE6EF3C}" type="presParOf" srcId="{94EECF4E-89EC-4CAA-B8FA-E78CE299F186}" destId="{23F87E16-D37E-4697-9993-6E7FC998FCE8}" srcOrd="1" destOrd="0" presId="urn:microsoft.com/office/officeart/2005/8/layout/orgChart1"/>
    <dgm:cxn modelId="{522CC2FB-3B2C-42A3-8705-59CDADB62830}" type="presParOf" srcId="{9973E26B-39CC-400E-8C89-9F8BAC564DC0}" destId="{1D26FD02-717E-4834-9DA6-787A4F0B53A1}" srcOrd="1" destOrd="0" presId="urn:microsoft.com/office/officeart/2005/8/layout/orgChart1"/>
    <dgm:cxn modelId="{3082E496-B150-496B-9879-4BCAB92006FB}" type="presParOf" srcId="{9973E26B-39CC-400E-8C89-9F8BAC564DC0}" destId="{162D8E9A-BB39-423A-A58F-4554FB4D9344}" srcOrd="2" destOrd="0" presId="urn:microsoft.com/office/officeart/2005/8/layout/orgChart1"/>
    <dgm:cxn modelId="{3FED888D-E533-4231-8C16-B4D49ECFDF30}" type="presParOf" srcId="{39DF6628-7C74-4477-986C-38BC8419E114}" destId="{95B81725-2628-4AA2-B9D2-8898553729AF}" srcOrd="2" destOrd="0" presId="urn:microsoft.com/office/officeart/2005/8/layout/orgChart1"/>
    <dgm:cxn modelId="{B5CBEBDD-CC46-4BBE-A4C5-3FAD6250C4FC}" type="presParOf" srcId="{95B81725-2628-4AA2-B9D2-8898553729AF}" destId="{E4481399-2078-4A0A-8CF3-18B206843DE6}" srcOrd="0" destOrd="0" presId="urn:microsoft.com/office/officeart/2005/8/layout/orgChart1"/>
    <dgm:cxn modelId="{17ED5590-F222-4111-B3A7-409EB1DB3BA8}" type="presParOf" srcId="{95B81725-2628-4AA2-B9D2-8898553729AF}" destId="{6DFD87BB-AF2B-4C5E-BA9B-873904E62158}" srcOrd="1" destOrd="0" presId="urn:microsoft.com/office/officeart/2005/8/layout/orgChart1"/>
    <dgm:cxn modelId="{094EC1D3-1090-4810-A56C-EB65F25E4E3E}" type="presParOf" srcId="{6DFD87BB-AF2B-4C5E-BA9B-873904E62158}" destId="{3D39E354-0742-4DBF-B4EA-0D1FAA8DB369}" srcOrd="0" destOrd="0" presId="urn:microsoft.com/office/officeart/2005/8/layout/orgChart1"/>
    <dgm:cxn modelId="{535A6493-8404-42BA-AA9A-86966F108B70}" type="presParOf" srcId="{3D39E354-0742-4DBF-B4EA-0D1FAA8DB369}" destId="{27242ADB-544D-41CB-BA48-9F138850D56D}" srcOrd="0" destOrd="0" presId="urn:microsoft.com/office/officeart/2005/8/layout/orgChart1"/>
    <dgm:cxn modelId="{86157CAB-BFB6-41CF-9E53-851930BA1AA3}" type="presParOf" srcId="{3D39E354-0742-4DBF-B4EA-0D1FAA8DB369}" destId="{5BF282B7-123B-4E74-A5C2-DB569B0AB309}" srcOrd="1" destOrd="0" presId="urn:microsoft.com/office/officeart/2005/8/layout/orgChart1"/>
    <dgm:cxn modelId="{FBAEA817-65E5-4214-A388-CBEEECA1DBFD}" type="presParOf" srcId="{6DFD87BB-AF2B-4C5E-BA9B-873904E62158}" destId="{2FAD0C39-C332-4DC4-8C9B-AB2BE70DFC5D}" srcOrd="1" destOrd="0" presId="urn:microsoft.com/office/officeart/2005/8/layout/orgChart1"/>
    <dgm:cxn modelId="{0F254C45-AE45-4FAA-B05C-A85136B92A67}" type="presParOf" srcId="{6DFD87BB-AF2B-4C5E-BA9B-873904E62158}" destId="{7434B285-7795-4600-92BD-CF40A3E89F15}" srcOrd="2" destOrd="0" presId="urn:microsoft.com/office/officeart/2005/8/layout/orgChart1"/>
    <dgm:cxn modelId="{A3C64C0C-0C60-4E43-A339-4A30E9354A0D}" type="presParOf" srcId="{95B81725-2628-4AA2-B9D2-8898553729AF}" destId="{2143D261-54A5-4956-A88A-4760B7018241}" srcOrd="2" destOrd="0" presId="urn:microsoft.com/office/officeart/2005/8/layout/orgChart1"/>
    <dgm:cxn modelId="{18E9F96D-1DDF-4E57-8250-5E82721272CA}" type="presParOf" srcId="{95B81725-2628-4AA2-B9D2-8898553729AF}" destId="{7959189A-489E-4616-B12C-927A8A956189}" srcOrd="3" destOrd="0" presId="urn:microsoft.com/office/officeart/2005/8/layout/orgChart1"/>
    <dgm:cxn modelId="{33C01D72-9481-44E5-8CA6-B8461F31BF39}" type="presParOf" srcId="{7959189A-489E-4616-B12C-927A8A956189}" destId="{476559F9-EF89-4901-9393-302ABE27FFF2}" srcOrd="0" destOrd="0" presId="urn:microsoft.com/office/officeart/2005/8/layout/orgChart1"/>
    <dgm:cxn modelId="{B5368DCC-7194-48F5-967C-427EC079114F}" type="presParOf" srcId="{476559F9-EF89-4901-9393-302ABE27FFF2}" destId="{9C334D51-8D72-450E-923F-668F8FD15748}" srcOrd="0" destOrd="0" presId="urn:microsoft.com/office/officeart/2005/8/layout/orgChart1"/>
    <dgm:cxn modelId="{4D65F908-58A7-4112-B945-2476AE022E6E}" type="presParOf" srcId="{476559F9-EF89-4901-9393-302ABE27FFF2}" destId="{673C6DC1-A9E2-40F8-9422-6CD813689D14}" srcOrd="1" destOrd="0" presId="urn:microsoft.com/office/officeart/2005/8/layout/orgChart1"/>
    <dgm:cxn modelId="{592697E3-6707-4A60-9576-96B78389B893}" type="presParOf" srcId="{7959189A-489E-4616-B12C-927A8A956189}" destId="{CA4F4BC7-0D1C-4D6C-A0A7-C0F6429A2793}" srcOrd="1" destOrd="0" presId="urn:microsoft.com/office/officeart/2005/8/layout/orgChart1"/>
    <dgm:cxn modelId="{41F86B34-9571-4966-9D24-9C3766BF01B9}" type="presParOf" srcId="{7959189A-489E-4616-B12C-927A8A956189}" destId="{CDFB4629-C6E8-408C-8924-0760554352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5420F6D-FE20-4810-ADCB-DF911655E250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AC2617D-B22B-470C-B3FE-9C896EF96FAB}">
      <dgm:prSet phldrT="[Texto]" custT="1"/>
      <dgm:spPr/>
      <dgm:t>
        <a:bodyPr/>
        <a:lstStyle/>
        <a:p>
          <a:r>
            <a:rPr lang="es-ES" sz="1200" dirty="0" smtClean="0"/>
            <a:t>Coordinador(a) de Intervención Urbana Sostenible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E82ED7A-AFDE-458F-AE2C-2A0B8C04E973}" type="parTrans" cxnId="{D07D6F82-1BA5-460B-BA50-3A1893B018B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33941D-7458-4898-8064-5CE18CE2C759}" type="sibTrans" cxnId="{D07D6F82-1BA5-460B-BA50-3A1893B018B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99DDA3C-76B4-4B15-B63C-60E5A5CE8B28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44CB63-5FF9-4232-B3D6-FFDFF71909F6}" type="parTrans" cxnId="{66ED4868-ACDA-483B-B628-8538D34A1CC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21D0FAB-F502-4FC6-8C36-8C90F90E22B7}" type="sibTrans" cxnId="{66ED4868-ACDA-483B-B628-8538D34A1CC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E706B9-DAAA-483D-BA2D-B4AF78A5071D}">
      <dgm:prSet custT="1"/>
      <dgm:spPr/>
      <dgm:t>
        <a:bodyPr/>
        <a:lstStyle/>
        <a:p>
          <a:r>
            <a:rPr lang="es-MX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</a:t>
          </a:r>
          <a:r>
            <a:rPr lang="es-MX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</a:t>
          </a:r>
          <a:endParaRPr lang="es-MX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30D8501-FE8B-479F-9E79-4476F9829351}" type="parTrans" cxnId="{4301F096-517A-4213-A88E-554D5EE4C93F}">
      <dgm:prSet/>
      <dgm:spPr/>
      <dgm:t>
        <a:bodyPr/>
        <a:lstStyle/>
        <a:p>
          <a:endParaRPr lang="es-ES"/>
        </a:p>
      </dgm:t>
    </dgm:pt>
    <dgm:pt modelId="{CBAF5C63-1C34-48B7-9702-5D482BE147B4}" type="sibTrans" cxnId="{4301F096-517A-4213-A88E-554D5EE4C93F}">
      <dgm:prSet/>
      <dgm:spPr/>
      <dgm:t>
        <a:bodyPr/>
        <a:lstStyle/>
        <a:p>
          <a:endParaRPr lang="es-ES"/>
        </a:p>
      </dgm:t>
    </dgm:pt>
    <dgm:pt modelId="{969C9B03-8368-412B-B8A8-A7AC5BB20A4E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A27621A-DEAB-4285-A9FF-9A67B701F140}" type="parTrans" cxnId="{13FFD8EB-A270-4977-80FD-6D4D8B7865D9}">
      <dgm:prSet/>
      <dgm:spPr/>
      <dgm:t>
        <a:bodyPr/>
        <a:lstStyle/>
        <a:p>
          <a:endParaRPr lang="es-ES"/>
        </a:p>
      </dgm:t>
    </dgm:pt>
    <dgm:pt modelId="{A401A073-00EA-4172-8203-90BFA3162DE7}" type="sibTrans" cxnId="{13FFD8EB-A270-4977-80FD-6D4D8B7865D9}">
      <dgm:prSet/>
      <dgm:spPr/>
      <dgm:t>
        <a:bodyPr/>
        <a:lstStyle/>
        <a:p>
          <a:endParaRPr lang="es-ES"/>
        </a:p>
      </dgm:t>
    </dgm:pt>
    <dgm:pt modelId="{166B18EF-A2B9-44C1-AA82-2CE8A1C919DD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1F07B6-CC9B-4703-8733-3E730E51FE87}" type="parTrans" cxnId="{9F83A231-BFF7-4FCD-B4C5-DF836D540030}">
      <dgm:prSet/>
      <dgm:spPr/>
      <dgm:t>
        <a:bodyPr/>
        <a:lstStyle/>
        <a:p>
          <a:endParaRPr lang="es-ES"/>
        </a:p>
      </dgm:t>
    </dgm:pt>
    <dgm:pt modelId="{504B0A47-3635-459D-9E76-A2061F64ADB2}" type="sibTrans" cxnId="{9F83A231-BFF7-4FCD-B4C5-DF836D540030}">
      <dgm:prSet/>
      <dgm:spPr/>
      <dgm:t>
        <a:bodyPr/>
        <a:lstStyle/>
        <a:p>
          <a:endParaRPr lang="es-ES"/>
        </a:p>
      </dgm:t>
    </dgm:pt>
    <dgm:pt modelId="{556280A8-7210-4B1F-AFD1-CB1A0F14284B}" type="pres">
      <dgm:prSet presAssocID="{B5420F6D-FE20-4810-ADCB-DF911655E2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15C59AF-0A22-4201-8652-A97E7D30D357}" type="pres">
      <dgm:prSet presAssocID="{DAC2617D-B22B-470C-B3FE-9C896EF96FAB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86697A6-1BBE-430A-B98E-AB5188313CD1}" type="pres">
      <dgm:prSet presAssocID="{DAC2617D-B22B-470C-B3FE-9C896EF96FAB}" presName="rootComposite1" presStyleCnt="0"/>
      <dgm:spPr/>
      <dgm:t>
        <a:bodyPr/>
        <a:lstStyle/>
        <a:p>
          <a:endParaRPr lang="es-ES"/>
        </a:p>
      </dgm:t>
    </dgm:pt>
    <dgm:pt modelId="{3B3FB3E5-D8B8-4A26-B536-9F7265D28FC7}" type="pres">
      <dgm:prSet presAssocID="{DAC2617D-B22B-470C-B3FE-9C896EF96FAB}" presName="rootText1" presStyleLbl="node0" presStyleIdx="0" presStyleCnt="1" custScaleX="91448" custScaleY="107122" custLinFactNeighborX="485" custLinFactNeighborY="-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3321FB2-1F46-4806-881D-A4710DA395C1}" type="pres">
      <dgm:prSet presAssocID="{DAC2617D-B22B-470C-B3FE-9C896EF96FAB}" presName="rootConnector1" presStyleLbl="node1" presStyleIdx="0" presStyleCnt="0"/>
      <dgm:spPr/>
      <dgm:t>
        <a:bodyPr/>
        <a:lstStyle/>
        <a:p>
          <a:endParaRPr lang="es-ES"/>
        </a:p>
      </dgm:t>
    </dgm:pt>
    <dgm:pt modelId="{992A7888-5337-4ADA-851C-7529047E9BE2}" type="pres">
      <dgm:prSet presAssocID="{DAC2617D-B22B-470C-B3FE-9C896EF96FAB}" presName="hierChild2" presStyleCnt="0"/>
      <dgm:spPr/>
      <dgm:t>
        <a:bodyPr/>
        <a:lstStyle/>
        <a:p>
          <a:endParaRPr lang="es-ES"/>
        </a:p>
      </dgm:t>
    </dgm:pt>
    <dgm:pt modelId="{08349CDA-7B10-4259-9009-D7ABAE5B8DA5}" type="pres">
      <dgm:prSet presAssocID="{6B44CB63-5FF9-4232-B3D6-FFDFF71909F6}" presName="Name37" presStyleLbl="parChTrans1D2" presStyleIdx="0" presStyleCnt="4"/>
      <dgm:spPr/>
      <dgm:t>
        <a:bodyPr/>
        <a:lstStyle/>
        <a:p>
          <a:endParaRPr lang="es-ES"/>
        </a:p>
      </dgm:t>
    </dgm:pt>
    <dgm:pt modelId="{41A867AA-24DB-4D2D-8216-60B709BC57C8}" type="pres">
      <dgm:prSet presAssocID="{999DDA3C-76B4-4B15-B63C-60E5A5CE8B28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5CC5DAF-2A4A-4DB4-9C7A-1BEF61967181}" type="pres">
      <dgm:prSet presAssocID="{999DDA3C-76B4-4B15-B63C-60E5A5CE8B28}" presName="rootComposite" presStyleCnt="0"/>
      <dgm:spPr/>
      <dgm:t>
        <a:bodyPr/>
        <a:lstStyle/>
        <a:p>
          <a:endParaRPr lang="es-ES"/>
        </a:p>
      </dgm:t>
    </dgm:pt>
    <dgm:pt modelId="{B70DEFF4-9EFC-4923-AAFB-EE6D56A51291}" type="pres">
      <dgm:prSet presAssocID="{999DDA3C-76B4-4B15-B63C-60E5A5CE8B28}" presName="rootText" presStyleLbl="node2" presStyleIdx="0" presStyleCnt="4" custScaleX="69729" custScaleY="84000" custLinFactNeighborX="485" custLinFactNeighborY="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FC4D03-4892-47FA-8F88-89A55E189BC1}" type="pres">
      <dgm:prSet presAssocID="{999DDA3C-76B4-4B15-B63C-60E5A5CE8B28}" presName="rootConnector" presStyleLbl="node2" presStyleIdx="0" presStyleCnt="4"/>
      <dgm:spPr/>
      <dgm:t>
        <a:bodyPr/>
        <a:lstStyle/>
        <a:p>
          <a:endParaRPr lang="es-ES"/>
        </a:p>
      </dgm:t>
    </dgm:pt>
    <dgm:pt modelId="{D5FA6300-3428-4D06-9F9C-772A29F62F0D}" type="pres">
      <dgm:prSet presAssocID="{999DDA3C-76B4-4B15-B63C-60E5A5CE8B28}" presName="hierChild4" presStyleCnt="0"/>
      <dgm:spPr/>
      <dgm:t>
        <a:bodyPr/>
        <a:lstStyle/>
        <a:p>
          <a:endParaRPr lang="es-ES"/>
        </a:p>
      </dgm:t>
    </dgm:pt>
    <dgm:pt modelId="{30B953FC-DEAC-4888-B294-15063E786CE6}" type="pres">
      <dgm:prSet presAssocID="{999DDA3C-76B4-4B15-B63C-60E5A5CE8B28}" presName="hierChild5" presStyleCnt="0"/>
      <dgm:spPr/>
      <dgm:t>
        <a:bodyPr/>
        <a:lstStyle/>
        <a:p>
          <a:endParaRPr lang="es-ES"/>
        </a:p>
      </dgm:t>
    </dgm:pt>
    <dgm:pt modelId="{84297A04-F9C8-4A76-9A87-92429A071569}" type="pres">
      <dgm:prSet presAssocID="{8A27621A-DEAB-4285-A9FF-9A67B701F140}" presName="Name37" presStyleLbl="parChTrans1D2" presStyleIdx="1" presStyleCnt="4"/>
      <dgm:spPr/>
      <dgm:t>
        <a:bodyPr/>
        <a:lstStyle/>
        <a:p>
          <a:endParaRPr lang="es-ES"/>
        </a:p>
      </dgm:t>
    </dgm:pt>
    <dgm:pt modelId="{B961B7E7-9A3E-4F80-A200-32A25D2CE255}" type="pres">
      <dgm:prSet presAssocID="{969C9B03-8368-412B-B8A8-A7AC5BB20A4E}" presName="hierRoot2" presStyleCnt="0">
        <dgm:presLayoutVars>
          <dgm:hierBranch val="init"/>
        </dgm:presLayoutVars>
      </dgm:prSet>
      <dgm:spPr/>
    </dgm:pt>
    <dgm:pt modelId="{A2CE1CCC-4D0C-4ADB-86B4-AE21BD620E2C}" type="pres">
      <dgm:prSet presAssocID="{969C9B03-8368-412B-B8A8-A7AC5BB20A4E}" presName="rootComposite" presStyleCnt="0"/>
      <dgm:spPr/>
    </dgm:pt>
    <dgm:pt modelId="{0A6F4AC0-D2A4-45EA-8C94-7B800185EE3E}" type="pres">
      <dgm:prSet presAssocID="{969C9B03-8368-412B-B8A8-A7AC5BB20A4E}" presName="rootText" presStyleLbl="node2" presStyleIdx="1" presStyleCnt="4" custScaleX="69729" custScaleY="84000" custLinFactNeighborX="485" custLinFactNeighborY="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DD94FAF-BA97-49F7-9D39-C4CFA34B5637}" type="pres">
      <dgm:prSet presAssocID="{969C9B03-8368-412B-B8A8-A7AC5BB20A4E}" presName="rootConnector" presStyleLbl="node2" presStyleIdx="1" presStyleCnt="4"/>
      <dgm:spPr/>
      <dgm:t>
        <a:bodyPr/>
        <a:lstStyle/>
        <a:p>
          <a:endParaRPr lang="es-ES"/>
        </a:p>
      </dgm:t>
    </dgm:pt>
    <dgm:pt modelId="{B19174AE-BA19-4BBE-8D43-869E98829C38}" type="pres">
      <dgm:prSet presAssocID="{969C9B03-8368-412B-B8A8-A7AC5BB20A4E}" presName="hierChild4" presStyleCnt="0"/>
      <dgm:spPr/>
    </dgm:pt>
    <dgm:pt modelId="{7E0BD0D8-C560-42E2-922C-D34AC999DBE7}" type="pres">
      <dgm:prSet presAssocID="{969C9B03-8368-412B-B8A8-A7AC5BB20A4E}" presName="hierChild5" presStyleCnt="0"/>
      <dgm:spPr/>
    </dgm:pt>
    <dgm:pt modelId="{45A764D8-8CCA-4726-B652-D9C536E0FF1A}" type="pres">
      <dgm:prSet presAssocID="{1C1F07B6-CC9B-4703-8733-3E730E51FE87}" presName="Name37" presStyleLbl="parChTrans1D2" presStyleIdx="2" presStyleCnt="4"/>
      <dgm:spPr/>
      <dgm:t>
        <a:bodyPr/>
        <a:lstStyle/>
        <a:p>
          <a:endParaRPr lang="es-ES"/>
        </a:p>
      </dgm:t>
    </dgm:pt>
    <dgm:pt modelId="{9AA13E01-FEB3-4DC9-915B-5B966F283F58}" type="pres">
      <dgm:prSet presAssocID="{166B18EF-A2B9-44C1-AA82-2CE8A1C919DD}" presName="hierRoot2" presStyleCnt="0">
        <dgm:presLayoutVars>
          <dgm:hierBranch val="init"/>
        </dgm:presLayoutVars>
      </dgm:prSet>
      <dgm:spPr/>
    </dgm:pt>
    <dgm:pt modelId="{B11847F7-A7D5-43E8-9712-A816F74978A4}" type="pres">
      <dgm:prSet presAssocID="{166B18EF-A2B9-44C1-AA82-2CE8A1C919DD}" presName="rootComposite" presStyleCnt="0"/>
      <dgm:spPr/>
    </dgm:pt>
    <dgm:pt modelId="{E1597CE4-E11E-43E6-99E9-21BE6AA3339C}" type="pres">
      <dgm:prSet presAssocID="{166B18EF-A2B9-44C1-AA82-2CE8A1C919DD}" presName="rootText" presStyleLbl="node2" presStyleIdx="2" presStyleCnt="4" custScaleX="69729" custScaleY="84000" custLinFactNeighborX="485" custLinFactNeighborY="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48DA73-C8D0-4FD0-AB3B-BA364EF3AB36}" type="pres">
      <dgm:prSet presAssocID="{166B18EF-A2B9-44C1-AA82-2CE8A1C919DD}" presName="rootConnector" presStyleLbl="node2" presStyleIdx="2" presStyleCnt="4"/>
      <dgm:spPr/>
      <dgm:t>
        <a:bodyPr/>
        <a:lstStyle/>
        <a:p>
          <a:endParaRPr lang="es-ES"/>
        </a:p>
      </dgm:t>
    </dgm:pt>
    <dgm:pt modelId="{6BFBB2C1-7A16-4F66-804D-EA51FAF1A0B0}" type="pres">
      <dgm:prSet presAssocID="{166B18EF-A2B9-44C1-AA82-2CE8A1C919DD}" presName="hierChild4" presStyleCnt="0"/>
      <dgm:spPr/>
    </dgm:pt>
    <dgm:pt modelId="{B44B9B4F-65CA-4EE2-B35B-46092C9481EA}" type="pres">
      <dgm:prSet presAssocID="{166B18EF-A2B9-44C1-AA82-2CE8A1C919DD}" presName="hierChild5" presStyleCnt="0"/>
      <dgm:spPr/>
    </dgm:pt>
    <dgm:pt modelId="{5F404F51-19CB-4619-B395-73F1A9E855A4}" type="pres">
      <dgm:prSet presAssocID="{330D8501-FE8B-479F-9E79-4476F9829351}" presName="Name37" presStyleLbl="parChTrans1D2" presStyleIdx="3" presStyleCnt="4"/>
      <dgm:spPr/>
      <dgm:t>
        <a:bodyPr/>
        <a:lstStyle/>
        <a:p>
          <a:endParaRPr lang="es-ES"/>
        </a:p>
      </dgm:t>
    </dgm:pt>
    <dgm:pt modelId="{26C0971D-C55D-4C66-9849-A3CF1DD71144}" type="pres">
      <dgm:prSet presAssocID="{FBE706B9-DAAA-483D-BA2D-B4AF78A5071D}" presName="hierRoot2" presStyleCnt="0">
        <dgm:presLayoutVars>
          <dgm:hierBranch val="init"/>
        </dgm:presLayoutVars>
      </dgm:prSet>
      <dgm:spPr/>
    </dgm:pt>
    <dgm:pt modelId="{9788F777-46F6-4A31-B647-3E8646FA5AD3}" type="pres">
      <dgm:prSet presAssocID="{FBE706B9-DAAA-483D-BA2D-B4AF78A5071D}" presName="rootComposite" presStyleCnt="0"/>
      <dgm:spPr/>
    </dgm:pt>
    <dgm:pt modelId="{84423478-8344-4336-8314-12A675B8C442}" type="pres">
      <dgm:prSet presAssocID="{FBE706B9-DAAA-483D-BA2D-B4AF78A5071D}" presName="rootText" presStyleLbl="node2" presStyleIdx="3" presStyleCnt="4" custScaleX="69729" custScaleY="84000" custLinFactNeighborX="485" custLinFactNeighborY="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DD26E94-C3E2-4856-B489-12547FD960BB}" type="pres">
      <dgm:prSet presAssocID="{FBE706B9-DAAA-483D-BA2D-B4AF78A5071D}" presName="rootConnector" presStyleLbl="node2" presStyleIdx="3" presStyleCnt="4"/>
      <dgm:spPr/>
      <dgm:t>
        <a:bodyPr/>
        <a:lstStyle/>
        <a:p>
          <a:endParaRPr lang="es-ES"/>
        </a:p>
      </dgm:t>
    </dgm:pt>
    <dgm:pt modelId="{832807BF-5F52-4F65-8185-99CC267190D6}" type="pres">
      <dgm:prSet presAssocID="{FBE706B9-DAAA-483D-BA2D-B4AF78A5071D}" presName="hierChild4" presStyleCnt="0"/>
      <dgm:spPr/>
    </dgm:pt>
    <dgm:pt modelId="{F540135F-74F7-4B67-8B7A-4D34805840AD}" type="pres">
      <dgm:prSet presAssocID="{FBE706B9-DAAA-483D-BA2D-B4AF78A5071D}" presName="hierChild5" presStyleCnt="0"/>
      <dgm:spPr/>
    </dgm:pt>
    <dgm:pt modelId="{4FEC5F92-0584-4022-8377-33D047A2F503}" type="pres">
      <dgm:prSet presAssocID="{DAC2617D-B22B-470C-B3FE-9C896EF96FAB}" presName="hierChild3" presStyleCnt="0"/>
      <dgm:spPr/>
      <dgm:t>
        <a:bodyPr/>
        <a:lstStyle/>
        <a:p>
          <a:endParaRPr lang="es-ES"/>
        </a:p>
      </dgm:t>
    </dgm:pt>
  </dgm:ptLst>
  <dgm:cxnLst>
    <dgm:cxn modelId="{90CA556B-969C-45EB-99C9-68FD3EA93ED4}" type="presOf" srcId="{6B44CB63-5FF9-4232-B3D6-FFDFF71909F6}" destId="{08349CDA-7B10-4259-9009-D7ABAE5B8DA5}" srcOrd="0" destOrd="0" presId="urn:microsoft.com/office/officeart/2005/8/layout/orgChart1"/>
    <dgm:cxn modelId="{FABE7C84-AD23-44A7-BA1C-0EE5623E81F6}" type="presOf" srcId="{166B18EF-A2B9-44C1-AA82-2CE8A1C919DD}" destId="{E1597CE4-E11E-43E6-99E9-21BE6AA3339C}" srcOrd="0" destOrd="0" presId="urn:microsoft.com/office/officeart/2005/8/layout/orgChart1"/>
    <dgm:cxn modelId="{9F83A231-BFF7-4FCD-B4C5-DF836D540030}" srcId="{DAC2617D-B22B-470C-B3FE-9C896EF96FAB}" destId="{166B18EF-A2B9-44C1-AA82-2CE8A1C919DD}" srcOrd="2" destOrd="0" parTransId="{1C1F07B6-CC9B-4703-8733-3E730E51FE87}" sibTransId="{504B0A47-3635-459D-9E76-A2061F64ADB2}"/>
    <dgm:cxn modelId="{81CAEEE1-B876-46AE-AD1D-462750BF9DF3}" type="presOf" srcId="{8A27621A-DEAB-4285-A9FF-9A67B701F140}" destId="{84297A04-F9C8-4A76-9A87-92429A071569}" srcOrd="0" destOrd="0" presId="urn:microsoft.com/office/officeart/2005/8/layout/orgChart1"/>
    <dgm:cxn modelId="{4301F096-517A-4213-A88E-554D5EE4C93F}" srcId="{DAC2617D-B22B-470C-B3FE-9C896EF96FAB}" destId="{FBE706B9-DAAA-483D-BA2D-B4AF78A5071D}" srcOrd="3" destOrd="0" parTransId="{330D8501-FE8B-479F-9E79-4476F9829351}" sibTransId="{CBAF5C63-1C34-48B7-9702-5D482BE147B4}"/>
    <dgm:cxn modelId="{D07D6F82-1BA5-460B-BA50-3A1893B018BF}" srcId="{B5420F6D-FE20-4810-ADCB-DF911655E250}" destId="{DAC2617D-B22B-470C-B3FE-9C896EF96FAB}" srcOrd="0" destOrd="0" parTransId="{CE82ED7A-AFDE-458F-AE2C-2A0B8C04E973}" sibTransId="{1C33941D-7458-4898-8064-5CE18CE2C759}"/>
    <dgm:cxn modelId="{CBCCCE0B-F5E3-4791-A307-CB1A3B6AAC3B}" type="presOf" srcId="{B5420F6D-FE20-4810-ADCB-DF911655E250}" destId="{556280A8-7210-4B1F-AFD1-CB1A0F14284B}" srcOrd="0" destOrd="0" presId="urn:microsoft.com/office/officeart/2005/8/layout/orgChart1"/>
    <dgm:cxn modelId="{73C1ADFA-619F-4263-A8D7-6EED512EF21C}" type="presOf" srcId="{DAC2617D-B22B-470C-B3FE-9C896EF96FAB}" destId="{3B3FB3E5-D8B8-4A26-B536-9F7265D28FC7}" srcOrd="0" destOrd="0" presId="urn:microsoft.com/office/officeart/2005/8/layout/orgChart1"/>
    <dgm:cxn modelId="{66ED4868-ACDA-483B-B628-8538D34A1CCD}" srcId="{DAC2617D-B22B-470C-B3FE-9C896EF96FAB}" destId="{999DDA3C-76B4-4B15-B63C-60E5A5CE8B28}" srcOrd="0" destOrd="0" parTransId="{6B44CB63-5FF9-4232-B3D6-FFDFF71909F6}" sibTransId="{E21D0FAB-F502-4FC6-8C36-8C90F90E22B7}"/>
    <dgm:cxn modelId="{DA6D5F9B-98F8-4915-AC81-64FED06EBD17}" type="presOf" srcId="{FBE706B9-DAAA-483D-BA2D-B4AF78A5071D}" destId="{84423478-8344-4336-8314-12A675B8C442}" srcOrd="0" destOrd="0" presId="urn:microsoft.com/office/officeart/2005/8/layout/orgChart1"/>
    <dgm:cxn modelId="{13FFD8EB-A270-4977-80FD-6D4D8B7865D9}" srcId="{DAC2617D-B22B-470C-B3FE-9C896EF96FAB}" destId="{969C9B03-8368-412B-B8A8-A7AC5BB20A4E}" srcOrd="1" destOrd="0" parTransId="{8A27621A-DEAB-4285-A9FF-9A67B701F140}" sibTransId="{A401A073-00EA-4172-8203-90BFA3162DE7}"/>
    <dgm:cxn modelId="{8DFBC3FC-DA17-4FD3-9306-AF27E6814D34}" type="presOf" srcId="{166B18EF-A2B9-44C1-AA82-2CE8A1C919DD}" destId="{F848DA73-C8D0-4FD0-AB3B-BA364EF3AB36}" srcOrd="1" destOrd="0" presId="urn:microsoft.com/office/officeart/2005/8/layout/orgChart1"/>
    <dgm:cxn modelId="{B5D8441A-5738-4518-85D5-6A92DD6A12AE}" type="presOf" srcId="{999DDA3C-76B4-4B15-B63C-60E5A5CE8B28}" destId="{B70DEFF4-9EFC-4923-AAFB-EE6D56A51291}" srcOrd="0" destOrd="0" presId="urn:microsoft.com/office/officeart/2005/8/layout/orgChart1"/>
    <dgm:cxn modelId="{B1ED549F-A7AF-4B66-93CD-8220044AE9C8}" type="presOf" srcId="{FBE706B9-DAAA-483D-BA2D-B4AF78A5071D}" destId="{ADD26E94-C3E2-4856-B489-12547FD960BB}" srcOrd="1" destOrd="0" presId="urn:microsoft.com/office/officeart/2005/8/layout/orgChart1"/>
    <dgm:cxn modelId="{FA48523A-9DA8-4AE3-A77C-7A8C65AEB5E0}" type="presOf" srcId="{999DDA3C-76B4-4B15-B63C-60E5A5CE8B28}" destId="{B8FC4D03-4892-47FA-8F88-89A55E189BC1}" srcOrd="1" destOrd="0" presId="urn:microsoft.com/office/officeart/2005/8/layout/orgChart1"/>
    <dgm:cxn modelId="{92132FA4-FC9E-42B3-AD92-D1D257BA6810}" type="presOf" srcId="{DAC2617D-B22B-470C-B3FE-9C896EF96FAB}" destId="{03321FB2-1F46-4806-881D-A4710DA395C1}" srcOrd="1" destOrd="0" presId="urn:microsoft.com/office/officeart/2005/8/layout/orgChart1"/>
    <dgm:cxn modelId="{3B2C3388-5E24-4B24-AF47-2929E6BF657A}" type="presOf" srcId="{330D8501-FE8B-479F-9E79-4476F9829351}" destId="{5F404F51-19CB-4619-B395-73F1A9E855A4}" srcOrd="0" destOrd="0" presId="urn:microsoft.com/office/officeart/2005/8/layout/orgChart1"/>
    <dgm:cxn modelId="{B03F2858-47DA-414E-957D-1D796EEADD09}" type="presOf" srcId="{969C9B03-8368-412B-B8A8-A7AC5BB20A4E}" destId="{ADD94FAF-BA97-49F7-9D39-C4CFA34B5637}" srcOrd="1" destOrd="0" presId="urn:microsoft.com/office/officeart/2005/8/layout/orgChart1"/>
    <dgm:cxn modelId="{E5FDD78A-0599-49E0-88C7-C3B0B3966C95}" type="presOf" srcId="{1C1F07B6-CC9B-4703-8733-3E730E51FE87}" destId="{45A764D8-8CCA-4726-B652-D9C536E0FF1A}" srcOrd="0" destOrd="0" presId="urn:microsoft.com/office/officeart/2005/8/layout/orgChart1"/>
    <dgm:cxn modelId="{F31F40AA-163D-442D-83A2-3AD0FA1658DE}" type="presOf" srcId="{969C9B03-8368-412B-B8A8-A7AC5BB20A4E}" destId="{0A6F4AC0-D2A4-45EA-8C94-7B800185EE3E}" srcOrd="0" destOrd="0" presId="urn:microsoft.com/office/officeart/2005/8/layout/orgChart1"/>
    <dgm:cxn modelId="{5EFE0A48-3927-4BF3-AB14-2194059CB244}" type="presParOf" srcId="{556280A8-7210-4B1F-AFD1-CB1A0F14284B}" destId="{D15C59AF-0A22-4201-8652-A97E7D30D357}" srcOrd="0" destOrd="0" presId="urn:microsoft.com/office/officeart/2005/8/layout/orgChart1"/>
    <dgm:cxn modelId="{DD0838BF-9EA9-4454-92DF-5BA1ECF2D000}" type="presParOf" srcId="{D15C59AF-0A22-4201-8652-A97E7D30D357}" destId="{C86697A6-1BBE-430A-B98E-AB5188313CD1}" srcOrd="0" destOrd="0" presId="urn:microsoft.com/office/officeart/2005/8/layout/orgChart1"/>
    <dgm:cxn modelId="{C4FD604A-0F6F-497E-B8C1-FDC138BB4AE4}" type="presParOf" srcId="{C86697A6-1BBE-430A-B98E-AB5188313CD1}" destId="{3B3FB3E5-D8B8-4A26-B536-9F7265D28FC7}" srcOrd="0" destOrd="0" presId="urn:microsoft.com/office/officeart/2005/8/layout/orgChart1"/>
    <dgm:cxn modelId="{303AB0D9-3F57-4E21-8308-32A46CFB01A9}" type="presParOf" srcId="{C86697A6-1BBE-430A-B98E-AB5188313CD1}" destId="{03321FB2-1F46-4806-881D-A4710DA395C1}" srcOrd="1" destOrd="0" presId="urn:microsoft.com/office/officeart/2005/8/layout/orgChart1"/>
    <dgm:cxn modelId="{2A671334-E9DC-46F0-AA82-72B6F8C9CE1D}" type="presParOf" srcId="{D15C59AF-0A22-4201-8652-A97E7D30D357}" destId="{992A7888-5337-4ADA-851C-7529047E9BE2}" srcOrd="1" destOrd="0" presId="urn:microsoft.com/office/officeart/2005/8/layout/orgChart1"/>
    <dgm:cxn modelId="{DB227372-1B19-4AC9-BBA2-D237C7707496}" type="presParOf" srcId="{992A7888-5337-4ADA-851C-7529047E9BE2}" destId="{08349CDA-7B10-4259-9009-D7ABAE5B8DA5}" srcOrd="0" destOrd="0" presId="urn:microsoft.com/office/officeart/2005/8/layout/orgChart1"/>
    <dgm:cxn modelId="{CE34C37A-48C3-4F1A-B5F0-DF6C21EE1553}" type="presParOf" srcId="{992A7888-5337-4ADA-851C-7529047E9BE2}" destId="{41A867AA-24DB-4D2D-8216-60B709BC57C8}" srcOrd="1" destOrd="0" presId="urn:microsoft.com/office/officeart/2005/8/layout/orgChart1"/>
    <dgm:cxn modelId="{B46D1224-382A-4A1D-AA92-2674A54963AC}" type="presParOf" srcId="{41A867AA-24DB-4D2D-8216-60B709BC57C8}" destId="{E5CC5DAF-2A4A-4DB4-9C7A-1BEF61967181}" srcOrd="0" destOrd="0" presId="urn:microsoft.com/office/officeart/2005/8/layout/orgChart1"/>
    <dgm:cxn modelId="{C8924557-47A7-4763-8404-9EE6FF91BB27}" type="presParOf" srcId="{E5CC5DAF-2A4A-4DB4-9C7A-1BEF61967181}" destId="{B70DEFF4-9EFC-4923-AAFB-EE6D56A51291}" srcOrd="0" destOrd="0" presId="urn:microsoft.com/office/officeart/2005/8/layout/orgChart1"/>
    <dgm:cxn modelId="{AD6C3FE8-8FEC-4C05-AB51-5A7DA88DDEC4}" type="presParOf" srcId="{E5CC5DAF-2A4A-4DB4-9C7A-1BEF61967181}" destId="{B8FC4D03-4892-47FA-8F88-89A55E189BC1}" srcOrd="1" destOrd="0" presId="urn:microsoft.com/office/officeart/2005/8/layout/orgChart1"/>
    <dgm:cxn modelId="{DB40C352-3AEF-4C73-9B6B-71BF57FB211F}" type="presParOf" srcId="{41A867AA-24DB-4D2D-8216-60B709BC57C8}" destId="{D5FA6300-3428-4D06-9F9C-772A29F62F0D}" srcOrd="1" destOrd="0" presId="urn:microsoft.com/office/officeart/2005/8/layout/orgChart1"/>
    <dgm:cxn modelId="{B227E7F4-72D1-457F-B3B2-AF1EB236C982}" type="presParOf" srcId="{41A867AA-24DB-4D2D-8216-60B709BC57C8}" destId="{30B953FC-DEAC-4888-B294-15063E786CE6}" srcOrd="2" destOrd="0" presId="urn:microsoft.com/office/officeart/2005/8/layout/orgChart1"/>
    <dgm:cxn modelId="{5644626C-3D64-49FE-B19C-F3D5A8A45181}" type="presParOf" srcId="{992A7888-5337-4ADA-851C-7529047E9BE2}" destId="{84297A04-F9C8-4A76-9A87-92429A071569}" srcOrd="2" destOrd="0" presId="urn:microsoft.com/office/officeart/2005/8/layout/orgChart1"/>
    <dgm:cxn modelId="{34E6EB39-9FD2-4C9A-AD49-AE2F89B350FA}" type="presParOf" srcId="{992A7888-5337-4ADA-851C-7529047E9BE2}" destId="{B961B7E7-9A3E-4F80-A200-32A25D2CE255}" srcOrd="3" destOrd="0" presId="urn:microsoft.com/office/officeart/2005/8/layout/orgChart1"/>
    <dgm:cxn modelId="{0BA331FD-8D51-4EB4-9D1A-B4804A385B14}" type="presParOf" srcId="{B961B7E7-9A3E-4F80-A200-32A25D2CE255}" destId="{A2CE1CCC-4D0C-4ADB-86B4-AE21BD620E2C}" srcOrd="0" destOrd="0" presId="urn:microsoft.com/office/officeart/2005/8/layout/orgChart1"/>
    <dgm:cxn modelId="{2E89AE7D-0540-431F-85E0-606B6C31C07B}" type="presParOf" srcId="{A2CE1CCC-4D0C-4ADB-86B4-AE21BD620E2C}" destId="{0A6F4AC0-D2A4-45EA-8C94-7B800185EE3E}" srcOrd="0" destOrd="0" presId="urn:microsoft.com/office/officeart/2005/8/layout/orgChart1"/>
    <dgm:cxn modelId="{F9F21EED-CBF5-4416-81A8-96AF36D530C0}" type="presParOf" srcId="{A2CE1CCC-4D0C-4ADB-86B4-AE21BD620E2C}" destId="{ADD94FAF-BA97-49F7-9D39-C4CFA34B5637}" srcOrd="1" destOrd="0" presId="urn:microsoft.com/office/officeart/2005/8/layout/orgChart1"/>
    <dgm:cxn modelId="{308D3EBB-111E-433B-B331-A723661BC9F6}" type="presParOf" srcId="{B961B7E7-9A3E-4F80-A200-32A25D2CE255}" destId="{B19174AE-BA19-4BBE-8D43-869E98829C38}" srcOrd="1" destOrd="0" presId="urn:microsoft.com/office/officeart/2005/8/layout/orgChart1"/>
    <dgm:cxn modelId="{EAFA9DCB-88AA-4CE8-963B-F6494263695A}" type="presParOf" srcId="{B961B7E7-9A3E-4F80-A200-32A25D2CE255}" destId="{7E0BD0D8-C560-42E2-922C-D34AC999DBE7}" srcOrd="2" destOrd="0" presId="urn:microsoft.com/office/officeart/2005/8/layout/orgChart1"/>
    <dgm:cxn modelId="{0730A655-860A-4C28-B4A0-8C70EC377AD7}" type="presParOf" srcId="{992A7888-5337-4ADA-851C-7529047E9BE2}" destId="{45A764D8-8CCA-4726-B652-D9C536E0FF1A}" srcOrd="4" destOrd="0" presId="urn:microsoft.com/office/officeart/2005/8/layout/orgChart1"/>
    <dgm:cxn modelId="{11B534E8-ECB3-449C-A9FE-49FAE43D41BF}" type="presParOf" srcId="{992A7888-5337-4ADA-851C-7529047E9BE2}" destId="{9AA13E01-FEB3-4DC9-915B-5B966F283F58}" srcOrd="5" destOrd="0" presId="urn:microsoft.com/office/officeart/2005/8/layout/orgChart1"/>
    <dgm:cxn modelId="{D53DF97F-BBE9-4313-AD23-1CB4522C166F}" type="presParOf" srcId="{9AA13E01-FEB3-4DC9-915B-5B966F283F58}" destId="{B11847F7-A7D5-43E8-9712-A816F74978A4}" srcOrd="0" destOrd="0" presId="urn:microsoft.com/office/officeart/2005/8/layout/orgChart1"/>
    <dgm:cxn modelId="{F348246D-9A93-4927-98BB-924DCB8B28EB}" type="presParOf" srcId="{B11847F7-A7D5-43E8-9712-A816F74978A4}" destId="{E1597CE4-E11E-43E6-99E9-21BE6AA3339C}" srcOrd="0" destOrd="0" presId="urn:microsoft.com/office/officeart/2005/8/layout/orgChart1"/>
    <dgm:cxn modelId="{8C8DCB5C-F360-4658-9F2B-53C431BDC762}" type="presParOf" srcId="{B11847F7-A7D5-43E8-9712-A816F74978A4}" destId="{F848DA73-C8D0-4FD0-AB3B-BA364EF3AB36}" srcOrd="1" destOrd="0" presId="urn:microsoft.com/office/officeart/2005/8/layout/orgChart1"/>
    <dgm:cxn modelId="{52B8DF7B-C026-425A-AA9A-777190A6A42D}" type="presParOf" srcId="{9AA13E01-FEB3-4DC9-915B-5B966F283F58}" destId="{6BFBB2C1-7A16-4F66-804D-EA51FAF1A0B0}" srcOrd="1" destOrd="0" presId="urn:microsoft.com/office/officeart/2005/8/layout/orgChart1"/>
    <dgm:cxn modelId="{2BEA55D3-6483-43AE-AB7D-88211BDEAD16}" type="presParOf" srcId="{9AA13E01-FEB3-4DC9-915B-5B966F283F58}" destId="{B44B9B4F-65CA-4EE2-B35B-46092C9481EA}" srcOrd="2" destOrd="0" presId="urn:microsoft.com/office/officeart/2005/8/layout/orgChart1"/>
    <dgm:cxn modelId="{7FB31D87-70DF-42D7-9847-AB5CBF43FA61}" type="presParOf" srcId="{992A7888-5337-4ADA-851C-7529047E9BE2}" destId="{5F404F51-19CB-4619-B395-73F1A9E855A4}" srcOrd="6" destOrd="0" presId="urn:microsoft.com/office/officeart/2005/8/layout/orgChart1"/>
    <dgm:cxn modelId="{7037E470-A8E2-4746-8EC8-563B0CAA4931}" type="presParOf" srcId="{992A7888-5337-4ADA-851C-7529047E9BE2}" destId="{26C0971D-C55D-4C66-9849-A3CF1DD71144}" srcOrd="7" destOrd="0" presId="urn:microsoft.com/office/officeart/2005/8/layout/orgChart1"/>
    <dgm:cxn modelId="{11DF9420-2C25-435A-B483-A0C14BA75D10}" type="presParOf" srcId="{26C0971D-C55D-4C66-9849-A3CF1DD71144}" destId="{9788F777-46F6-4A31-B647-3E8646FA5AD3}" srcOrd="0" destOrd="0" presId="urn:microsoft.com/office/officeart/2005/8/layout/orgChart1"/>
    <dgm:cxn modelId="{3058FABD-0342-4116-9374-B53927AAA2D8}" type="presParOf" srcId="{9788F777-46F6-4A31-B647-3E8646FA5AD3}" destId="{84423478-8344-4336-8314-12A675B8C442}" srcOrd="0" destOrd="0" presId="urn:microsoft.com/office/officeart/2005/8/layout/orgChart1"/>
    <dgm:cxn modelId="{253C4C46-94C4-487E-B78C-A18255447495}" type="presParOf" srcId="{9788F777-46F6-4A31-B647-3E8646FA5AD3}" destId="{ADD26E94-C3E2-4856-B489-12547FD960BB}" srcOrd="1" destOrd="0" presId="urn:microsoft.com/office/officeart/2005/8/layout/orgChart1"/>
    <dgm:cxn modelId="{E6C3F580-1E3A-42B7-B13F-AEBC9B84583C}" type="presParOf" srcId="{26C0971D-C55D-4C66-9849-A3CF1DD71144}" destId="{832807BF-5F52-4F65-8185-99CC267190D6}" srcOrd="1" destOrd="0" presId="urn:microsoft.com/office/officeart/2005/8/layout/orgChart1"/>
    <dgm:cxn modelId="{777524D6-19A5-47E2-AB16-4B22143740F4}" type="presParOf" srcId="{26C0971D-C55D-4C66-9849-A3CF1DD71144}" destId="{F540135F-74F7-4B67-8B7A-4D34805840AD}" srcOrd="2" destOrd="0" presId="urn:microsoft.com/office/officeart/2005/8/layout/orgChart1"/>
    <dgm:cxn modelId="{C2373155-AF04-4F87-BCE8-731FB056F529}" type="presParOf" srcId="{D15C59AF-0A22-4201-8652-A97E7D30D357}" destId="{4FEC5F92-0584-4022-8377-33D047A2F5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4E410DE7-B7BA-4E4E-BD1E-BAB4C82ECD9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Coordinador(a) Jurídico(a)</a:t>
          </a:r>
          <a:endParaRPr lang="es-MX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356A6BC-8E62-49A2-964D-35AF6AD17369}" type="parTrans" cxnId="{48A13540-34ED-4F90-BCCE-B048AB71473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0273173-81B3-4052-9C43-AC76161805A8}" type="sibTrans" cxnId="{48A13540-34ED-4F90-BCCE-B048AB71473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67ED99C-386F-4827-AA38-BD2ECD5D3C9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Analista Jurídico(a</a:t>
          </a: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A698F74-0E2E-493C-8655-17ABBC9CCC12}" type="parTrans" cxnId="{7443148A-2FEC-4999-B5B2-315F5C951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5A27C1F-FB0B-468F-996A-94AE38C53A20}" type="sibTrans" cxnId="{7443148A-2FEC-4999-B5B2-315F5C951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DB63EFF-B5A3-4268-B839-91F24E680A9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Archivo</a:t>
          </a:r>
        </a:p>
      </dgm:t>
    </dgm:pt>
    <dgm:pt modelId="{6C65654F-33EE-4318-853F-631503B6FDEE}" type="parTrans" cxnId="{A3324183-9BD0-4A57-A37F-73CA3A30BA1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36487B6-92EA-4AA3-A0B4-CB065A465BE4}" type="sibTrans" cxnId="{A3324183-9BD0-4A57-A37F-73CA3A30BA1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7BC876-E009-461B-98A5-221EB63E542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Abogados(as</a:t>
          </a: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1F75759-02E1-48E8-BAF6-3B7CA095F182}" type="parTrans" cxnId="{D73CCF44-D225-4261-B8C7-7551ECDDABD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8DE732-1329-49A7-A9A1-B0FBA54CF1AD}" type="sibTrans" cxnId="{D73CCF44-D225-4261-B8C7-7551ECDDABD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F070DC-EA4D-4510-A396-67AEF3459249}">
      <dgm:prSet custT="1"/>
      <dgm:spPr/>
      <dgm:t>
        <a:bodyPr/>
        <a:lstStyle/>
        <a:p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MX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2C1355-8F3C-4280-8023-75FD0F89763D}" type="parTrans" cxnId="{5AE93123-46F7-4F02-B4EE-2E1A6CBA6A1A}">
      <dgm:prSet/>
      <dgm:spPr/>
      <dgm:t>
        <a:bodyPr/>
        <a:lstStyle/>
        <a:p>
          <a:endParaRPr lang="es-ES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3B2967-BFB3-44F3-9A12-72DC57605320}" type="sibTrans" cxnId="{5AE93123-46F7-4F02-B4EE-2E1A6CBA6A1A}">
      <dgm:prSet/>
      <dgm:spPr/>
      <dgm:t>
        <a:bodyPr/>
        <a:lstStyle/>
        <a:p>
          <a:endParaRPr lang="es-ES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ACB1492-CE28-4004-B719-69443BFDE9DE}">
      <dgm:prSet custT="1"/>
      <dgm:spPr/>
      <dgm:t>
        <a:bodyPr/>
        <a:lstStyle/>
        <a:p>
          <a:r>
            <a:rPr lang="es-ES" sz="1200" dirty="0" smtClean="0">
              <a:latin typeface="Calibri" panose="020F0502020204030204" pitchFamily="34" charset="0"/>
              <a:cs typeface="Calibri" panose="020F0502020204030204" pitchFamily="34" charset="0"/>
            </a:rPr>
            <a:t>Denuncias</a:t>
          </a:r>
          <a:endParaRPr lang="es-ES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5FCF3AD-B403-4B04-8458-71A6D158DBD6}" type="parTrans" cxnId="{1860910F-5F96-44D0-B518-320CD72E6AD3}">
      <dgm:prSet/>
      <dgm:spPr/>
      <dgm:t>
        <a:bodyPr/>
        <a:lstStyle/>
        <a:p>
          <a:endParaRPr lang="es-ES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B869095-9579-4F88-AEFB-D2E3511224A7}" type="sibTrans" cxnId="{1860910F-5F96-44D0-B518-320CD72E6AD3}">
      <dgm:prSet/>
      <dgm:spPr/>
      <dgm:t>
        <a:bodyPr/>
        <a:lstStyle/>
        <a:p>
          <a:endParaRPr lang="es-ES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DC6961F-3A88-4B84-9A90-4FFBE2C50B0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  <a:cs typeface="Calibri" panose="020F0502020204030204" pitchFamily="34" charset="0"/>
            </a:rPr>
            <a:t>Auxiliares</a:t>
          </a:r>
          <a:endParaRPr lang="es-ES" sz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1E0361D-550D-4251-803E-109228DE2407}" type="parTrans" cxnId="{6B19C8F0-460B-45FB-A9ED-D43D944462D3}">
      <dgm:prSet/>
      <dgm:spPr/>
      <dgm:t>
        <a:bodyPr/>
        <a:lstStyle/>
        <a:p>
          <a:endParaRPr lang="es-ES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6B6CD7C-557A-44C9-96BF-33FB5AC8F21E}" type="sibTrans" cxnId="{6B19C8F0-460B-45FB-A9ED-D43D944462D3}">
      <dgm:prSet/>
      <dgm:spPr/>
      <dgm:t>
        <a:bodyPr/>
        <a:lstStyle/>
        <a:p>
          <a:endParaRPr lang="es-ES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6CDB6FB-110B-4CF3-921E-94DAC07A66EB}" type="asst">
      <dgm:prSet custT="1"/>
      <dgm:spPr/>
      <dgm:t>
        <a:bodyPr/>
        <a:lstStyle/>
        <a:p>
          <a:r>
            <a:rPr lang="es-ES" sz="1200" dirty="0" smtClean="0"/>
            <a:t>Asesor(a</a:t>
          </a:r>
          <a:r>
            <a:rPr lang="es-ES" sz="1200" dirty="0" smtClean="0"/>
            <a:t>)</a:t>
          </a:r>
          <a:endParaRPr lang="es-ES" sz="1200" dirty="0" smtClean="0"/>
        </a:p>
      </dgm:t>
    </dgm:pt>
    <dgm:pt modelId="{D05D31FB-52EA-495E-9E37-9A818BD52AE1}" type="parTrans" cxnId="{9F9BAA8E-B825-4D66-9448-2D61435BBDA5}">
      <dgm:prSet/>
      <dgm:spPr/>
      <dgm:t>
        <a:bodyPr/>
        <a:lstStyle/>
        <a:p>
          <a:endParaRPr lang="es-ES"/>
        </a:p>
      </dgm:t>
    </dgm:pt>
    <dgm:pt modelId="{C43856B5-4067-47BE-9A57-24E29891D30D}" type="sibTrans" cxnId="{9F9BAA8E-B825-4D66-9448-2D61435BBDA5}">
      <dgm:prSet/>
      <dgm:spPr/>
      <dgm:t>
        <a:bodyPr/>
        <a:lstStyle/>
        <a:p>
          <a:endParaRPr lang="es-ES"/>
        </a:p>
      </dgm:t>
    </dgm:pt>
    <dgm:pt modelId="{D46409A5-C8AD-43F9-AA95-656602CFBEA9}" type="asst">
      <dgm:prSet custT="1"/>
      <dgm:spPr/>
      <dgm:t>
        <a:bodyPr/>
        <a:lstStyle/>
        <a:p>
          <a:r>
            <a:rPr lang="es-ES" sz="1200" dirty="0" smtClean="0"/>
            <a:t>Secretaria(o</a:t>
          </a:r>
          <a:r>
            <a:rPr lang="es-ES" sz="1200" dirty="0" smtClean="0"/>
            <a:t>)</a:t>
          </a:r>
          <a:endParaRPr lang="es-ES" sz="1200" dirty="0" smtClean="0"/>
        </a:p>
      </dgm:t>
    </dgm:pt>
    <dgm:pt modelId="{CA0F5EDA-6E10-40B8-A456-2727F98E661E}" type="parTrans" cxnId="{4008957C-940B-4B74-AA72-9E75CC84EBCD}">
      <dgm:prSet/>
      <dgm:spPr/>
      <dgm:t>
        <a:bodyPr/>
        <a:lstStyle/>
        <a:p>
          <a:endParaRPr lang="es-ES"/>
        </a:p>
      </dgm:t>
    </dgm:pt>
    <dgm:pt modelId="{D1CB069A-395E-4648-A348-A90109EBD63F}" type="sibTrans" cxnId="{4008957C-940B-4B74-AA72-9E75CC84EBCD}">
      <dgm:prSet/>
      <dgm:spPr/>
      <dgm:t>
        <a:bodyPr/>
        <a:lstStyle/>
        <a:p>
          <a:endParaRPr lang="es-ES"/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3076938D-542B-414B-86FA-19F061CAF4B0}" type="pres">
      <dgm:prSet presAssocID="{4E410DE7-B7BA-4E4E-BD1E-BAB4C82ECD9B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3AA256C-4164-4421-928D-73CE1985F79D}" type="pres">
      <dgm:prSet presAssocID="{4E410DE7-B7BA-4E4E-BD1E-BAB4C82ECD9B}" presName="rootComposite1" presStyleCnt="0"/>
      <dgm:spPr/>
      <dgm:t>
        <a:bodyPr/>
        <a:lstStyle/>
        <a:p>
          <a:endParaRPr lang="es-ES"/>
        </a:p>
      </dgm:t>
    </dgm:pt>
    <dgm:pt modelId="{98E8AA43-7F7B-420F-9344-E11C5D688EF0}" type="pres">
      <dgm:prSet presAssocID="{4E410DE7-B7BA-4E4E-BD1E-BAB4C82ECD9B}" presName="rootText1" presStyleLbl="node0" presStyleIdx="0" presStyleCnt="1" custScaleX="142414" custScaleY="142414" custLinFactNeighborX="-806" custLinFactNeighborY="-151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58790F6-E271-4978-BD15-FD378AD3A05E}" type="pres">
      <dgm:prSet presAssocID="{4E410DE7-B7BA-4E4E-BD1E-BAB4C82ECD9B}" presName="rootConnector1" presStyleLbl="node1" presStyleIdx="0" presStyleCnt="0"/>
      <dgm:spPr/>
      <dgm:t>
        <a:bodyPr/>
        <a:lstStyle/>
        <a:p>
          <a:endParaRPr lang="es-ES"/>
        </a:p>
      </dgm:t>
    </dgm:pt>
    <dgm:pt modelId="{BEA47280-622C-4A60-ACCE-FCBE08324AE9}" type="pres">
      <dgm:prSet presAssocID="{4E410DE7-B7BA-4E4E-BD1E-BAB4C82ECD9B}" presName="hierChild2" presStyleCnt="0"/>
      <dgm:spPr/>
      <dgm:t>
        <a:bodyPr/>
        <a:lstStyle/>
        <a:p>
          <a:endParaRPr lang="es-ES"/>
        </a:p>
      </dgm:t>
    </dgm:pt>
    <dgm:pt modelId="{B3F5EA50-7E92-4E22-A41E-AE205844DC79}" type="pres">
      <dgm:prSet presAssocID="{8A698F74-0E2E-493C-8655-17ABBC9CCC12}" presName="Name37" presStyleLbl="parChTrans1D2" presStyleIdx="0" presStyleCnt="6"/>
      <dgm:spPr/>
      <dgm:t>
        <a:bodyPr/>
        <a:lstStyle/>
        <a:p>
          <a:endParaRPr lang="es-ES"/>
        </a:p>
      </dgm:t>
    </dgm:pt>
    <dgm:pt modelId="{74ADA6CF-C618-49FD-A3BA-B285752A82C6}" type="pres">
      <dgm:prSet presAssocID="{567ED99C-386F-4827-AA38-BD2ECD5D3C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23DB6F8-2DBB-4DB3-8721-4581F928F50F}" type="pres">
      <dgm:prSet presAssocID="{567ED99C-386F-4827-AA38-BD2ECD5D3C96}" presName="rootComposite" presStyleCnt="0"/>
      <dgm:spPr/>
      <dgm:t>
        <a:bodyPr/>
        <a:lstStyle/>
        <a:p>
          <a:endParaRPr lang="es-ES"/>
        </a:p>
      </dgm:t>
    </dgm:pt>
    <dgm:pt modelId="{8BFC5A1E-F83C-4DE8-9898-C749E91708D7}" type="pres">
      <dgm:prSet presAssocID="{567ED99C-386F-4827-AA38-BD2ECD5D3C96}" presName="rootText" presStyleLbl="node2" presStyleIdx="0" presStyleCnt="4" custScaleX="80643" custScaleY="127198" custLinFactNeighborX="9817" custLinFactNeighborY="-4047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C5F6D2D-BEF5-4DE1-8066-A6723A537B97}" type="pres">
      <dgm:prSet presAssocID="{567ED99C-386F-4827-AA38-BD2ECD5D3C96}" presName="rootConnector" presStyleLbl="node2" presStyleIdx="0" presStyleCnt="4"/>
      <dgm:spPr/>
      <dgm:t>
        <a:bodyPr/>
        <a:lstStyle/>
        <a:p>
          <a:endParaRPr lang="es-MX"/>
        </a:p>
      </dgm:t>
    </dgm:pt>
    <dgm:pt modelId="{42E85501-8AD4-482E-A74B-74B6393FE0ED}" type="pres">
      <dgm:prSet presAssocID="{567ED99C-386F-4827-AA38-BD2ECD5D3C96}" presName="hierChild4" presStyleCnt="0"/>
      <dgm:spPr/>
      <dgm:t>
        <a:bodyPr/>
        <a:lstStyle/>
        <a:p>
          <a:endParaRPr lang="es-ES"/>
        </a:p>
      </dgm:t>
    </dgm:pt>
    <dgm:pt modelId="{8B4025E6-6371-43FD-B9BE-B2F384A8F91C}" type="pres">
      <dgm:prSet presAssocID="{567ED99C-386F-4827-AA38-BD2ECD5D3C96}" presName="hierChild5" presStyleCnt="0"/>
      <dgm:spPr/>
      <dgm:t>
        <a:bodyPr/>
        <a:lstStyle/>
        <a:p>
          <a:endParaRPr lang="es-ES"/>
        </a:p>
      </dgm:t>
    </dgm:pt>
    <dgm:pt modelId="{6CB74F99-0C56-4957-9D15-59A612117ADA}" type="pres">
      <dgm:prSet presAssocID="{6C65654F-33EE-4318-853F-631503B6FDEE}" presName="Name37" presStyleLbl="parChTrans1D2" presStyleIdx="1" presStyleCnt="6"/>
      <dgm:spPr/>
      <dgm:t>
        <a:bodyPr/>
        <a:lstStyle/>
        <a:p>
          <a:endParaRPr lang="es-ES"/>
        </a:p>
      </dgm:t>
    </dgm:pt>
    <dgm:pt modelId="{293F9682-3AD5-4CE9-A3EB-74AE01A2A12E}" type="pres">
      <dgm:prSet presAssocID="{8DB63EFF-B5A3-4268-B839-91F24E680A9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99B6134-8FB5-4C5A-978C-28A07A7AEC4A}" type="pres">
      <dgm:prSet presAssocID="{8DB63EFF-B5A3-4268-B839-91F24E680A9F}" presName="rootComposite" presStyleCnt="0"/>
      <dgm:spPr/>
      <dgm:t>
        <a:bodyPr/>
        <a:lstStyle/>
        <a:p>
          <a:endParaRPr lang="es-ES"/>
        </a:p>
      </dgm:t>
    </dgm:pt>
    <dgm:pt modelId="{2F055DC6-D7CA-4C97-A8EA-2008BB912051}" type="pres">
      <dgm:prSet presAssocID="{8DB63EFF-B5A3-4268-B839-91F24E680A9F}" presName="rootText" presStyleLbl="node2" presStyleIdx="1" presStyleCnt="4" custScaleX="80643" custScaleY="53405" custLinFactNeighborX="-214" custLinFactNeighborY="-410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415275-CD13-4299-8373-5A07E882BBB3}" type="pres">
      <dgm:prSet presAssocID="{8DB63EFF-B5A3-4268-B839-91F24E680A9F}" presName="rootConnector" presStyleLbl="node2" presStyleIdx="1" presStyleCnt="4"/>
      <dgm:spPr/>
      <dgm:t>
        <a:bodyPr/>
        <a:lstStyle/>
        <a:p>
          <a:endParaRPr lang="es-MX"/>
        </a:p>
      </dgm:t>
    </dgm:pt>
    <dgm:pt modelId="{33057ABC-0A87-44B9-A9F1-ACBDB4CAEE8E}" type="pres">
      <dgm:prSet presAssocID="{8DB63EFF-B5A3-4268-B839-91F24E680A9F}" presName="hierChild4" presStyleCnt="0"/>
      <dgm:spPr/>
      <dgm:t>
        <a:bodyPr/>
        <a:lstStyle/>
        <a:p>
          <a:endParaRPr lang="es-ES"/>
        </a:p>
      </dgm:t>
    </dgm:pt>
    <dgm:pt modelId="{323D0B94-7348-49F4-B4D5-D867344D9491}" type="pres">
      <dgm:prSet presAssocID="{152C1355-8F3C-4280-8023-75FD0F89763D}" presName="Name35" presStyleLbl="parChTrans1D3" presStyleIdx="0" presStyleCnt="2"/>
      <dgm:spPr/>
      <dgm:t>
        <a:bodyPr/>
        <a:lstStyle/>
        <a:p>
          <a:endParaRPr lang="es-ES"/>
        </a:p>
      </dgm:t>
    </dgm:pt>
    <dgm:pt modelId="{35D6F967-7616-44FD-BA51-EEFF1B568D0A}" type="pres">
      <dgm:prSet presAssocID="{43F070DC-EA4D-4510-A396-67AEF345924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0EEE66C-9EC7-40A7-AC5E-8BA894934EEB}" type="pres">
      <dgm:prSet presAssocID="{43F070DC-EA4D-4510-A396-67AEF3459249}" presName="rootComposite" presStyleCnt="0"/>
      <dgm:spPr/>
      <dgm:t>
        <a:bodyPr/>
        <a:lstStyle/>
        <a:p>
          <a:endParaRPr lang="es-ES"/>
        </a:p>
      </dgm:t>
    </dgm:pt>
    <dgm:pt modelId="{ADF541A4-3C23-4011-9423-1ACCD5B620F0}" type="pres">
      <dgm:prSet presAssocID="{43F070DC-EA4D-4510-A396-67AEF3459249}" presName="rootText" presStyleLbl="node3" presStyleIdx="0" presStyleCnt="2" custScaleX="80643" custScaleY="115712" custLinFactNeighborX="-32" custLinFactNeighborY="-649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FD1A1B-CD6D-4D54-8C96-308573A945F6}" type="pres">
      <dgm:prSet presAssocID="{43F070DC-EA4D-4510-A396-67AEF3459249}" presName="rootConnector" presStyleLbl="node3" presStyleIdx="0" presStyleCnt="2"/>
      <dgm:spPr/>
      <dgm:t>
        <a:bodyPr/>
        <a:lstStyle/>
        <a:p>
          <a:endParaRPr lang="es-ES"/>
        </a:p>
      </dgm:t>
    </dgm:pt>
    <dgm:pt modelId="{C8180A3A-61DD-4DD6-826D-2F017467D3B8}" type="pres">
      <dgm:prSet presAssocID="{43F070DC-EA4D-4510-A396-67AEF3459249}" presName="hierChild4" presStyleCnt="0"/>
      <dgm:spPr/>
      <dgm:t>
        <a:bodyPr/>
        <a:lstStyle/>
        <a:p>
          <a:endParaRPr lang="es-ES"/>
        </a:p>
      </dgm:t>
    </dgm:pt>
    <dgm:pt modelId="{0067227C-B041-45A9-90A7-0188B0463915}" type="pres">
      <dgm:prSet presAssocID="{43F070DC-EA4D-4510-A396-67AEF3459249}" presName="hierChild5" presStyleCnt="0"/>
      <dgm:spPr/>
      <dgm:t>
        <a:bodyPr/>
        <a:lstStyle/>
        <a:p>
          <a:endParaRPr lang="es-ES"/>
        </a:p>
      </dgm:t>
    </dgm:pt>
    <dgm:pt modelId="{BFCE2048-B790-49D6-AF3F-390897F27E8D}" type="pres">
      <dgm:prSet presAssocID="{8DB63EFF-B5A3-4268-B839-91F24E680A9F}" presName="hierChild5" presStyleCnt="0"/>
      <dgm:spPr/>
      <dgm:t>
        <a:bodyPr/>
        <a:lstStyle/>
        <a:p>
          <a:endParaRPr lang="es-ES"/>
        </a:p>
      </dgm:t>
    </dgm:pt>
    <dgm:pt modelId="{0CF7C2E9-5962-43D4-9787-32A92A1CB9F8}" type="pres">
      <dgm:prSet presAssocID="{B1F75759-02E1-48E8-BAF6-3B7CA095F182}" presName="Name37" presStyleLbl="parChTrans1D2" presStyleIdx="2" presStyleCnt="6"/>
      <dgm:spPr/>
      <dgm:t>
        <a:bodyPr/>
        <a:lstStyle/>
        <a:p>
          <a:endParaRPr lang="es-ES"/>
        </a:p>
      </dgm:t>
    </dgm:pt>
    <dgm:pt modelId="{FD885F6F-4AC8-4070-AA13-69A54C1FEF4B}" type="pres">
      <dgm:prSet presAssocID="{AC7BC876-E009-461B-98A5-221EB63E54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855FC97-9C46-445A-812A-5275E9C346CA}" type="pres">
      <dgm:prSet presAssocID="{AC7BC876-E009-461B-98A5-221EB63E5423}" presName="rootComposite" presStyleCnt="0"/>
      <dgm:spPr/>
      <dgm:t>
        <a:bodyPr/>
        <a:lstStyle/>
        <a:p>
          <a:endParaRPr lang="es-ES"/>
        </a:p>
      </dgm:t>
    </dgm:pt>
    <dgm:pt modelId="{5D26A345-726F-4D80-AA12-19666B396CF6}" type="pres">
      <dgm:prSet presAssocID="{AC7BC876-E009-461B-98A5-221EB63E5423}" presName="rootText" presStyleLbl="node2" presStyleIdx="2" presStyleCnt="4" custScaleX="80643" custScaleY="189266" custLinFactNeighborX="-1595" custLinFactNeighborY="-4154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0E7E804-04B5-4D38-9258-A61B083B306A}" type="pres">
      <dgm:prSet presAssocID="{AC7BC876-E009-461B-98A5-221EB63E5423}" presName="rootConnector" presStyleLbl="node2" presStyleIdx="2" presStyleCnt="4"/>
      <dgm:spPr/>
      <dgm:t>
        <a:bodyPr/>
        <a:lstStyle/>
        <a:p>
          <a:endParaRPr lang="es-MX"/>
        </a:p>
      </dgm:t>
    </dgm:pt>
    <dgm:pt modelId="{07B2C8B1-039E-4BC9-8C82-2C77E258B358}" type="pres">
      <dgm:prSet presAssocID="{AC7BC876-E009-461B-98A5-221EB63E5423}" presName="hierChild4" presStyleCnt="0"/>
      <dgm:spPr/>
      <dgm:t>
        <a:bodyPr/>
        <a:lstStyle/>
        <a:p>
          <a:endParaRPr lang="es-ES"/>
        </a:p>
      </dgm:t>
    </dgm:pt>
    <dgm:pt modelId="{77CF0202-07B9-492D-880E-F77861DD35A5}" type="pres">
      <dgm:prSet presAssocID="{AC7BC876-E009-461B-98A5-221EB63E5423}" presName="hierChild5" presStyleCnt="0"/>
      <dgm:spPr/>
      <dgm:t>
        <a:bodyPr/>
        <a:lstStyle/>
        <a:p>
          <a:endParaRPr lang="es-ES"/>
        </a:p>
      </dgm:t>
    </dgm:pt>
    <dgm:pt modelId="{7E9EA09D-B97C-4FAB-88EF-238FA81A8A71}" type="pres">
      <dgm:prSet presAssocID="{B5FCF3AD-B403-4B04-8458-71A6D158DBD6}" presName="Name37" presStyleLbl="parChTrans1D2" presStyleIdx="3" presStyleCnt="6"/>
      <dgm:spPr/>
      <dgm:t>
        <a:bodyPr/>
        <a:lstStyle/>
        <a:p>
          <a:endParaRPr lang="es-ES"/>
        </a:p>
      </dgm:t>
    </dgm:pt>
    <dgm:pt modelId="{5A22A2A4-A46A-41EA-AC06-34C94AD7794E}" type="pres">
      <dgm:prSet presAssocID="{1ACB1492-CE28-4004-B719-69443BFDE9D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86A6CFE2-F517-4602-B12D-44445FAB0450}" type="pres">
      <dgm:prSet presAssocID="{1ACB1492-CE28-4004-B719-69443BFDE9DE}" presName="rootComposite" presStyleCnt="0"/>
      <dgm:spPr/>
      <dgm:t>
        <a:bodyPr/>
        <a:lstStyle/>
        <a:p>
          <a:endParaRPr lang="es-ES"/>
        </a:p>
      </dgm:t>
    </dgm:pt>
    <dgm:pt modelId="{67078927-5AE6-4F29-A6BC-BBC0637E02D3}" type="pres">
      <dgm:prSet presAssocID="{1ACB1492-CE28-4004-B719-69443BFDE9DE}" presName="rootText" presStyleLbl="node2" presStyleIdx="3" presStyleCnt="4" custScaleX="80643" custScaleY="53405" custLinFactNeighborX="-7541" custLinFactNeighborY="-415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31181B8-CCF5-4200-AB0B-C811FCD7199F}" type="pres">
      <dgm:prSet presAssocID="{1ACB1492-CE28-4004-B719-69443BFDE9DE}" presName="rootConnector" presStyleLbl="node2" presStyleIdx="3" presStyleCnt="4"/>
      <dgm:spPr/>
      <dgm:t>
        <a:bodyPr/>
        <a:lstStyle/>
        <a:p>
          <a:endParaRPr lang="es-ES"/>
        </a:p>
      </dgm:t>
    </dgm:pt>
    <dgm:pt modelId="{EBD884C5-6E60-4790-A40F-870911B3EA5A}" type="pres">
      <dgm:prSet presAssocID="{1ACB1492-CE28-4004-B719-69443BFDE9DE}" presName="hierChild4" presStyleCnt="0"/>
      <dgm:spPr/>
      <dgm:t>
        <a:bodyPr/>
        <a:lstStyle/>
        <a:p>
          <a:endParaRPr lang="es-ES"/>
        </a:p>
      </dgm:t>
    </dgm:pt>
    <dgm:pt modelId="{8AB67880-9EE3-47E6-8872-102C104CA324}" type="pres">
      <dgm:prSet presAssocID="{C1E0361D-550D-4251-803E-109228DE2407}" presName="Name35" presStyleLbl="parChTrans1D3" presStyleIdx="1" presStyleCnt="2"/>
      <dgm:spPr/>
      <dgm:t>
        <a:bodyPr/>
        <a:lstStyle/>
        <a:p>
          <a:endParaRPr lang="es-ES"/>
        </a:p>
      </dgm:t>
    </dgm:pt>
    <dgm:pt modelId="{D670FBF1-29AC-4DD3-A3C0-160A604E211D}" type="pres">
      <dgm:prSet presAssocID="{2DC6961F-3A88-4B84-9A90-4FFBE2C50B0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457AA8E-3C8E-44BB-BFA8-DB35613DA219}" type="pres">
      <dgm:prSet presAssocID="{2DC6961F-3A88-4B84-9A90-4FFBE2C50B00}" presName="rootComposite" presStyleCnt="0"/>
      <dgm:spPr/>
      <dgm:t>
        <a:bodyPr/>
        <a:lstStyle/>
        <a:p>
          <a:endParaRPr lang="es-ES"/>
        </a:p>
      </dgm:t>
    </dgm:pt>
    <dgm:pt modelId="{D371DD8F-2F98-496E-AFD6-AC8162D1CB5D}" type="pres">
      <dgm:prSet presAssocID="{2DC6961F-3A88-4B84-9A90-4FFBE2C50B00}" presName="rootText" presStyleLbl="node3" presStyleIdx="1" presStyleCnt="2" custScaleX="80643" custScaleY="111261" custLinFactNeighborX="-8365" custLinFactNeighborY="-608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5E8944-F463-48BD-9785-CD2CEEAA9342}" type="pres">
      <dgm:prSet presAssocID="{2DC6961F-3A88-4B84-9A90-4FFBE2C50B00}" presName="rootConnector" presStyleLbl="node3" presStyleIdx="1" presStyleCnt="2"/>
      <dgm:spPr/>
      <dgm:t>
        <a:bodyPr/>
        <a:lstStyle/>
        <a:p>
          <a:endParaRPr lang="es-ES"/>
        </a:p>
      </dgm:t>
    </dgm:pt>
    <dgm:pt modelId="{00CE33E1-C96D-419E-960E-8A8081E836CE}" type="pres">
      <dgm:prSet presAssocID="{2DC6961F-3A88-4B84-9A90-4FFBE2C50B00}" presName="hierChild4" presStyleCnt="0"/>
      <dgm:spPr/>
      <dgm:t>
        <a:bodyPr/>
        <a:lstStyle/>
        <a:p>
          <a:endParaRPr lang="es-ES"/>
        </a:p>
      </dgm:t>
    </dgm:pt>
    <dgm:pt modelId="{3826D10C-6659-48D9-A05D-12274CE36942}" type="pres">
      <dgm:prSet presAssocID="{2DC6961F-3A88-4B84-9A90-4FFBE2C50B00}" presName="hierChild5" presStyleCnt="0"/>
      <dgm:spPr/>
      <dgm:t>
        <a:bodyPr/>
        <a:lstStyle/>
        <a:p>
          <a:endParaRPr lang="es-ES"/>
        </a:p>
      </dgm:t>
    </dgm:pt>
    <dgm:pt modelId="{36252B7D-9EF2-4210-A3B3-99CB1BCBC01E}" type="pres">
      <dgm:prSet presAssocID="{1ACB1492-CE28-4004-B719-69443BFDE9DE}" presName="hierChild5" presStyleCnt="0"/>
      <dgm:spPr/>
      <dgm:t>
        <a:bodyPr/>
        <a:lstStyle/>
        <a:p>
          <a:endParaRPr lang="es-ES"/>
        </a:p>
      </dgm:t>
    </dgm:pt>
    <dgm:pt modelId="{D53BB9B7-61A8-450C-B22E-18929FC1DA07}" type="pres">
      <dgm:prSet presAssocID="{4E410DE7-B7BA-4E4E-BD1E-BAB4C82ECD9B}" presName="hierChild3" presStyleCnt="0"/>
      <dgm:spPr/>
      <dgm:t>
        <a:bodyPr/>
        <a:lstStyle/>
        <a:p>
          <a:endParaRPr lang="es-ES"/>
        </a:p>
      </dgm:t>
    </dgm:pt>
    <dgm:pt modelId="{4D32BFAB-BC8D-4753-AF75-9070A1214700}" type="pres">
      <dgm:prSet presAssocID="{D05D31FB-52EA-495E-9E37-9A818BD52AE1}" presName="Name111" presStyleLbl="parChTrans1D2" presStyleIdx="4" presStyleCnt="6"/>
      <dgm:spPr/>
      <dgm:t>
        <a:bodyPr/>
        <a:lstStyle/>
        <a:p>
          <a:endParaRPr lang="es-ES"/>
        </a:p>
      </dgm:t>
    </dgm:pt>
    <dgm:pt modelId="{36F1FAEE-C94B-4A63-88CA-BEFA351BF95D}" type="pres">
      <dgm:prSet presAssocID="{D6CDB6FB-110B-4CF3-921E-94DAC07A66EB}" presName="hierRoot3" presStyleCnt="0">
        <dgm:presLayoutVars>
          <dgm:hierBranch val="init"/>
        </dgm:presLayoutVars>
      </dgm:prSet>
      <dgm:spPr/>
    </dgm:pt>
    <dgm:pt modelId="{2EB290E6-720D-4B1A-8CE1-3BED44C36531}" type="pres">
      <dgm:prSet presAssocID="{D6CDB6FB-110B-4CF3-921E-94DAC07A66EB}" presName="rootComposite3" presStyleCnt="0"/>
      <dgm:spPr/>
    </dgm:pt>
    <dgm:pt modelId="{072F6A58-F0C6-4606-9384-437332AA9D36}" type="pres">
      <dgm:prSet presAssocID="{D6CDB6FB-110B-4CF3-921E-94DAC07A66EB}" presName="rootText3" presStyleLbl="asst1" presStyleIdx="0" presStyleCnt="2" custScaleX="77002" custScaleY="67221" custLinFactNeighborX="-23176" custLinFactNeighborY="-331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4E3992D-C9E5-47BB-A6CA-3A4AD325C0CE}" type="pres">
      <dgm:prSet presAssocID="{D6CDB6FB-110B-4CF3-921E-94DAC07A66EB}" presName="rootConnector3" presStyleLbl="asst1" presStyleIdx="0" presStyleCnt="2"/>
      <dgm:spPr/>
      <dgm:t>
        <a:bodyPr/>
        <a:lstStyle/>
        <a:p>
          <a:endParaRPr lang="es-ES"/>
        </a:p>
      </dgm:t>
    </dgm:pt>
    <dgm:pt modelId="{1A65CD0A-9E7B-4B95-8619-557211D9A001}" type="pres">
      <dgm:prSet presAssocID="{D6CDB6FB-110B-4CF3-921E-94DAC07A66EB}" presName="hierChild6" presStyleCnt="0"/>
      <dgm:spPr/>
    </dgm:pt>
    <dgm:pt modelId="{22629268-28D5-4498-BA49-93E5B83BA40D}" type="pres">
      <dgm:prSet presAssocID="{D6CDB6FB-110B-4CF3-921E-94DAC07A66EB}" presName="hierChild7" presStyleCnt="0"/>
      <dgm:spPr/>
    </dgm:pt>
    <dgm:pt modelId="{19A36898-8A63-4DE3-85B3-97F5B1ED975D}" type="pres">
      <dgm:prSet presAssocID="{CA0F5EDA-6E10-40B8-A456-2727F98E661E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6C23F584-73B9-4CA6-A3AC-4754836095F9}" type="pres">
      <dgm:prSet presAssocID="{D46409A5-C8AD-43F9-AA95-656602CFBEA9}" presName="hierRoot3" presStyleCnt="0">
        <dgm:presLayoutVars>
          <dgm:hierBranch val="init"/>
        </dgm:presLayoutVars>
      </dgm:prSet>
      <dgm:spPr/>
    </dgm:pt>
    <dgm:pt modelId="{D48D859D-D575-4168-9B31-DDF69A62CA65}" type="pres">
      <dgm:prSet presAssocID="{D46409A5-C8AD-43F9-AA95-656602CFBEA9}" presName="rootComposite3" presStyleCnt="0"/>
      <dgm:spPr/>
    </dgm:pt>
    <dgm:pt modelId="{41F13012-A8B5-4A37-81A5-82F09EBE8B2B}" type="pres">
      <dgm:prSet presAssocID="{D46409A5-C8AD-43F9-AA95-656602CFBEA9}" presName="rootText3" presStyleLbl="asst1" presStyleIdx="1" presStyleCnt="2" custScaleX="77002" custScaleY="67221" custLinFactNeighborX="15890" custLinFactNeighborY="-331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8F86C8-72B9-4A6C-83FA-B6B209EF145C}" type="pres">
      <dgm:prSet presAssocID="{D46409A5-C8AD-43F9-AA95-656602CFBEA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AE4AC6B7-09E3-49BA-90E9-57C9567D5E44}" type="pres">
      <dgm:prSet presAssocID="{D46409A5-C8AD-43F9-AA95-656602CFBEA9}" presName="hierChild6" presStyleCnt="0"/>
      <dgm:spPr/>
    </dgm:pt>
    <dgm:pt modelId="{5ED689A5-B7FB-4500-984A-5ABBC755C6BF}" type="pres">
      <dgm:prSet presAssocID="{D46409A5-C8AD-43F9-AA95-656602CFBEA9}" presName="hierChild7" presStyleCnt="0"/>
      <dgm:spPr/>
    </dgm:pt>
  </dgm:ptLst>
  <dgm:cxnLst>
    <dgm:cxn modelId="{7443148A-2FEC-4999-B5B2-315F5C9518BB}" srcId="{4E410DE7-B7BA-4E4E-BD1E-BAB4C82ECD9B}" destId="{567ED99C-386F-4827-AA38-BD2ECD5D3C96}" srcOrd="0" destOrd="0" parTransId="{8A698F74-0E2E-493C-8655-17ABBC9CCC12}" sibTransId="{75A27C1F-FB0B-468F-996A-94AE38C53A20}"/>
    <dgm:cxn modelId="{AF03CE38-ED58-421D-95CA-7E43D2CE91A0}" type="presOf" srcId="{8DB63EFF-B5A3-4268-B839-91F24E680A9F}" destId="{2F055DC6-D7CA-4C97-A8EA-2008BB912051}" srcOrd="0" destOrd="0" presId="urn:microsoft.com/office/officeart/2005/8/layout/orgChart1"/>
    <dgm:cxn modelId="{C4F29DAB-974B-48B2-92BB-5992A26E6F84}" type="presOf" srcId="{43F070DC-EA4D-4510-A396-67AEF3459249}" destId="{7AFD1A1B-CD6D-4D54-8C96-308573A945F6}" srcOrd="1" destOrd="0" presId="urn:microsoft.com/office/officeart/2005/8/layout/orgChart1"/>
    <dgm:cxn modelId="{2655E45A-D29D-4359-81B3-B5D45A810E6F}" type="presOf" srcId="{C1E0361D-550D-4251-803E-109228DE2407}" destId="{8AB67880-9EE3-47E6-8872-102C104CA324}" srcOrd="0" destOrd="0" presId="urn:microsoft.com/office/officeart/2005/8/layout/orgChart1"/>
    <dgm:cxn modelId="{0300907D-EB4E-459E-B6E1-01748A75781E}" type="presOf" srcId="{D46409A5-C8AD-43F9-AA95-656602CFBEA9}" destId="{41F13012-A8B5-4A37-81A5-82F09EBE8B2B}" srcOrd="0" destOrd="0" presId="urn:microsoft.com/office/officeart/2005/8/layout/orgChart1"/>
    <dgm:cxn modelId="{E4FE83F3-05E8-442D-9919-13B121F70229}" type="presOf" srcId="{2DC6961F-3A88-4B84-9A90-4FFBE2C50B00}" destId="{D371DD8F-2F98-496E-AFD6-AC8162D1CB5D}" srcOrd="0" destOrd="0" presId="urn:microsoft.com/office/officeart/2005/8/layout/orgChart1"/>
    <dgm:cxn modelId="{D73CCF44-D225-4261-B8C7-7551ECDDABD4}" srcId="{4E410DE7-B7BA-4E4E-BD1E-BAB4C82ECD9B}" destId="{AC7BC876-E009-461B-98A5-221EB63E5423}" srcOrd="2" destOrd="0" parTransId="{B1F75759-02E1-48E8-BAF6-3B7CA095F182}" sibTransId="{2E8DE732-1329-49A7-A9A1-B0FBA54CF1AD}"/>
    <dgm:cxn modelId="{5512F2E3-E627-48A2-A76B-CD53A6D38065}" type="presOf" srcId="{6C65654F-33EE-4318-853F-631503B6FDEE}" destId="{6CB74F99-0C56-4957-9D15-59A612117ADA}" srcOrd="0" destOrd="0" presId="urn:microsoft.com/office/officeart/2005/8/layout/orgChart1"/>
    <dgm:cxn modelId="{EDF53D92-AED8-404D-8110-F041E0D79A7B}" type="presOf" srcId="{8DB63EFF-B5A3-4268-B839-91F24E680A9F}" destId="{23415275-CD13-4299-8373-5A07E882BBB3}" srcOrd="1" destOrd="0" presId="urn:microsoft.com/office/officeart/2005/8/layout/orgChart1"/>
    <dgm:cxn modelId="{9F9BAA8E-B825-4D66-9448-2D61435BBDA5}" srcId="{4E410DE7-B7BA-4E4E-BD1E-BAB4C82ECD9B}" destId="{D6CDB6FB-110B-4CF3-921E-94DAC07A66EB}" srcOrd="4" destOrd="0" parTransId="{D05D31FB-52EA-495E-9E37-9A818BD52AE1}" sibTransId="{C43856B5-4067-47BE-9A57-24E29891D30D}"/>
    <dgm:cxn modelId="{6DF94F50-77D2-4D4B-9189-4DC39562E273}" type="presOf" srcId="{D6CDB6FB-110B-4CF3-921E-94DAC07A66EB}" destId="{072F6A58-F0C6-4606-9384-437332AA9D36}" srcOrd="0" destOrd="0" presId="urn:microsoft.com/office/officeart/2005/8/layout/orgChart1"/>
    <dgm:cxn modelId="{0683901B-DEF9-4E0F-BE1D-812F793BEEBB}" type="presOf" srcId="{D05D31FB-52EA-495E-9E37-9A818BD52AE1}" destId="{4D32BFAB-BC8D-4753-AF75-9070A1214700}" srcOrd="0" destOrd="0" presId="urn:microsoft.com/office/officeart/2005/8/layout/orgChart1"/>
    <dgm:cxn modelId="{F44CFAB9-4AB9-436F-83C6-B9F962AD0AEA}" type="presOf" srcId="{B5FCF3AD-B403-4B04-8458-71A6D158DBD6}" destId="{7E9EA09D-B97C-4FAB-88EF-238FA81A8A71}" srcOrd="0" destOrd="0" presId="urn:microsoft.com/office/officeart/2005/8/layout/orgChart1"/>
    <dgm:cxn modelId="{A3324183-9BD0-4A57-A37F-73CA3A30BA1E}" srcId="{4E410DE7-B7BA-4E4E-BD1E-BAB4C82ECD9B}" destId="{8DB63EFF-B5A3-4268-B839-91F24E680A9F}" srcOrd="1" destOrd="0" parTransId="{6C65654F-33EE-4318-853F-631503B6FDEE}" sibTransId="{936487B6-92EA-4AA3-A0B4-CB065A465BE4}"/>
    <dgm:cxn modelId="{E5F803EE-E878-429D-BE9F-8371AB361700}" type="presOf" srcId="{567ED99C-386F-4827-AA38-BD2ECD5D3C96}" destId="{DC5F6D2D-BEF5-4DE1-8066-A6723A537B97}" srcOrd="1" destOrd="0" presId="urn:microsoft.com/office/officeart/2005/8/layout/orgChart1"/>
    <dgm:cxn modelId="{D2CC782A-0020-41BE-906F-424ED3C37EFB}" type="presOf" srcId="{19CE931F-6727-43F0-A15E-3B056BDBCB71}" destId="{DCBB31F2-391A-4870-9463-AEB8B60416B0}" srcOrd="0" destOrd="0" presId="urn:microsoft.com/office/officeart/2005/8/layout/orgChart1"/>
    <dgm:cxn modelId="{D72D68F2-BFF4-483F-849D-59581ED21D6D}" type="presOf" srcId="{43F070DC-EA4D-4510-A396-67AEF3459249}" destId="{ADF541A4-3C23-4011-9423-1ACCD5B620F0}" srcOrd="0" destOrd="0" presId="urn:microsoft.com/office/officeart/2005/8/layout/orgChart1"/>
    <dgm:cxn modelId="{48A13540-34ED-4F90-BCCE-B048AB714736}" srcId="{19CE931F-6727-43F0-A15E-3B056BDBCB71}" destId="{4E410DE7-B7BA-4E4E-BD1E-BAB4C82ECD9B}" srcOrd="0" destOrd="0" parTransId="{5356A6BC-8E62-49A2-964D-35AF6AD17369}" sibTransId="{70273173-81B3-4052-9C43-AC76161805A8}"/>
    <dgm:cxn modelId="{4008957C-940B-4B74-AA72-9E75CC84EBCD}" srcId="{4E410DE7-B7BA-4E4E-BD1E-BAB4C82ECD9B}" destId="{D46409A5-C8AD-43F9-AA95-656602CFBEA9}" srcOrd="5" destOrd="0" parTransId="{CA0F5EDA-6E10-40B8-A456-2727F98E661E}" sibTransId="{D1CB069A-395E-4648-A348-A90109EBD63F}"/>
    <dgm:cxn modelId="{5AE93123-46F7-4F02-B4EE-2E1A6CBA6A1A}" srcId="{8DB63EFF-B5A3-4268-B839-91F24E680A9F}" destId="{43F070DC-EA4D-4510-A396-67AEF3459249}" srcOrd="0" destOrd="0" parTransId="{152C1355-8F3C-4280-8023-75FD0F89763D}" sibTransId="{CF3B2967-BFB3-44F3-9A12-72DC57605320}"/>
    <dgm:cxn modelId="{D80ADDCF-06EB-4C0D-B52B-7E1289B8C210}" type="presOf" srcId="{1ACB1492-CE28-4004-B719-69443BFDE9DE}" destId="{931181B8-CCF5-4200-AB0B-C811FCD7199F}" srcOrd="1" destOrd="0" presId="urn:microsoft.com/office/officeart/2005/8/layout/orgChart1"/>
    <dgm:cxn modelId="{1860910F-5F96-44D0-B518-320CD72E6AD3}" srcId="{4E410DE7-B7BA-4E4E-BD1E-BAB4C82ECD9B}" destId="{1ACB1492-CE28-4004-B719-69443BFDE9DE}" srcOrd="3" destOrd="0" parTransId="{B5FCF3AD-B403-4B04-8458-71A6D158DBD6}" sibTransId="{AB869095-9579-4F88-AEFB-D2E3511224A7}"/>
    <dgm:cxn modelId="{1CE15555-3B66-4ACF-9A26-9C4480EFBBBA}" type="presOf" srcId="{1ACB1492-CE28-4004-B719-69443BFDE9DE}" destId="{67078927-5AE6-4F29-A6BC-BBC0637E02D3}" srcOrd="0" destOrd="0" presId="urn:microsoft.com/office/officeart/2005/8/layout/orgChart1"/>
    <dgm:cxn modelId="{40A5E18E-B9AA-458A-8821-8D2FC787BF0C}" type="presOf" srcId="{4E410DE7-B7BA-4E4E-BD1E-BAB4C82ECD9B}" destId="{D58790F6-E271-4978-BD15-FD378AD3A05E}" srcOrd="1" destOrd="0" presId="urn:microsoft.com/office/officeart/2005/8/layout/orgChart1"/>
    <dgm:cxn modelId="{0542DE47-05E2-47E7-A28E-BFEF889F1EA9}" type="presOf" srcId="{B1F75759-02E1-48E8-BAF6-3B7CA095F182}" destId="{0CF7C2E9-5962-43D4-9787-32A92A1CB9F8}" srcOrd="0" destOrd="0" presId="urn:microsoft.com/office/officeart/2005/8/layout/orgChart1"/>
    <dgm:cxn modelId="{90D1176A-4BB2-4AE9-8C20-F0C5DCB7F95C}" type="presOf" srcId="{D6CDB6FB-110B-4CF3-921E-94DAC07A66EB}" destId="{D4E3992D-C9E5-47BB-A6CA-3A4AD325C0CE}" srcOrd="1" destOrd="0" presId="urn:microsoft.com/office/officeart/2005/8/layout/orgChart1"/>
    <dgm:cxn modelId="{7742D3FB-A501-401D-9683-2DCCD9D25B93}" type="presOf" srcId="{D46409A5-C8AD-43F9-AA95-656602CFBEA9}" destId="{248F86C8-72B9-4A6C-83FA-B6B209EF145C}" srcOrd="1" destOrd="0" presId="urn:microsoft.com/office/officeart/2005/8/layout/orgChart1"/>
    <dgm:cxn modelId="{44C31E70-3923-479F-9482-437AE4DD0AF0}" type="presOf" srcId="{4E410DE7-B7BA-4E4E-BD1E-BAB4C82ECD9B}" destId="{98E8AA43-7F7B-420F-9344-E11C5D688EF0}" srcOrd="0" destOrd="0" presId="urn:microsoft.com/office/officeart/2005/8/layout/orgChart1"/>
    <dgm:cxn modelId="{560342B8-9B96-4B17-9D1A-88305117200F}" type="presOf" srcId="{AC7BC876-E009-461B-98A5-221EB63E5423}" destId="{60E7E804-04B5-4D38-9258-A61B083B306A}" srcOrd="1" destOrd="0" presId="urn:microsoft.com/office/officeart/2005/8/layout/orgChart1"/>
    <dgm:cxn modelId="{59789DBD-D8E0-4808-8FA4-8CB1B82A980F}" type="presOf" srcId="{CA0F5EDA-6E10-40B8-A456-2727F98E661E}" destId="{19A36898-8A63-4DE3-85B3-97F5B1ED975D}" srcOrd="0" destOrd="0" presId="urn:microsoft.com/office/officeart/2005/8/layout/orgChart1"/>
    <dgm:cxn modelId="{6B19C8F0-460B-45FB-A9ED-D43D944462D3}" srcId="{1ACB1492-CE28-4004-B719-69443BFDE9DE}" destId="{2DC6961F-3A88-4B84-9A90-4FFBE2C50B00}" srcOrd="0" destOrd="0" parTransId="{C1E0361D-550D-4251-803E-109228DE2407}" sibTransId="{B6B6CD7C-557A-44C9-96BF-33FB5AC8F21E}"/>
    <dgm:cxn modelId="{658EC7A7-A25E-4BF7-A98F-9F4B631A3C71}" type="presOf" srcId="{567ED99C-386F-4827-AA38-BD2ECD5D3C96}" destId="{8BFC5A1E-F83C-4DE8-9898-C749E91708D7}" srcOrd="0" destOrd="0" presId="urn:microsoft.com/office/officeart/2005/8/layout/orgChart1"/>
    <dgm:cxn modelId="{67D12DE8-4F37-42C4-BE97-8B6EAE188F4E}" type="presOf" srcId="{2DC6961F-3A88-4B84-9A90-4FFBE2C50B00}" destId="{1A5E8944-F463-48BD-9785-CD2CEEAA9342}" srcOrd="1" destOrd="0" presId="urn:microsoft.com/office/officeart/2005/8/layout/orgChart1"/>
    <dgm:cxn modelId="{722E934F-FAB6-4363-A5FA-4007BEE6BE9A}" type="presOf" srcId="{AC7BC876-E009-461B-98A5-221EB63E5423}" destId="{5D26A345-726F-4D80-AA12-19666B396CF6}" srcOrd="0" destOrd="0" presId="urn:microsoft.com/office/officeart/2005/8/layout/orgChart1"/>
    <dgm:cxn modelId="{27C357F6-3B67-4CB0-955B-213735C0B365}" type="presOf" srcId="{152C1355-8F3C-4280-8023-75FD0F89763D}" destId="{323D0B94-7348-49F4-B4D5-D867344D9491}" srcOrd="0" destOrd="0" presId="urn:microsoft.com/office/officeart/2005/8/layout/orgChart1"/>
    <dgm:cxn modelId="{7320A749-BC72-4D00-A8FB-BBD7A5AA03FE}" type="presOf" srcId="{8A698F74-0E2E-493C-8655-17ABBC9CCC12}" destId="{B3F5EA50-7E92-4E22-A41E-AE205844DC79}" srcOrd="0" destOrd="0" presId="urn:microsoft.com/office/officeart/2005/8/layout/orgChart1"/>
    <dgm:cxn modelId="{D64D2B4A-3252-43EB-A4E3-BE4CE4B4049C}" type="presParOf" srcId="{DCBB31F2-391A-4870-9463-AEB8B60416B0}" destId="{3076938D-542B-414B-86FA-19F061CAF4B0}" srcOrd="0" destOrd="0" presId="urn:microsoft.com/office/officeart/2005/8/layout/orgChart1"/>
    <dgm:cxn modelId="{1D12ED53-C194-4109-A3F9-0DF75641916F}" type="presParOf" srcId="{3076938D-542B-414B-86FA-19F061CAF4B0}" destId="{13AA256C-4164-4421-928D-73CE1985F79D}" srcOrd="0" destOrd="0" presId="urn:microsoft.com/office/officeart/2005/8/layout/orgChart1"/>
    <dgm:cxn modelId="{054838BD-90BB-4C3A-8D24-6DACAB97EA66}" type="presParOf" srcId="{13AA256C-4164-4421-928D-73CE1985F79D}" destId="{98E8AA43-7F7B-420F-9344-E11C5D688EF0}" srcOrd="0" destOrd="0" presId="urn:microsoft.com/office/officeart/2005/8/layout/orgChart1"/>
    <dgm:cxn modelId="{3720ADE8-A781-46E4-BE10-866BD9CE947E}" type="presParOf" srcId="{13AA256C-4164-4421-928D-73CE1985F79D}" destId="{D58790F6-E271-4978-BD15-FD378AD3A05E}" srcOrd="1" destOrd="0" presId="urn:microsoft.com/office/officeart/2005/8/layout/orgChart1"/>
    <dgm:cxn modelId="{07AD7D8D-7AF8-4B24-B9F0-CFBD9D483537}" type="presParOf" srcId="{3076938D-542B-414B-86FA-19F061CAF4B0}" destId="{BEA47280-622C-4A60-ACCE-FCBE08324AE9}" srcOrd="1" destOrd="0" presId="urn:microsoft.com/office/officeart/2005/8/layout/orgChart1"/>
    <dgm:cxn modelId="{CFB12300-BA18-476B-A825-FF09DC619E9F}" type="presParOf" srcId="{BEA47280-622C-4A60-ACCE-FCBE08324AE9}" destId="{B3F5EA50-7E92-4E22-A41E-AE205844DC79}" srcOrd="0" destOrd="0" presId="urn:microsoft.com/office/officeart/2005/8/layout/orgChart1"/>
    <dgm:cxn modelId="{2A68D8F1-FB3E-4642-AA19-1BCF44462731}" type="presParOf" srcId="{BEA47280-622C-4A60-ACCE-FCBE08324AE9}" destId="{74ADA6CF-C618-49FD-A3BA-B285752A82C6}" srcOrd="1" destOrd="0" presId="urn:microsoft.com/office/officeart/2005/8/layout/orgChart1"/>
    <dgm:cxn modelId="{B50F917D-B8D2-4911-B9BF-7AB322364985}" type="presParOf" srcId="{74ADA6CF-C618-49FD-A3BA-B285752A82C6}" destId="{123DB6F8-2DBB-4DB3-8721-4581F928F50F}" srcOrd="0" destOrd="0" presId="urn:microsoft.com/office/officeart/2005/8/layout/orgChart1"/>
    <dgm:cxn modelId="{F6044690-1E2D-4FA4-B0C8-339AE581A01A}" type="presParOf" srcId="{123DB6F8-2DBB-4DB3-8721-4581F928F50F}" destId="{8BFC5A1E-F83C-4DE8-9898-C749E91708D7}" srcOrd="0" destOrd="0" presId="urn:microsoft.com/office/officeart/2005/8/layout/orgChart1"/>
    <dgm:cxn modelId="{281F48BA-7BDE-4633-9494-C28A5C4E796F}" type="presParOf" srcId="{123DB6F8-2DBB-4DB3-8721-4581F928F50F}" destId="{DC5F6D2D-BEF5-4DE1-8066-A6723A537B97}" srcOrd="1" destOrd="0" presId="urn:microsoft.com/office/officeart/2005/8/layout/orgChart1"/>
    <dgm:cxn modelId="{1823D0B2-207F-43E0-A4DE-E114A85901C5}" type="presParOf" srcId="{74ADA6CF-C618-49FD-A3BA-B285752A82C6}" destId="{42E85501-8AD4-482E-A74B-74B6393FE0ED}" srcOrd="1" destOrd="0" presId="urn:microsoft.com/office/officeart/2005/8/layout/orgChart1"/>
    <dgm:cxn modelId="{FF8B914D-1DE0-42AB-865A-84619427D124}" type="presParOf" srcId="{74ADA6CF-C618-49FD-A3BA-B285752A82C6}" destId="{8B4025E6-6371-43FD-B9BE-B2F384A8F91C}" srcOrd="2" destOrd="0" presId="urn:microsoft.com/office/officeart/2005/8/layout/orgChart1"/>
    <dgm:cxn modelId="{25CD6FCE-14A9-4BFF-92B6-88D49351F8AB}" type="presParOf" srcId="{BEA47280-622C-4A60-ACCE-FCBE08324AE9}" destId="{6CB74F99-0C56-4957-9D15-59A612117ADA}" srcOrd="2" destOrd="0" presId="urn:microsoft.com/office/officeart/2005/8/layout/orgChart1"/>
    <dgm:cxn modelId="{1BB19D3A-708A-4CDF-9F70-CA583807BC5B}" type="presParOf" srcId="{BEA47280-622C-4A60-ACCE-FCBE08324AE9}" destId="{293F9682-3AD5-4CE9-A3EB-74AE01A2A12E}" srcOrd="3" destOrd="0" presId="urn:microsoft.com/office/officeart/2005/8/layout/orgChart1"/>
    <dgm:cxn modelId="{B7C4A7C9-FEDF-4DB3-AC83-C7C5CBADCDE2}" type="presParOf" srcId="{293F9682-3AD5-4CE9-A3EB-74AE01A2A12E}" destId="{999B6134-8FB5-4C5A-978C-28A07A7AEC4A}" srcOrd="0" destOrd="0" presId="urn:microsoft.com/office/officeart/2005/8/layout/orgChart1"/>
    <dgm:cxn modelId="{D2791CC3-C3B9-472D-8A4D-7936D38522E7}" type="presParOf" srcId="{999B6134-8FB5-4C5A-978C-28A07A7AEC4A}" destId="{2F055DC6-D7CA-4C97-A8EA-2008BB912051}" srcOrd="0" destOrd="0" presId="urn:microsoft.com/office/officeart/2005/8/layout/orgChart1"/>
    <dgm:cxn modelId="{06AAD51D-5F77-412D-AD50-0A568D34DF9B}" type="presParOf" srcId="{999B6134-8FB5-4C5A-978C-28A07A7AEC4A}" destId="{23415275-CD13-4299-8373-5A07E882BBB3}" srcOrd="1" destOrd="0" presId="urn:microsoft.com/office/officeart/2005/8/layout/orgChart1"/>
    <dgm:cxn modelId="{FFAAE8A8-BAC3-47F0-8C20-0915A1F5F12A}" type="presParOf" srcId="{293F9682-3AD5-4CE9-A3EB-74AE01A2A12E}" destId="{33057ABC-0A87-44B9-A9F1-ACBDB4CAEE8E}" srcOrd="1" destOrd="0" presId="urn:microsoft.com/office/officeart/2005/8/layout/orgChart1"/>
    <dgm:cxn modelId="{C75A8C8E-D457-4111-9E9F-4C7F347AC258}" type="presParOf" srcId="{33057ABC-0A87-44B9-A9F1-ACBDB4CAEE8E}" destId="{323D0B94-7348-49F4-B4D5-D867344D9491}" srcOrd="0" destOrd="0" presId="urn:microsoft.com/office/officeart/2005/8/layout/orgChart1"/>
    <dgm:cxn modelId="{9C9E5423-F4FB-4B3F-8678-9E40077E19D0}" type="presParOf" srcId="{33057ABC-0A87-44B9-A9F1-ACBDB4CAEE8E}" destId="{35D6F967-7616-44FD-BA51-EEFF1B568D0A}" srcOrd="1" destOrd="0" presId="urn:microsoft.com/office/officeart/2005/8/layout/orgChart1"/>
    <dgm:cxn modelId="{C2282987-EDC9-4E6A-99C3-EFF5218A2695}" type="presParOf" srcId="{35D6F967-7616-44FD-BA51-EEFF1B568D0A}" destId="{90EEE66C-9EC7-40A7-AC5E-8BA894934EEB}" srcOrd="0" destOrd="0" presId="urn:microsoft.com/office/officeart/2005/8/layout/orgChart1"/>
    <dgm:cxn modelId="{90433C23-E7FB-416A-B3F7-9825B55DEDC2}" type="presParOf" srcId="{90EEE66C-9EC7-40A7-AC5E-8BA894934EEB}" destId="{ADF541A4-3C23-4011-9423-1ACCD5B620F0}" srcOrd="0" destOrd="0" presId="urn:microsoft.com/office/officeart/2005/8/layout/orgChart1"/>
    <dgm:cxn modelId="{AD4AA705-5A70-4BA1-9143-E26D5A7DA098}" type="presParOf" srcId="{90EEE66C-9EC7-40A7-AC5E-8BA894934EEB}" destId="{7AFD1A1B-CD6D-4D54-8C96-308573A945F6}" srcOrd="1" destOrd="0" presId="urn:microsoft.com/office/officeart/2005/8/layout/orgChart1"/>
    <dgm:cxn modelId="{6FD048D6-2F72-4968-9DF2-79E66629E3FB}" type="presParOf" srcId="{35D6F967-7616-44FD-BA51-EEFF1B568D0A}" destId="{C8180A3A-61DD-4DD6-826D-2F017467D3B8}" srcOrd="1" destOrd="0" presId="urn:microsoft.com/office/officeart/2005/8/layout/orgChart1"/>
    <dgm:cxn modelId="{F1114FE9-7E7E-483C-9350-E6B6DF938C24}" type="presParOf" srcId="{35D6F967-7616-44FD-BA51-EEFF1B568D0A}" destId="{0067227C-B041-45A9-90A7-0188B0463915}" srcOrd="2" destOrd="0" presId="urn:microsoft.com/office/officeart/2005/8/layout/orgChart1"/>
    <dgm:cxn modelId="{BEF6CBA9-A529-4B34-9F26-8065FAEBC5C7}" type="presParOf" srcId="{293F9682-3AD5-4CE9-A3EB-74AE01A2A12E}" destId="{BFCE2048-B790-49D6-AF3F-390897F27E8D}" srcOrd="2" destOrd="0" presId="urn:microsoft.com/office/officeart/2005/8/layout/orgChart1"/>
    <dgm:cxn modelId="{6C63C395-6D50-42FD-B468-94C80C1616DA}" type="presParOf" srcId="{BEA47280-622C-4A60-ACCE-FCBE08324AE9}" destId="{0CF7C2E9-5962-43D4-9787-32A92A1CB9F8}" srcOrd="4" destOrd="0" presId="urn:microsoft.com/office/officeart/2005/8/layout/orgChart1"/>
    <dgm:cxn modelId="{3B0D3768-004B-46B5-96E0-7370A5B57D1A}" type="presParOf" srcId="{BEA47280-622C-4A60-ACCE-FCBE08324AE9}" destId="{FD885F6F-4AC8-4070-AA13-69A54C1FEF4B}" srcOrd="5" destOrd="0" presId="urn:microsoft.com/office/officeart/2005/8/layout/orgChart1"/>
    <dgm:cxn modelId="{B04ED78E-82B4-41A4-A833-8CE5FCEFEDB8}" type="presParOf" srcId="{FD885F6F-4AC8-4070-AA13-69A54C1FEF4B}" destId="{0855FC97-9C46-445A-812A-5275E9C346CA}" srcOrd="0" destOrd="0" presId="urn:microsoft.com/office/officeart/2005/8/layout/orgChart1"/>
    <dgm:cxn modelId="{B39EB5B4-25EE-47B2-868C-9EFEF0ED6909}" type="presParOf" srcId="{0855FC97-9C46-445A-812A-5275E9C346CA}" destId="{5D26A345-726F-4D80-AA12-19666B396CF6}" srcOrd="0" destOrd="0" presId="urn:microsoft.com/office/officeart/2005/8/layout/orgChart1"/>
    <dgm:cxn modelId="{4927120F-6651-47E3-80DC-EA8485D50D7E}" type="presParOf" srcId="{0855FC97-9C46-445A-812A-5275E9C346CA}" destId="{60E7E804-04B5-4D38-9258-A61B083B306A}" srcOrd="1" destOrd="0" presId="urn:microsoft.com/office/officeart/2005/8/layout/orgChart1"/>
    <dgm:cxn modelId="{F0139462-A27B-458D-B470-C5AD19D2CE08}" type="presParOf" srcId="{FD885F6F-4AC8-4070-AA13-69A54C1FEF4B}" destId="{07B2C8B1-039E-4BC9-8C82-2C77E258B358}" srcOrd="1" destOrd="0" presId="urn:microsoft.com/office/officeart/2005/8/layout/orgChart1"/>
    <dgm:cxn modelId="{5B0A881C-0617-4FA6-8C32-F9D1E4FFB10A}" type="presParOf" srcId="{FD885F6F-4AC8-4070-AA13-69A54C1FEF4B}" destId="{77CF0202-07B9-492D-880E-F77861DD35A5}" srcOrd="2" destOrd="0" presId="urn:microsoft.com/office/officeart/2005/8/layout/orgChart1"/>
    <dgm:cxn modelId="{8791016A-9C5E-4C94-A25A-A1D5083B198F}" type="presParOf" srcId="{BEA47280-622C-4A60-ACCE-FCBE08324AE9}" destId="{7E9EA09D-B97C-4FAB-88EF-238FA81A8A71}" srcOrd="6" destOrd="0" presId="urn:microsoft.com/office/officeart/2005/8/layout/orgChart1"/>
    <dgm:cxn modelId="{0DB3859C-48D7-4607-A7B7-62E07EA1A935}" type="presParOf" srcId="{BEA47280-622C-4A60-ACCE-FCBE08324AE9}" destId="{5A22A2A4-A46A-41EA-AC06-34C94AD7794E}" srcOrd="7" destOrd="0" presId="urn:microsoft.com/office/officeart/2005/8/layout/orgChart1"/>
    <dgm:cxn modelId="{E6D1C25C-C762-4720-972E-B3481000236A}" type="presParOf" srcId="{5A22A2A4-A46A-41EA-AC06-34C94AD7794E}" destId="{86A6CFE2-F517-4602-B12D-44445FAB0450}" srcOrd="0" destOrd="0" presId="urn:microsoft.com/office/officeart/2005/8/layout/orgChart1"/>
    <dgm:cxn modelId="{C02E0BF6-C2AA-49F4-AF0A-6153EE25F4BF}" type="presParOf" srcId="{86A6CFE2-F517-4602-B12D-44445FAB0450}" destId="{67078927-5AE6-4F29-A6BC-BBC0637E02D3}" srcOrd="0" destOrd="0" presId="urn:microsoft.com/office/officeart/2005/8/layout/orgChart1"/>
    <dgm:cxn modelId="{B663E075-FC0E-4DC9-897D-F9E1EBC69416}" type="presParOf" srcId="{86A6CFE2-F517-4602-B12D-44445FAB0450}" destId="{931181B8-CCF5-4200-AB0B-C811FCD7199F}" srcOrd="1" destOrd="0" presId="urn:microsoft.com/office/officeart/2005/8/layout/orgChart1"/>
    <dgm:cxn modelId="{4B9C4EC7-5824-4138-A769-2180AE8CA8D7}" type="presParOf" srcId="{5A22A2A4-A46A-41EA-AC06-34C94AD7794E}" destId="{EBD884C5-6E60-4790-A40F-870911B3EA5A}" srcOrd="1" destOrd="0" presId="urn:microsoft.com/office/officeart/2005/8/layout/orgChart1"/>
    <dgm:cxn modelId="{5223C1B2-473C-40EB-8292-ED3307854C44}" type="presParOf" srcId="{EBD884C5-6E60-4790-A40F-870911B3EA5A}" destId="{8AB67880-9EE3-47E6-8872-102C104CA324}" srcOrd="0" destOrd="0" presId="urn:microsoft.com/office/officeart/2005/8/layout/orgChart1"/>
    <dgm:cxn modelId="{9953D1FD-2F93-404A-AF32-9A10C10D296A}" type="presParOf" srcId="{EBD884C5-6E60-4790-A40F-870911B3EA5A}" destId="{D670FBF1-29AC-4DD3-A3C0-160A604E211D}" srcOrd="1" destOrd="0" presId="urn:microsoft.com/office/officeart/2005/8/layout/orgChart1"/>
    <dgm:cxn modelId="{14A7D842-897A-49FE-B7A6-48373B9E20A8}" type="presParOf" srcId="{D670FBF1-29AC-4DD3-A3C0-160A604E211D}" destId="{A457AA8E-3C8E-44BB-BFA8-DB35613DA219}" srcOrd="0" destOrd="0" presId="urn:microsoft.com/office/officeart/2005/8/layout/orgChart1"/>
    <dgm:cxn modelId="{A2F23739-3F0D-438C-8CB9-C8E0723A1FFA}" type="presParOf" srcId="{A457AA8E-3C8E-44BB-BFA8-DB35613DA219}" destId="{D371DD8F-2F98-496E-AFD6-AC8162D1CB5D}" srcOrd="0" destOrd="0" presId="urn:microsoft.com/office/officeart/2005/8/layout/orgChart1"/>
    <dgm:cxn modelId="{3EC683CF-80AF-4E0F-81C6-84D38326C595}" type="presParOf" srcId="{A457AA8E-3C8E-44BB-BFA8-DB35613DA219}" destId="{1A5E8944-F463-48BD-9785-CD2CEEAA9342}" srcOrd="1" destOrd="0" presId="urn:microsoft.com/office/officeart/2005/8/layout/orgChart1"/>
    <dgm:cxn modelId="{0F327264-0C37-4ADE-BABD-3BA5636BB390}" type="presParOf" srcId="{D670FBF1-29AC-4DD3-A3C0-160A604E211D}" destId="{00CE33E1-C96D-419E-960E-8A8081E836CE}" srcOrd="1" destOrd="0" presId="urn:microsoft.com/office/officeart/2005/8/layout/orgChart1"/>
    <dgm:cxn modelId="{7D07B691-A276-487A-A51C-153681A04244}" type="presParOf" srcId="{D670FBF1-29AC-4DD3-A3C0-160A604E211D}" destId="{3826D10C-6659-48D9-A05D-12274CE36942}" srcOrd="2" destOrd="0" presId="urn:microsoft.com/office/officeart/2005/8/layout/orgChart1"/>
    <dgm:cxn modelId="{111113CA-BC44-4ED1-88F5-B004E2E67A6A}" type="presParOf" srcId="{5A22A2A4-A46A-41EA-AC06-34C94AD7794E}" destId="{36252B7D-9EF2-4210-A3B3-99CB1BCBC01E}" srcOrd="2" destOrd="0" presId="urn:microsoft.com/office/officeart/2005/8/layout/orgChart1"/>
    <dgm:cxn modelId="{F28E671F-93AF-4181-BEED-31D08B44BAE0}" type="presParOf" srcId="{3076938D-542B-414B-86FA-19F061CAF4B0}" destId="{D53BB9B7-61A8-450C-B22E-18929FC1DA07}" srcOrd="2" destOrd="0" presId="urn:microsoft.com/office/officeart/2005/8/layout/orgChart1"/>
    <dgm:cxn modelId="{F8E7668D-AC03-4C57-A0E2-047EAFB1D92C}" type="presParOf" srcId="{D53BB9B7-61A8-450C-B22E-18929FC1DA07}" destId="{4D32BFAB-BC8D-4753-AF75-9070A1214700}" srcOrd="0" destOrd="0" presId="urn:microsoft.com/office/officeart/2005/8/layout/orgChart1"/>
    <dgm:cxn modelId="{A276BB34-F0F5-450C-9502-29CAA7F5ECC1}" type="presParOf" srcId="{D53BB9B7-61A8-450C-B22E-18929FC1DA07}" destId="{36F1FAEE-C94B-4A63-88CA-BEFA351BF95D}" srcOrd="1" destOrd="0" presId="urn:microsoft.com/office/officeart/2005/8/layout/orgChart1"/>
    <dgm:cxn modelId="{E5E379BE-FED7-4EF3-B22C-A2249FA020DC}" type="presParOf" srcId="{36F1FAEE-C94B-4A63-88CA-BEFA351BF95D}" destId="{2EB290E6-720D-4B1A-8CE1-3BED44C36531}" srcOrd="0" destOrd="0" presId="urn:microsoft.com/office/officeart/2005/8/layout/orgChart1"/>
    <dgm:cxn modelId="{9A619CE5-609F-466E-8256-5BD9785B6DB8}" type="presParOf" srcId="{2EB290E6-720D-4B1A-8CE1-3BED44C36531}" destId="{072F6A58-F0C6-4606-9384-437332AA9D36}" srcOrd="0" destOrd="0" presId="urn:microsoft.com/office/officeart/2005/8/layout/orgChart1"/>
    <dgm:cxn modelId="{A01EAAC5-56A5-4A4B-A489-0E8405F8C96C}" type="presParOf" srcId="{2EB290E6-720D-4B1A-8CE1-3BED44C36531}" destId="{D4E3992D-C9E5-47BB-A6CA-3A4AD325C0CE}" srcOrd="1" destOrd="0" presId="urn:microsoft.com/office/officeart/2005/8/layout/orgChart1"/>
    <dgm:cxn modelId="{72103BAB-47DC-49BD-A021-614668867411}" type="presParOf" srcId="{36F1FAEE-C94B-4A63-88CA-BEFA351BF95D}" destId="{1A65CD0A-9E7B-4B95-8619-557211D9A001}" srcOrd="1" destOrd="0" presId="urn:microsoft.com/office/officeart/2005/8/layout/orgChart1"/>
    <dgm:cxn modelId="{50FFE34F-777C-40AB-8D04-86069C14FDD1}" type="presParOf" srcId="{36F1FAEE-C94B-4A63-88CA-BEFA351BF95D}" destId="{22629268-28D5-4498-BA49-93E5B83BA40D}" srcOrd="2" destOrd="0" presId="urn:microsoft.com/office/officeart/2005/8/layout/orgChart1"/>
    <dgm:cxn modelId="{F1F0F967-690D-4BD0-885F-3DA8FAF0FD38}" type="presParOf" srcId="{D53BB9B7-61A8-450C-B22E-18929FC1DA07}" destId="{19A36898-8A63-4DE3-85B3-97F5B1ED975D}" srcOrd="2" destOrd="0" presId="urn:microsoft.com/office/officeart/2005/8/layout/orgChart1"/>
    <dgm:cxn modelId="{025FD275-CB08-4B75-8E37-565D604A1F01}" type="presParOf" srcId="{D53BB9B7-61A8-450C-B22E-18929FC1DA07}" destId="{6C23F584-73B9-4CA6-A3AC-4754836095F9}" srcOrd="3" destOrd="0" presId="urn:microsoft.com/office/officeart/2005/8/layout/orgChart1"/>
    <dgm:cxn modelId="{21D3C91D-2A1F-4FAF-A778-06B0C78CD76C}" type="presParOf" srcId="{6C23F584-73B9-4CA6-A3AC-4754836095F9}" destId="{D48D859D-D575-4168-9B31-DDF69A62CA65}" srcOrd="0" destOrd="0" presId="urn:microsoft.com/office/officeart/2005/8/layout/orgChart1"/>
    <dgm:cxn modelId="{63D9D824-6CFD-4D58-8F84-285E77F39C4C}" type="presParOf" srcId="{D48D859D-D575-4168-9B31-DDF69A62CA65}" destId="{41F13012-A8B5-4A37-81A5-82F09EBE8B2B}" srcOrd="0" destOrd="0" presId="urn:microsoft.com/office/officeart/2005/8/layout/orgChart1"/>
    <dgm:cxn modelId="{3AA2BA0A-D811-45D8-B2A4-FE1FAB78FCC2}" type="presParOf" srcId="{D48D859D-D575-4168-9B31-DDF69A62CA65}" destId="{248F86C8-72B9-4A6C-83FA-B6B209EF145C}" srcOrd="1" destOrd="0" presId="urn:microsoft.com/office/officeart/2005/8/layout/orgChart1"/>
    <dgm:cxn modelId="{1CFB4732-5D52-4150-B0E7-F10004715C74}" type="presParOf" srcId="{6C23F584-73B9-4CA6-A3AC-4754836095F9}" destId="{AE4AC6B7-09E3-49BA-90E9-57C9567D5E44}" srcOrd="1" destOrd="0" presId="urn:microsoft.com/office/officeart/2005/8/layout/orgChart1"/>
    <dgm:cxn modelId="{08550D69-D838-494F-96A4-075FF6038243}" type="presParOf" srcId="{6C23F584-73B9-4CA6-A3AC-4754836095F9}" destId="{5ED689A5-B7FB-4500-984A-5ABBC755C6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5420F6D-FE20-4810-ADCB-DF911655E250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AC2617D-B22B-470C-B3FE-9C896EF96FAB}">
      <dgm:prSet phldrT="[Texto]"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Sustentabilidad Urbana </a:t>
          </a:r>
        </a:p>
      </dgm:t>
    </dgm:pt>
    <dgm:pt modelId="{CE82ED7A-AFDE-458F-AE2C-2A0B8C04E973}" type="parTrans" cxnId="{D07D6F82-1BA5-460B-BA50-3A1893B018B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33941D-7458-4898-8064-5CE18CE2C759}" type="sibTrans" cxnId="{D07D6F82-1BA5-460B-BA50-3A1893B018B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99DDA3C-76B4-4B15-B63C-60E5A5CE8B28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44CB63-5FF9-4232-B3D6-FFDFF71909F6}" type="parTrans" cxnId="{66ED4868-ACDA-483B-B628-8538D34A1CC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21D0FAB-F502-4FC6-8C36-8C90F90E22B7}" type="sibTrans" cxnId="{66ED4868-ACDA-483B-B628-8538D34A1CCD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0392ECF-68BC-4948-9EEB-ACDF39FD3CB8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F52B54-75FD-4880-9186-46D7BCE2D49E}" type="parTrans" cxnId="{8ED1D3D7-DA46-47DC-86DA-7D1F0AA6E07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003CB78-B256-4628-BD47-35DA98607315}" type="sibTrans" cxnId="{8ED1D3D7-DA46-47DC-86DA-7D1F0AA6E07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903EBD6-8FF7-4F6D-BD87-7FBA084B5E2C}">
      <dgm:prSet custT="1"/>
      <dgm:spPr/>
      <dgm:t>
        <a:bodyPr/>
        <a:lstStyle/>
        <a:p>
          <a:r>
            <a:rPr lang="es-ES" sz="1200" dirty="0" smtClean="0"/>
            <a:t>Dictaminadores(as) </a:t>
          </a:r>
          <a:br>
            <a:rPr lang="es-ES" sz="1200" dirty="0" smtClean="0"/>
          </a:br>
          <a:r>
            <a:rPr lang="es-ES" sz="1200" dirty="0" smtClean="0"/>
            <a:t>Ambientales</a:t>
          </a:r>
          <a:endParaRPr lang="es-ES" sz="1200" dirty="0" smtClean="0"/>
        </a:p>
      </dgm:t>
    </dgm:pt>
    <dgm:pt modelId="{9C3B2C9E-E700-477B-B99E-AE7DB855A53C}" type="parTrans" cxnId="{CD73B0A0-8EBF-4F5C-9191-3BD9121EB7FD}">
      <dgm:prSet/>
      <dgm:spPr/>
      <dgm:t>
        <a:bodyPr/>
        <a:lstStyle/>
        <a:p>
          <a:endParaRPr lang="es-ES"/>
        </a:p>
      </dgm:t>
    </dgm:pt>
    <dgm:pt modelId="{213AF2C5-D8E5-4A5B-B81D-5DC340DF2C8D}" type="sibTrans" cxnId="{CD73B0A0-8EBF-4F5C-9191-3BD9121EB7FD}">
      <dgm:prSet/>
      <dgm:spPr/>
      <dgm:t>
        <a:bodyPr/>
        <a:lstStyle/>
        <a:p>
          <a:endParaRPr lang="es-ES"/>
        </a:p>
      </dgm:t>
    </dgm:pt>
    <dgm:pt modelId="{556280A8-7210-4B1F-AFD1-CB1A0F14284B}" type="pres">
      <dgm:prSet presAssocID="{B5420F6D-FE20-4810-ADCB-DF911655E2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15C59AF-0A22-4201-8652-A97E7D30D357}" type="pres">
      <dgm:prSet presAssocID="{DAC2617D-B22B-470C-B3FE-9C896EF96FAB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86697A6-1BBE-430A-B98E-AB5188313CD1}" type="pres">
      <dgm:prSet presAssocID="{DAC2617D-B22B-470C-B3FE-9C896EF96FAB}" presName="rootComposite1" presStyleCnt="0"/>
      <dgm:spPr/>
      <dgm:t>
        <a:bodyPr/>
        <a:lstStyle/>
        <a:p>
          <a:endParaRPr lang="es-ES"/>
        </a:p>
      </dgm:t>
    </dgm:pt>
    <dgm:pt modelId="{3B3FB3E5-D8B8-4A26-B536-9F7265D28FC7}" type="pres">
      <dgm:prSet presAssocID="{DAC2617D-B22B-470C-B3FE-9C896EF96FAB}" presName="rootText1" presStyleLbl="node0" presStyleIdx="0" presStyleCnt="1" custScaleX="116896" custScaleY="128586" custLinFactNeighborX="328" custLinFactNeighborY="-18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3321FB2-1F46-4806-881D-A4710DA395C1}" type="pres">
      <dgm:prSet presAssocID="{DAC2617D-B22B-470C-B3FE-9C896EF96FAB}" presName="rootConnector1" presStyleLbl="node1" presStyleIdx="0" presStyleCnt="0"/>
      <dgm:spPr/>
      <dgm:t>
        <a:bodyPr/>
        <a:lstStyle/>
        <a:p>
          <a:endParaRPr lang="es-ES"/>
        </a:p>
      </dgm:t>
    </dgm:pt>
    <dgm:pt modelId="{992A7888-5337-4ADA-851C-7529047E9BE2}" type="pres">
      <dgm:prSet presAssocID="{DAC2617D-B22B-470C-B3FE-9C896EF96FAB}" presName="hierChild2" presStyleCnt="0"/>
      <dgm:spPr/>
      <dgm:t>
        <a:bodyPr/>
        <a:lstStyle/>
        <a:p>
          <a:endParaRPr lang="es-ES"/>
        </a:p>
      </dgm:t>
    </dgm:pt>
    <dgm:pt modelId="{08349CDA-7B10-4259-9009-D7ABAE5B8DA5}" type="pres">
      <dgm:prSet presAssocID="{6B44CB63-5FF9-4232-B3D6-FFDFF71909F6}" presName="Name37" presStyleLbl="parChTrans1D2" presStyleIdx="0" presStyleCnt="3"/>
      <dgm:spPr/>
      <dgm:t>
        <a:bodyPr/>
        <a:lstStyle/>
        <a:p>
          <a:endParaRPr lang="es-ES"/>
        </a:p>
      </dgm:t>
    </dgm:pt>
    <dgm:pt modelId="{41A867AA-24DB-4D2D-8216-60B709BC57C8}" type="pres">
      <dgm:prSet presAssocID="{999DDA3C-76B4-4B15-B63C-60E5A5CE8B28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5CC5DAF-2A4A-4DB4-9C7A-1BEF61967181}" type="pres">
      <dgm:prSet presAssocID="{999DDA3C-76B4-4B15-B63C-60E5A5CE8B28}" presName="rootComposite" presStyleCnt="0"/>
      <dgm:spPr/>
      <dgm:t>
        <a:bodyPr/>
        <a:lstStyle/>
        <a:p>
          <a:endParaRPr lang="es-ES"/>
        </a:p>
      </dgm:t>
    </dgm:pt>
    <dgm:pt modelId="{B70DEFF4-9EFC-4923-AAFB-EE6D56A51291}" type="pres">
      <dgm:prSet presAssocID="{999DDA3C-76B4-4B15-B63C-60E5A5CE8B28}" presName="rootText" presStyleLbl="node2" presStyleIdx="0" presStyleCnt="3" custScaleX="83993" custScaleY="100792" custLinFactNeighborX="-54" custLinFactNeighborY="139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FC4D03-4892-47FA-8F88-89A55E189BC1}" type="pres">
      <dgm:prSet presAssocID="{999DDA3C-76B4-4B15-B63C-60E5A5CE8B28}" presName="rootConnector" presStyleLbl="node2" presStyleIdx="0" presStyleCnt="3"/>
      <dgm:spPr/>
      <dgm:t>
        <a:bodyPr/>
        <a:lstStyle/>
        <a:p>
          <a:endParaRPr lang="es-ES"/>
        </a:p>
      </dgm:t>
    </dgm:pt>
    <dgm:pt modelId="{D5FA6300-3428-4D06-9F9C-772A29F62F0D}" type="pres">
      <dgm:prSet presAssocID="{999DDA3C-76B4-4B15-B63C-60E5A5CE8B28}" presName="hierChild4" presStyleCnt="0"/>
      <dgm:spPr/>
      <dgm:t>
        <a:bodyPr/>
        <a:lstStyle/>
        <a:p>
          <a:endParaRPr lang="es-ES"/>
        </a:p>
      </dgm:t>
    </dgm:pt>
    <dgm:pt modelId="{30B953FC-DEAC-4888-B294-15063E786CE6}" type="pres">
      <dgm:prSet presAssocID="{999DDA3C-76B4-4B15-B63C-60E5A5CE8B28}" presName="hierChild5" presStyleCnt="0"/>
      <dgm:spPr/>
      <dgm:t>
        <a:bodyPr/>
        <a:lstStyle/>
        <a:p>
          <a:endParaRPr lang="es-ES"/>
        </a:p>
      </dgm:t>
    </dgm:pt>
    <dgm:pt modelId="{CA6CE4CB-8338-4879-A34B-C189162EE602}" type="pres">
      <dgm:prSet presAssocID="{F7F52B54-75FD-4880-9186-46D7BCE2D49E}" presName="Name37" presStyleLbl="parChTrans1D2" presStyleIdx="1" presStyleCnt="3"/>
      <dgm:spPr/>
      <dgm:t>
        <a:bodyPr/>
        <a:lstStyle/>
        <a:p>
          <a:endParaRPr lang="es-ES"/>
        </a:p>
      </dgm:t>
    </dgm:pt>
    <dgm:pt modelId="{712E915E-DC02-4273-9435-0B6572F8D8F7}" type="pres">
      <dgm:prSet presAssocID="{40392ECF-68BC-4948-9EEB-ACDF39FD3CB8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E0CF851-FEA6-41D6-9A49-D27FBC151E79}" type="pres">
      <dgm:prSet presAssocID="{40392ECF-68BC-4948-9EEB-ACDF39FD3CB8}" presName="rootComposite" presStyleCnt="0"/>
      <dgm:spPr/>
      <dgm:t>
        <a:bodyPr/>
        <a:lstStyle/>
        <a:p>
          <a:endParaRPr lang="es-ES"/>
        </a:p>
      </dgm:t>
    </dgm:pt>
    <dgm:pt modelId="{91B33E65-17DB-40B6-8551-698AD0D309C9}" type="pres">
      <dgm:prSet presAssocID="{40392ECF-68BC-4948-9EEB-ACDF39FD3CB8}" presName="rootText" presStyleLbl="node2" presStyleIdx="1" presStyleCnt="3" custScaleX="83993" custScaleY="100792" custLinFactNeighborX="608" custLinFactNeighborY="172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FF22D9-B0EF-4B85-8AEB-2FA943F7DD8C}" type="pres">
      <dgm:prSet presAssocID="{40392ECF-68BC-4948-9EEB-ACDF39FD3CB8}" presName="rootConnector" presStyleLbl="node2" presStyleIdx="1" presStyleCnt="3"/>
      <dgm:spPr/>
      <dgm:t>
        <a:bodyPr/>
        <a:lstStyle/>
        <a:p>
          <a:endParaRPr lang="es-ES"/>
        </a:p>
      </dgm:t>
    </dgm:pt>
    <dgm:pt modelId="{0CD648F4-0812-44B0-9578-95B11338FBD7}" type="pres">
      <dgm:prSet presAssocID="{40392ECF-68BC-4948-9EEB-ACDF39FD3CB8}" presName="hierChild4" presStyleCnt="0"/>
      <dgm:spPr/>
      <dgm:t>
        <a:bodyPr/>
        <a:lstStyle/>
        <a:p>
          <a:endParaRPr lang="es-ES"/>
        </a:p>
      </dgm:t>
    </dgm:pt>
    <dgm:pt modelId="{AD66A989-C2D9-44AE-96F3-B398A6939C62}" type="pres">
      <dgm:prSet presAssocID="{40392ECF-68BC-4948-9EEB-ACDF39FD3CB8}" presName="hierChild5" presStyleCnt="0"/>
      <dgm:spPr/>
      <dgm:t>
        <a:bodyPr/>
        <a:lstStyle/>
        <a:p>
          <a:endParaRPr lang="es-ES"/>
        </a:p>
      </dgm:t>
    </dgm:pt>
    <dgm:pt modelId="{A727801E-B8A0-4D32-858C-52C3E59A5095}" type="pres">
      <dgm:prSet presAssocID="{9C3B2C9E-E700-477B-B99E-AE7DB855A53C}" presName="Name37" presStyleLbl="parChTrans1D2" presStyleIdx="2" presStyleCnt="3"/>
      <dgm:spPr/>
      <dgm:t>
        <a:bodyPr/>
        <a:lstStyle/>
        <a:p>
          <a:endParaRPr lang="es-ES"/>
        </a:p>
      </dgm:t>
    </dgm:pt>
    <dgm:pt modelId="{EC03F33A-36B6-49C6-B524-8856C446498E}" type="pres">
      <dgm:prSet presAssocID="{6903EBD6-8FF7-4F6D-BD87-7FBA084B5E2C}" presName="hierRoot2" presStyleCnt="0">
        <dgm:presLayoutVars>
          <dgm:hierBranch val="init"/>
        </dgm:presLayoutVars>
      </dgm:prSet>
      <dgm:spPr/>
    </dgm:pt>
    <dgm:pt modelId="{86FB7797-B402-4B05-9B6A-2E1E3C5BD76A}" type="pres">
      <dgm:prSet presAssocID="{6903EBD6-8FF7-4F6D-BD87-7FBA084B5E2C}" presName="rootComposite" presStyleCnt="0"/>
      <dgm:spPr/>
    </dgm:pt>
    <dgm:pt modelId="{86D21083-02B3-4C64-A439-2C5A417A7DBB}" type="pres">
      <dgm:prSet presAssocID="{6903EBD6-8FF7-4F6D-BD87-7FBA084B5E2C}" presName="rootText" presStyleLbl="node2" presStyleIdx="2" presStyleCnt="3" custScaleX="83993" custScaleY="100792" custLinFactNeighborY="139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F7F2ED-68AC-4F36-B517-A1929B03261E}" type="pres">
      <dgm:prSet presAssocID="{6903EBD6-8FF7-4F6D-BD87-7FBA084B5E2C}" presName="rootConnector" presStyleLbl="node2" presStyleIdx="2" presStyleCnt="3"/>
      <dgm:spPr/>
      <dgm:t>
        <a:bodyPr/>
        <a:lstStyle/>
        <a:p>
          <a:endParaRPr lang="es-ES"/>
        </a:p>
      </dgm:t>
    </dgm:pt>
    <dgm:pt modelId="{B3C0AE3E-B6E5-4518-A6CF-496C06AA357F}" type="pres">
      <dgm:prSet presAssocID="{6903EBD6-8FF7-4F6D-BD87-7FBA084B5E2C}" presName="hierChild4" presStyleCnt="0"/>
      <dgm:spPr/>
    </dgm:pt>
    <dgm:pt modelId="{6DA23078-FE68-45F4-8BD7-FF449195F2BD}" type="pres">
      <dgm:prSet presAssocID="{6903EBD6-8FF7-4F6D-BD87-7FBA084B5E2C}" presName="hierChild5" presStyleCnt="0"/>
      <dgm:spPr/>
    </dgm:pt>
    <dgm:pt modelId="{4FEC5F92-0584-4022-8377-33D047A2F503}" type="pres">
      <dgm:prSet presAssocID="{DAC2617D-B22B-470C-B3FE-9C896EF96FAB}" presName="hierChild3" presStyleCnt="0"/>
      <dgm:spPr/>
      <dgm:t>
        <a:bodyPr/>
        <a:lstStyle/>
        <a:p>
          <a:endParaRPr lang="es-ES"/>
        </a:p>
      </dgm:t>
    </dgm:pt>
  </dgm:ptLst>
  <dgm:cxnLst>
    <dgm:cxn modelId="{90CA556B-969C-45EB-99C9-68FD3EA93ED4}" type="presOf" srcId="{6B44CB63-5FF9-4232-B3D6-FFDFF71909F6}" destId="{08349CDA-7B10-4259-9009-D7ABAE5B8DA5}" srcOrd="0" destOrd="0" presId="urn:microsoft.com/office/officeart/2005/8/layout/orgChart1"/>
    <dgm:cxn modelId="{CD73B0A0-8EBF-4F5C-9191-3BD9121EB7FD}" srcId="{DAC2617D-B22B-470C-B3FE-9C896EF96FAB}" destId="{6903EBD6-8FF7-4F6D-BD87-7FBA084B5E2C}" srcOrd="2" destOrd="0" parTransId="{9C3B2C9E-E700-477B-B99E-AE7DB855A53C}" sibTransId="{213AF2C5-D8E5-4A5B-B81D-5DC340DF2C8D}"/>
    <dgm:cxn modelId="{009A0A73-43FF-433B-8E4A-26E778200871}" type="presOf" srcId="{6903EBD6-8FF7-4F6D-BD87-7FBA084B5E2C}" destId="{86D21083-02B3-4C64-A439-2C5A417A7DBB}" srcOrd="0" destOrd="0" presId="urn:microsoft.com/office/officeart/2005/8/layout/orgChart1"/>
    <dgm:cxn modelId="{D07D6F82-1BA5-460B-BA50-3A1893B018BF}" srcId="{B5420F6D-FE20-4810-ADCB-DF911655E250}" destId="{DAC2617D-B22B-470C-B3FE-9C896EF96FAB}" srcOrd="0" destOrd="0" parTransId="{CE82ED7A-AFDE-458F-AE2C-2A0B8C04E973}" sibTransId="{1C33941D-7458-4898-8064-5CE18CE2C759}"/>
    <dgm:cxn modelId="{CBCCCE0B-F5E3-4791-A307-CB1A3B6AAC3B}" type="presOf" srcId="{B5420F6D-FE20-4810-ADCB-DF911655E250}" destId="{556280A8-7210-4B1F-AFD1-CB1A0F14284B}" srcOrd="0" destOrd="0" presId="urn:microsoft.com/office/officeart/2005/8/layout/orgChart1"/>
    <dgm:cxn modelId="{73C1ADFA-619F-4263-A8D7-6EED512EF21C}" type="presOf" srcId="{DAC2617D-B22B-470C-B3FE-9C896EF96FAB}" destId="{3B3FB3E5-D8B8-4A26-B536-9F7265D28FC7}" srcOrd="0" destOrd="0" presId="urn:microsoft.com/office/officeart/2005/8/layout/orgChart1"/>
    <dgm:cxn modelId="{66ED4868-ACDA-483B-B628-8538D34A1CCD}" srcId="{DAC2617D-B22B-470C-B3FE-9C896EF96FAB}" destId="{999DDA3C-76B4-4B15-B63C-60E5A5CE8B28}" srcOrd="0" destOrd="0" parTransId="{6B44CB63-5FF9-4232-B3D6-FFDFF71909F6}" sibTransId="{E21D0FAB-F502-4FC6-8C36-8C90F90E22B7}"/>
    <dgm:cxn modelId="{B5D8441A-5738-4518-85D5-6A92DD6A12AE}" type="presOf" srcId="{999DDA3C-76B4-4B15-B63C-60E5A5CE8B28}" destId="{B70DEFF4-9EFC-4923-AAFB-EE6D56A51291}" srcOrd="0" destOrd="0" presId="urn:microsoft.com/office/officeart/2005/8/layout/orgChart1"/>
    <dgm:cxn modelId="{8ED1D3D7-DA46-47DC-86DA-7D1F0AA6E078}" srcId="{DAC2617D-B22B-470C-B3FE-9C896EF96FAB}" destId="{40392ECF-68BC-4948-9EEB-ACDF39FD3CB8}" srcOrd="1" destOrd="0" parTransId="{F7F52B54-75FD-4880-9186-46D7BCE2D49E}" sibTransId="{4003CB78-B256-4628-BD47-35DA98607315}"/>
    <dgm:cxn modelId="{B6508F02-EA68-492E-8AFD-1EA7E9D19540}" type="presOf" srcId="{9C3B2C9E-E700-477B-B99E-AE7DB855A53C}" destId="{A727801E-B8A0-4D32-858C-52C3E59A5095}" srcOrd="0" destOrd="0" presId="urn:microsoft.com/office/officeart/2005/8/layout/orgChart1"/>
    <dgm:cxn modelId="{FA48523A-9DA8-4AE3-A77C-7A8C65AEB5E0}" type="presOf" srcId="{999DDA3C-76B4-4B15-B63C-60E5A5CE8B28}" destId="{B8FC4D03-4892-47FA-8F88-89A55E189BC1}" srcOrd="1" destOrd="0" presId="urn:microsoft.com/office/officeart/2005/8/layout/orgChart1"/>
    <dgm:cxn modelId="{25E09EA9-8391-4868-B902-625D3361AD9C}" type="presOf" srcId="{6903EBD6-8FF7-4F6D-BD87-7FBA084B5E2C}" destId="{F4F7F2ED-68AC-4F36-B517-A1929B03261E}" srcOrd="1" destOrd="0" presId="urn:microsoft.com/office/officeart/2005/8/layout/orgChart1"/>
    <dgm:cxn modelId="{B51F36CE-E976-4873-A690-6D5E83A87C72}" type="presOf" srcId="{F7F52B54-75FD-4880-9186-46D7BCE2D49E}" destId="{CA6CE4CB-8338-4879-A34B-C189162EE602}" srcOrd="0" destOrd="0" presId="urn:microsoft.com/office/officeart/2005/8/layout/orgChart1"/>
    <dgm:cxn modelId="{92132FA4-FC9E-42B3-AD92-D1D257BA6810}" type="presOf" srcId="{DAC2617D-B22B-470C-B3FE-9C896EF96FAB}" destId="{03321FB2-1F46-4806-881D-A4710DA395C1}" srcOrd="1" destOrd="0" presId="urn:microsoft.com/office/officeart/2005/8/layout/orgChart1"/>
    <dgm:cxn modelId="{B9BDE1B5-3484-4C26-A7B2-A49333D2BFB2}" type="presOf" srcId="{40392ECF-68BC-4948-9EEB-ACDF39FD3CB8}" destId="{E6FF22D9-B0EF-4B85-8AEB-2FA943F7DD8C}" srcOrd="1" destOrd="0" presId="urn:microsoft.com/office/officeart/2005/8/layout/orgChart1"/>
    <dgm:cxn modelId="{DC469AD7-7975-4274-A998-A8C9D4E52BD1}" type="presOf" srcId="{40392ECF-68BC-4948-9EEB-ACDF39FD3CB8}" destId="{91B33E65-17DB-40B6-8551-698AD0D309C9}" srcOrd="0" destOrd="0" presId="urn:microsoft.com/office/officeart/2005/8/layout/orgChart1"/>
    <dgm:cxn modelId="{5EFE0A48-3927-4BF3-AB14-2194059CB244}" type="presParOf" srcId="{556280A8-7210-4B1F-AFD1-CB1A0F14284B}" destId="{D15C59AF-0A22-4201-8652-A97E7D30D357}" srcOrd="0" destOrd="0" presId="urn:microsoft.com/office/officeart/2005/8/layout/orgChart1"/>
    <dgm:cxn modelId="{DD0838BF-9EA9-4454-92DF-5BA1ECF2D000}" type="presParOf" srcId="{D15C59AF-0A22-4201-8652-A97E7D30D357}" destId="{C86697A6-1BBE-430A-B98E-AB5188313CD1}" srcOrd="0" destOrd="0" presId="urn:microsoft.com/office/officeart/2005/8/layout/orgChart1"/>
    <dgm:cxn modelId="{C4FD604A-0F6F-497E-B8C1-FDC138BB4AE4}" type="presParOf" srcId="{C86697A6-1BBE-430A-B98E-AB5188313CD1}" destId="{3B3FB3E5-D8B8-4A26-B536-9F7265D28FC7}" srcOrd="0" destOrd="0" presId="urn:microsoft.com/office/officeart/2005/8/layout/orgChart1"/>
    <dgm:cxn modelId="{303AB0D9-3F57-4E21-8308-32A46CFB01A9}" type="presParOf" srcId="{C86697A6-1BBE-430A-B98E-AB5188313CD1}" destId="{03321FB2-1F46-4806-881D-A4710DA395C1}" srcOrd="1" destOrd="0" presId="urn:microsoft.com/office/officeart/2005/8/layout/orgChart1"/>
    <dgm:cxn modelId="{2A671334-E9DC-46F0-AA82-72B6F8C9CE1D}" type="presParOf" srcId="{D15C59AF-0A22-4201-8652-A97E7D30D357}" destId="{992A7888-5337-4ADA-851C-7529047E9BE2}" srcOrd="1" destOrd="0" presId="urn:microsoft.com/office/officeart/2005/8/layout/orgChart1"/>
    <dgm:cxn modelId="{DB227372-1B19-4AC9-BBA2-D237C7707496}" type="presParOf" srcId="{992A7888-5337-4ADA-851C-7529047E9BE2}" destId="{08349CDA-7B10-4259-9009-D7ABAE5B8DA5}" srcOrd="0" destOrd="0" presId="urn:microsoft.com/office/officeart/2005/8/layout/orgChart1"/>
    <dgm:cxn modelId="{CE34C37A-48C3-4F1A-B5F0-DF6C21EE1553}" type="presParOf" srcId="{992A7888-5337-4ADA-851C-7529047E9BE2}" destId="{41A867AA-24DB-4D2D-8216-60B709BC57C8}" srcOrd="1" destOrd="0" presId="urn:microsoft.com/office/officeart/2005/8/layout/orgChart1"/>
    <dgm:cxn modelId="{B46D1224-382A-4A1D-AA92-2674A54963AC}" type="presParOf" srcId="{41A867AA-24DB-4D2D-8216-60B709BC57C8}" destId="{E5CC5DAF-2A4A-4DB4-9C7A-1BEF61967181}" srcOrd="0" destOrd="0" presId="urn:microsoft.com/office/officeart/2005/8/layout/orgChart1"/>
    <dgm:cxn modelId="{C8924557-47A7-4763-8404-9EE6FF91BB27}" type="presParOf" srcId="{E5CC5DAF-2A4A-4DB4-9C7A-1BEF61967181}" destId="{B70DEFF4-9EFC-4923-AAFB-EE6D56A51291}" srcOrd="0" destOrd="0" presId="urn:microsoft.com/office/officeart/2005/8/layout/orgChart1"/>
    <dgm:cxn modelId="{AD6C3FE8-8FEC-4C05-AB51-5A7DA88DDEC4}" type="presParOf" srcId="{E5CC5DAF-2A4A-4DB4-9C7A-1BEF61967181}" destId="{B8FC4D03-4892-47FA-8F88-89A55E189BC1}" srcOrd="1" destOrd="0" presId="urn:microsoft.com/office/officeart/2005/8/layout/orgChart1"/>
    <dgm:cxn modelId="{DB40C352-3AEF-4C73-9B6B-71BF57FB211F}" type="presParOf" srcId="{41A867AA-24DB-4D2D-8216-60B709BC57C8}" destId="{D5FA6300-3428-4D06-9F9C-772A29F62F0D}" srcOrd="1" destOrd="0" presId="urn:microsoft.com/office/officeart/2005/8/layout/orgChart1"/>
    <dgm:cxn modelId="{B227E7F4-72D1-457F-B3B2-AF1EB236C982}" type="presParOf" srcId="{41A867AA-24DB-4D2D-8216-60B709BC57C8}" destId="{30B953FC-DEAC-4888-B294-15063E786CE6}" srcOrd="2" destOrd="0" presId="urn:microsoft.com/office/officeart/2005/8/layout/orgChart1"/>
    <dgm:cxn modelId="{41D1275F-E0DC-4AC3-BDF9-57DBDFC8858C}" type="presParOf" srcId="{992A7888-5337-4ADA-851C-7529047E9BE2}" destId="{CA6CE4CB-8338-4879-A34B-C189162EE602}" srcOrd="2" destOrd="0" presId="urn:microsoft.com/office/officeart/2005/8/layout/orgChart1"/>
    <dgm:cxn modelId="{FDBFC3A8-85E0-4FA3-86F9-C767D211F494}" type="presParOf" srcId="{992A7888-5337-4ADA-851C-7529047E9BE2}" destId="{712E915E-DC02-4273-9435-0B6572F8D8F7}" srcOrd="3" destOrd="0" presId="urn:microsoft.com/office/officeart/2005/8/layout/orgChart1"/>
    <dgm:cxn modelId="{7F01DE91-DCF7-4291-9411-E730776635D5}" type="presParOf" srcId="{712E915E-DC02-4273-9435-0B6572F8D8F7}" destId="{EE0CF851-FEA6-41D6-9A49-D27FBC151E79}" srcOrd="0" destOrd="0" presId="urn:microsoft.com/office/officeart/2005/8/layout/orgChart1"/>
    <dgm:cxn modelId="{B35540C7-83F6-4770-AF93-0F7622778F2E}" type="presParOf" srcId="{EE0CF851-FEA6-41D6-9A49-D27FBC151E79}" destId="{91B33E65-17DB-40B6-8551-698AD0D309C9}" srcOrd="0" destOrd="0" presId="urn:microsoft.com/office/officeart/2005/8/layout/orgChart1"/>
    <dgm:cxn modelId="{B5F73DCE-E9C2-489D-B800-8759C6B7CD7B}" type="presParOf" srcId="{EE0CF851-FEA6-41D6-9A49-D27FBC151E79}" destId="{E6FF22D9-B0EF-4B85-8AEB-2FA943F7DD8C}" srcOrd="1" destOrd="0" presId="urn:microsoft.com/office/officeart/2005/8/layout/orgChart1"/>
    <dgm:cxn modelId="{E6D2DC01-2237-4A03-BD52-007C285D871E}" type="presParOf" srcId="{712E915E-DC02-4273-9435-0B6572F8D8F7}" destId="{0CD648F4-0812-44B0-9578-95B11338FBD7}" srcOrd="1" destOrd="0" presId="urn:microsoft.com/office/officeart/2005/8/layout/orgChart1"/>
    <dgm:cxn modelId="{A7FBCF04-613C-4D7F-B5EE-A303F148A4FE}" type="presParOf" srcId="{712E915E-DC02-4273-9435-0B6572F8D8F7}" destId="{AD66A989-C2D9-44AE-96F3-B398A6939C62}" srcOrd="2" destOrd="0" presId="urn:microsoft.com/office/officeart/2005/8/layout/orgChart1"/>
    <dgm:cxn modelId="{865D58FE-4870-49B1-BE3B-9DEBC23C2F99}" type="presParOf" srcId="{992A7888-5337-4ADA-851C-7529047E9BE2}" destId="{A727801E-B8A0-4D32-858C-52C3E59A5095}" srcOrd="4" destOrd="0" presId="urn:microsoft.com/office/officeart/2005/8/layout/orgChart1"/>
    <dgm:cxn modelId="{5FC3DCE1-0990-4047-B014-C4A31549199F}" type="presParOf" srcId="{992A7888-5337-4ADA-851C-7529047E9BE2}" destId="{EC03F33A-36B6-49C6-B524-8856C446498E}" srcOrd="5" destOrd="0" presId="urn:microsoft.com/office/officeart/2005/8/layout/orgChart1"/>
    <dgm:cxn modelId="{7EAED8CA-E0E7-4262-87A8-38D59BF09CCF}" type="presParOf" srcId="{EC03F33A-36B6-49C6-B524-8856C446498E}" destId="{86FB7797-B402-4B05-9B6A-2E1E3C5BD76A}" srcOrd="0" destOrd="0" presId="urn:microsoft.com/office/officeart/2005/8/layout/orgChart1"/>
    <dgm:cxn modelId="{94C0EE47-3D48-4E6F-8347-03C50D27B19B}" type="presParOf" srcId="{86FB7797-B402-4B05-9B6A-2E1E3C5BD76A}" destId="{86D21083-02B3-4C64-A439-2C5A417A7DBB}" srcOrd="0" destOrd="0" presId="urn:microsoft.com/office/officeart/2005/8/layout/orgChart1"/>
    <dgm:cxn modelId="{37E2EDDB-D0EC-4338-89FD-521ECEEA723C}" type="presParOf" srcId="{86FB7797-B402-4B05-9B6A-2E1E3C5BD76A}" destId="{F4F7F2ED-68AC-4F36-B517-A1929B03261E}" srcOrd="1" destOrd="0" presId="urn:microsoft.com/office/officeart/2005/8/layout/orgChart1"/>
    <dgm:cxn modelId="{20B934A9-56A0-4636-85CD-BEC87945BBAC}" type="presParOf" srcId="{EC03F33A-36B6-49C6-B524-8856C446498E}" destId="{B3C0AE3E-B6E5-4518-A6CF-496C06AA357F}" srcOrd="1" destOrd="0" presId="urn:microsoft.com/office/officeart/2005/8/layout/orgChart1"/>
    <dgm:cxn modelId="{4D044758-021E-40B0-A80B-B08C4DD66075}" type="presParOf" srcId="{EC03F33A-36B6-49C6-B524-8856C446498E}" destId="{6DA23078-FE68-45F4-8BD7-FF449195F2BD}" srcOrd="2" destOrd="0" presId="urn:microsoft.com/office/officeart/2005/8/layout/orgChart1"/>
    <dgm:cxn modelId="{C2373155-AF04-4F87-BCE8-731FB056F529}" type="presParOf" srcId="{D15C59AF-0A22-4201-8652-A97E7D30D357}" destId="{4FEC5F92-0584-4022-8377-33D047A2F5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EF2097DB-E83E-4733-9035-9D4DFF368FA3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661D508E-2031-436E-8CBE-28DDBE92C710}">
      <dgm:prSet custT="1"/>
      <dgm:spPr/>
      <dgm:t>
        <a:bodyPr/>
        <a:lstStyle/>
        <a:p>
          <a:r>
            <a:rPr lang="es-ES_tradnl" altLang="es-MX" sz="1200" b="0" dirty="0" smtClean="0">
              <a:latin typeface="+mn-lt"/>
              <a:cs typeface="Calibri" panose="020F0502020204030204" pitchFamily="34" charset="0"/>
            </a:rPr>
            <a:t>Director(a) </a:t>
          </a:r>
          <a:r>
            <a:rPr lang="es-MX" altLang="es-MX" sz="1200" b="0" dirty="0" smtClean="0">
              <a:latin typeface="+mn-lt"/>
            </a:rPr>
            <a:t>para una </a:t>
          </a:r>
          <a:br>
            <a:rPr lang="es-MX" altLang="es-MX" sz="1200" b="0" dirty="0" smtClean="0">
              <a:latin typeface="+mn-lt"/>
            </a:rPr>
          </a:br>
          <a:r>
            <a:rPr lang="es-MX" altLang="es-MX" sz="1200" b="0" dirty="0" smtClean="0">
              <a:latin typeface="+mn-lt"/>
            </a:rPr>
            <a:t>Ciudad </a:t>
          </a:r>
          <a:r>
            <a:rPr lang="es-MX" altLang="es-MX" sz="1200" b="0" dirty="0" smtClean="0">
              <a:latin typeface="+mn-lt"/>
            </a:rPr>
            <a:t>Verde</a:t>
          </a:r>
          <a:endParaRPr lang="es-MX" altLang="es-MX" sz="1200" b="0" dirty="0" smtClean="0">
            <a:latin typeface="+mn-lt"/>
          </a:endParaRPr>
        </a:p>
      </dgm:t>
    </dgm:pt>
    <dgm:pt modelId="{D637DD4E-73A1-4DCB-8EC0-7986AE1F553C}" type="parTrans" cxnId="{60567E86-5D2E-4BFC-AFE1-DAB3A8B557D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005F3AD-429B-49AC-9ED1-5B2C34E50C4C}" type="sibTrans" cxnId="{60567E86-5D2E-4BFC-AFE1-DAB3A8B557D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34BF4B2-E48D-4E01-AC47-7BF2B22B4580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Proyectos de Parques y Áreas Naturales </a:t>
          </a:r>
          <a:r>
            <a:rPr lang="es-ES" sz="1200" dirty="0" smtClean="0">
              <a:latin typeface="+mn-lt"/>
            </a:rPr>
            <a:t>Protegidas</a:t>
          </a:r>
          <a:endParaRPr lang="es-ES" sz="1200" dirty="0" smtClean="0">
            <a:latin typeface="+mn-lt"/>
          </a:endParaRPr>
        </a:p>
      </dgm:t>
    </dgm:pt>
    <dgm:pt modelId="{70CEDF4D-576A-4713-B632-EAA7FF3547FD}" type="parTrans" cxnId="{0044A980-9193-4123-9EA6-FCE3A21AB5C1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6F74BC1-E51E-4DF9-83A7-18D7FAB91B4C}" type="sibTrans" cxnId="{0044A980-9193-4123-9EA6-FCE3A21AB5C1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E6D9CAE-E7EB-4722-A5BB-AE323022F274}">
      <dgm:prSet custT="1"/>
      <dgm:spPr/>
      <dgm:t>
        <a:bodyPr/>
        <a:lstStyle/>
        <a:p>
          <a:r>
            <a:rPr lang="es-ES" sz="1200" dirty="0" smtClean="0"/>
            <a:t>Jefe(a) de Huertos </a:t>
          </a:r>
          <a:r>
            <a:rPr lang="es-ES" sz="1200" dirty="0" smtClean="0"/>
            <a:t>Urbanos</a:t>
          </a:r>
          <a:endParaRPr lang="es-ES" sz="1200" dirty="0" smtClean="0"/>
        </a:p>
      </dgm:t>
    </dgm:pt>
    <dgm:pt modelId="{3059F060-E6A4-4DF6-B204-AC2189B6B947}" type="parTrans" cxnId="{14869665-BA53-4F5F-BE5D-5D0FD241BB55}">
      <dgm:prSet/>
      <dgm:spPr/>
      <dgm:t>
        <a:bodyPr/>
        <a:lstStyle/>
        <a:p>
          <a:endParaRPr lang="es-ES"/>
        </a:p>
      </dgm:t>
    </dgm:pt>
    <dgm:pt modelId="{BB5DB9CF-7AD7-4C7B-BD38-9E5337B2CEC4}" type="sibTrans" cxnId="{14869665-BA53-4F5F-BE5D-5D0FD241BB55}">
      <dgm:prSet/>
      <dgm:spPr/>
      <dgm:t>
        <a:bodyPr/>
        <a:lstStyle/>
        <a:p>
          <a:endParaRPr lang="es-ES"/>
        </a:p>
      </dgm:t>
    </dgm:pt>
    <dgm:pt modelId="{1A0417ED-A8D7-43B6-8822-A359FFB4E74E}" type="asst">
      <dgm:prSet custT="1"/>
      <dgm:spPr/>
      <dgm:t>
        <a:bodyPr/>
        <a:lstStyle/>
        <a:p>
          <a:r>
            <a:rPr lang="es-ES" sz="1200" dirty="0" smtClean="0"/>
            <a:t>Analista</a:t>
          </a:r>
          <a:endParaRPr lang="es-ES" sz="1200" dirty="0" smtClean="0"/>
        </a:p>
      </dgm:t>
    </dgm:pt>
    <dgm:pt modelId="{5AC52A22-6338-453E-9C47-AA2F317A7AF2}" type="parTrans" cxnId="{6ECFF036-5EC0-4046-B9F1-389DA88665DB}">
      <dgm:prSet/>
      <dgm:spPr/>
      <dgm:t>
        <a:bodyPr/>
        <a:lstStyle/>
        <a:p>
          <a:endParaRPr lang="es-ES"/>
        </a:p>
      </dgm:t>
    </dgm:pt>
    <dgm:pt modelId="{9C83778A-DA65-4B84-87EE-5D4E91C09665}" type="sibTrans" cxnId="{6ECFF036-5EC0-4046-B9F1-389DA88665DB}">
      <dgm:prSet/>
      <dgm:spPr/>
      <dgm:t>
        <a:bodyPr/>
        <a:lstStyle/>
        <a:p>
          <a:endParaRPr lang="es-ES"/>
        </a:p>
      </dgm:t>
    </dgm:pt>
    <dgm:pt modelId="{A4D66851-978A-4836-BBE5-A12B21A4B7EA}">
      <dgm:prSet custT="1"/>
      <dgm:spPr/>
      <dgm:t>
        <a:bodyPr/>
        <a:lstStyle/>
        <a:p>
          <a:r>
            <a:rPr lang="es-ES" sz="1200" dirty="0" smtClean="0"/>
            <a:t>Jefe(a) de Ecosistemas </a:t>
          </a:r>
          <a:r>
            <a:rPr lang="es-ES" sz="1200" dirty="0" smtClean="0"/>
            <a:t>Urbanos</a:t>
          </a:r>
          <a:endParaRPr lang="es-ES" sz="1200" dirty="0" smtClean="0"/>
        </a:p>
      </dgm:t>
    </dgm:pt>
    <dgm:pt modelId="{B6B47E61-E24C-4220-BAC8-2085880FF9C3}" type="parTrans" cxnId="{2A1B5A8F-67E8-48CA-A86A-58D3ABA4A4BA}">
      <dgm:prSet/>
      <dgm:spPr/>
      <dgm:t>
        <a:bodyPr/>
        <a:lstStyle/>
        <a:p>
          <a:endParaRPr lang="es-ES"/>
        </a:p>
      </dgm:t>
    </dgm:pt>
    <dgm:pt modelId="{285580BC-5FD1-445C-8791-D54294EF2934}" type="sibTrans" cxnId="{2A1B5A8F-67E8-48CA-A86A-58D3ABA4A4BA}">
      <dgm:prSet/>
      <dgm:spPr/>
      <dgm:t>
        <a:bodyPr/>
        <a:lstStyle/>
        <a:p>
          <a:endParaRPr lang="es-ES"/>
        </a:p>
      </dgm:t>
    </dgm:pt>
    <dgm:pt modelId="{352D100C-8AFB-4D4A-9C41-4F5D1F9DCA20}" type="asst">
      <dgm:prSet custT="1"/>
      <dgm:spPr/>
      <dgm:t>
        <a:bodyPr/>
        <a:lstStyle/>
        <a:p>
          <a:r>
            <a:rPr lang="es-ES" sz="1200" dirty="0" smtClean="0"/>
            <a:t>Auxiliar</a:t>
          </a:r>
          <a:endParaRPr lang="es-ES" sz="1200" dirty="0"/>
        </a:p>
      </dgm:t>
    </dgm:pt>
    <dgm:pt modelId="{AAEE79B9-1AF7-4347-8AF5-2CA3E4DC0056}" type="parTrans" cxnId="{3E5D9FAE-A1E1-4470-89C7-D0252D7CCD26}">
      <dgm:prSet/>
      <dgm:spPr/>
      <dgm:t>
        <a:bodyPr/>
        <a:lstStyle/>
        <a:p>
          <a:endParaRPr lang="es-ES"/>
        </a:p>
      </dgm:t>
    </dgm:pt>
    <dgm:pt modelId="{D3560BB4-701A-47D1-997D-46E420B197A5}" type="sibTrans" cxnId="{3E5D9FAE-A1E1-4470-89C7-D0252D7CCD26}">
      <dgm:prSet/>
      <dgm:spPr/>
      <dgm:t>
        <a:bodyPr/>
        <a:lstStyle/>
        <a:p>
          <a:endParaRPr lang="es-ES"/>
        </a:p>
      </dgm:t>
    </dgm:pt>
    <dgm:pt modelId="{44D16C6D-FFD8-4F12-8A66-7C90F24BB3AD}" type="pres">
      <dgm:prSet presAssocID="{EF2097DB-E83E-4733-9035-9D4DFF368F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A48CC12-3E0D-4690-8588-37AA05431689}" type="pres">
      <dgm:prSet presAssocID="{661D508E-2031-436E-8CBE-28DDBE92C710}" presName="hierRoot1" presStyleCnt="0">
        <dgm:presLayoutVars>
          <dgm:hierBranch val="init"/>
        </dgm:presLayoutVars>
      </dgm:prSet>
      <dgm:spPr/>
    </dgm:pt>
    <dgm:pt modelId="{B8361FEE-A8DE-4A16-9F28-9840614D8F62}" type="pres">
      <dgm:prSet presAssocID="{661D508E-2031-436E-8CBE-28DDBE92C710}" presName="rootComposite1" presStyleCnt="0"/>
      <dgm:spPr/>
    </dgm:pt>
    <dgm:pt modelId="{497BAF13-99D1-4E67-8EB1-E7F3318B3202}" type="pres">
      <dgm:prSet presAssocID="{661D508E-2031-436E-8CBE-28DDBE92C710}" presName="rootText1" presStyleLbl="node0" presStyleIdx="0" presStyleCnt="1" custLinFactNeighborY="-85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C08FDEC-B02B-4956-B370-437A16969F94}" type="pres">
      <dgm:prSet presAssocID="{661D508E-2031-436E-8CBE-28DDBE92C71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1F792E4D-BF0E-49D4-9780-843D456FAE4B}" type="pres">
      <dgm:prSet presAssocID="{661D508E-2031-436E-8CBE-28DDBE92C710}" presName="hierChild2" presStyleCnt="0"/>
      <dgm:spPr/>
    </dgm:pt>
    <dgm:pt modelId="{3A9B6C23-B571-4F8F-B196-1AB071016695}" type="pres">
      <dgm:prSet presAssocID="{70CEDF4D-576A-4713-B632-EAA7FF3547FD}" presName="Name37" presStyleLbl="parChTrans1D2" presStyleIdx="0" presStyleCnt="5"/>
      <dgm:spPr/>
      <dgm:t>
        <a:bodyPr/>
        <a:lstStyle/>
        <a:p>
          <a:endParaRPr lang="es-ES"/>
        </a:p>
      </dgm:t>
    </dgm:pt>
    <dgm:pt modelId="{FE4DE385-8AEF-4806-9DA9-71D7A8E02BC9}" type="pres">
      <dgm:prSet presAssocID="{434BF4B2-E48D-4E01-AC47-7BF2B22B4580}" presName="hierRoot2" presStyleCnt="0">
        <dgm:presLayoutVars>
          <dgm:hierBranch val="init"/>
        </dgm:presLayoutVars>
      </dgm:prSet>
      <dgm:spPr/>
    </dgm:pt>
    <dgm:pt modelId="{8E652E94-D718-4228-B5BD-AB6AD4681794}" type="pres">
      <dgm:prSet presAssocID="{434BF4B2-E48D-4E01-AC47-7BF2B22B4580}" presName="rootComposite" presStyleCnt="0"/>
      <dgm:spPr/>
    </dgm:pt>
    <dgm:pt modelId="{FB991557-61B2-4126-A3D3-61EC820998CB}" type="pres">
      <dgm:prSet presAssocID="{434BF4B2-E48D-4E01-AC47-7BF2B22B4580}" presName="rootText" presStyleLbl="node2" presStyleIdx="0" presStyleCnt="3" custScaleX="99390" custScaleY="103576" custLinFactNeighborX="-1449" custLinFactNeighborY="-14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1CB548-215B-4E18-8BE8-01A30A44E029}" type="pres">
      <dgm:prSet presAssocID="{434BF4B2-E48D-4E01-AC47-7BF2B22B4580}" presName="rootConnector" presStyleLbl="node2" presStyleIdx="0" presStyleCnt="3"/>
      <dgm:spPr/>
      <dgm:t>
        <a:bodyPr/>
        <a:lstStyle/>
        <a:p>
          <a:endParaRPr lang="es-ES"/>
        </a:p>
      </dgm:t>
    </dgm:pt>
    <dgm:pt modelId="{94CA0764-65C7-4046-956D-590D119A12BC}" type="pres">
      <dgm:prSet presAssocID="{434BF4B2-E48D-4E01-AC47-7BF2B22B4580}" presName="hierChild4" presStyleCnt="0"/>
      <dgm:spPr/>
    </dgm:pt>
    <dgm:pt modelId="{48B285DC-A56C-4318-AAF8-3DE291D8F2C5}" type="pres">
      <dgm:prSet presAssocID="{434BF4B2-E48D-4E01-AC47-7BF2B22B4580}" presName="hierChild5" presStyleCnt="0"/>
      <dgm:spPr/>
    </dgm:pt>
    <dgm:pt modelId="{268DC4DE-E8D0-409C-9160-73FD6E6DA823}" type="pres">
      <dgm:prSet presAssocID="{3059F060-E6A4-4DF6-B204-AC2189B6B947}" presName="Name37" presStyleLbl="parChTrans1D2" presStyleIdx="1" presStyleCnt="5"/>
      <dgm:spPr/>
      <dgm:t>
        <a:bodyPr/>
        <a:lstStyle/>
        <a:p>
          <a:endParaRPr lang="es-ES"/>
        </a:p>
      </dgm:t>
    </dgm:pt>
    <dgm:pt modelId="{E44B0A8A-12CF-49C7-98A2-B2F93BEB06B8}" type="pres">
      <dgm:prSet presAssocID="{9E6D9CAE-E7EB-4722-A5BB-AE323022F274}" presName="hierRoot2" presStyleCnt="0">
        <dgm:presLayoutVars>
          <dgm:hierBranch val="init"/>
        </dgm:presLayoutVars>
      </dgm:prSet>
      <dgm:spPr/>
    </dgm:pt>
    <dgm:pt modelId="{E746776A-B414-4D78-B6C7-8839792F937C}" type="pres">
      <dgm:prSet presAssocID="{9E6D9CAE-E7EB-4722-A5BB-AE323022F274}" presName="rootComposite" presStyleCnt="0"/>
      <dgm:spPr/>
    </dgm:pt>
    <dgm:pt modelId="{2F79B54C-C9DF-4C3F-B089-601D669DD03D}" type="pres">
      <dgm:prSet presAssocID="{9E6D9CAE-E7EB-4722-A5BB-AE323022F274}" presName="rootText" presStyleLbl="node2" presStyleIdx="1" presStyleCnt="3" custScaleX="99390" custScaleY="103576" custLinFactNeighborX="468" custLinFactNeighborY="-14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B77E06-FE76-4D66-9C10-37BED06EDA02}" type="pres">
      <dgm:prSet presAssocID="{9E6D9CAE-E7EB-4722-A5BB-AE323022F274}" presName="rootConnector" presStyleLbl="node2" presStyleIdx="1" presStyleCnt="3"/>
      <dgm:spPr/>
      <dgm:t>
        <a:bodyPr/>
        <a:lstStyle/>
        <a:p>
          <a:endParaRPr lang="es-ES"/>
        </a:p>
      </dgm:t>
    </dgm:pt>
    <dgm:pt modelId="{B304A0B7-2D0F-4CA8-B356-50E8F65CDAFB}" type="pres">
      <dgm:prSet presAssocID="{9E6D9CAE-E7EB-4722-A5BB-AE323022F274}" presName="hierChild4" presStyleCnt="0"/>
      <dgm:spPr/>
    </dgm:pt>
    <dgm:pt modelId="{DA85ABCC-9A31-4A9B-980A-5C4059254B18}" type="pres">
      <dgm:prSet presAssocID="{9E6D9CAE-E7EB-4722-A5BB-AE323022F274}" presName="hierChild5" presStyleCnt="0"/>
      <dgm:spPr/>
    </dgm:pt>
    <dgm:pt modelId="{74E4C4DA-756F-4D9B-84A5-90A503C738AD}" type="pres">
      <dgm:prSet presAssocID="{B6B47E61-E24C-4220-BAC8-2085880FF9C3}" presName="Name37" presStyleLbl="parChTrans1D2" presStyleIdx="2" presStyleCnt="5"/>
      <dgm:spPr/>
      <dgm:t>
        <a:bodyPr/>
        <a:lstStyle/>
        <a:p>
          <a:endParaRPr lang="es-ES"/>
        </a:p>
      </dgm:t>
    </dgm:pt>
    <dgm:pt modelId="{4BEE8DA3-202D-43F4-A99A-02222D965601}" type="pres">
      <dgm:prSet presAssocID="{A4D66851-978A-4836-BBE5-A12B21A4B7EA}" presName="hierRoot2" presStyleCnt="0">
        <dgm:presLayoutVars>
          <dgm:hierBranch val="init"/>
        </dgm:presLayoutVars>
      </dgm:prSet>
      <dgm:spPr/>
    </dgm:pt>
    <dgm:pt modelId="{95705B11-9725-4980-B3A0-5BA774A6A016}" type="pres">
      <dgm:prSet presAssocID="{A4D66851-978A-4836-BBE5-A12B21A4B7EA}" presName="rootComposite" presStyleCnt="0"/>
      <dgm:spPr/>
    </dgm:pt>
    <dgm:pt modelId="{F5088E0D-0BFF-4385-9800-B4E75EAE046B}" type="pres">
      <dgm:prSet presAssocID="{A4D66851-978A-4836-BBE5-A12B21A4B7EA}" presName="rootText" presStyleLbl="node2" presStyleIdx="2" presStyleCnt="3" custScaleX="99390" custScaleY="103576" custLinFactNeighborX="-3802" custLinFactNeighborY="-14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667D35-C60B-42DF-9C11-3B432BFA1722}" type="pres">
      <dgm:prSet presAssocID="{A4D66851-978A-4836-BBE5-A12B21A4B7EA}" presName="rootConnector" presStyleLbl="node2" presStyleIdx="2" presStyleCnt="3"/>
      <dgm:spPr/>
      <dgm:t>
        <a:bodyPr/>
        <a:lstStyle/>
        <a:p>
          <a:endParaRPr lang="es-ES"/>
        </a:p>
      </dgm:t>
    </dgm:pt>
    <dgm:pt modelId="{9D522B55-B4C0-47F9-B18C-3D406A5C4F48}" type="pres">
      <dgm:prSet presAssocID="{A4D66851-978A-4836-BBE5-A12B21A4B7EA}" presName="hierChild4" presStyleCnt="0"/>
      <dgm:spPr/>
    </dgm:pt>
    <dgm:pt modelId="{4D2E483F-E30B-408B-B712-CA4C6FB9A7C0}" type="pres">
      <dgm:prSet presAssocID="{A4D66851-978A-4836-BBE5-A12B21A4B7EA}" presName="hierChild5" presStyleCnt="0"/>
      <dgm:spPr/>
    </dgm:pt>
    <dgm:pt modelId="{A19D7443-2472-4F2E-91DD-D2ACE77653C6}" type="pres">
      <dgm:prSet presAssocID="{661D508E-2031-436E-8CBE-28DDBE92C710}" presName="hierChild3" presStyleCnt="0"/>
      <dgm:spPr/>
    </dgm:pt>
    <dgm:pt modelId="{E0FC7CFD-7AD7-499F-AC9B-04A01706DE77}" type="pres">
      <dgm:prSet presAssocID="{5AC52A22-6338-453E-9C47-AA2F317A7AF2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B5367758-3F96-400F-931B-0310655B3314}" type="pres">
      <dgm:prSet presAssocID="{1A0417ED-A8D7-43B6-8822-A359FFB4E74E}" presName="hierRoot3" presStyleCnt="0">
        <dgm:presLayoutVars>
          <dgm:hierBranch val="init"/>
        </dgm:presLayoutVars>
      </dgm:prSet>
      <dgm:spPr/>
    </dgm:pt>
    <dgm:pt modelId="{5405A124-E096-4246-AE52-104FA8087043}" type="pres">
      <dgm:prSet presAssocID="{1A0417ED-A8D7-43B6-8822-A359FFB4E74E}" presName="rootComposite3" presStyleCnt="0"/>
      <dgm:spPr/>
    </dgm:pt>
    <dgm:pt modelId="{D29D8D53-1BA1-48D2-B1E4-5F0BEAEA27F0}" type="pres">
      <dgm:prSet presAssocID="{1A0417ED-A8D7-43B6-8822-A359FFB4E74E}" presName="rootText3" presStyleLbl="asst1" presStyleIdx="0" presStyleCnt="2" custScaleX="65839" custScaleY="69522" custLinFactNeighborX="-3822" custLinFactNeighborY="-24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707622-423A-4C10-A6DB-7D7229A5F5B3}" type="pres">
      <dgm:prSet presAssocID="{1A0417ED-A8D7-43B6-8822-A359FFB4E74E}" presName="rootConnector3" presStyleLbl="asst1" presStyleIdx="0" presStyleCnt="2"/>
      <dgm:spPr/>
      <dgm:t>
        <a:bodyPr/>
        <a:lstStyle/>
        <a:p>
          <a:endParaRPr lang="es-ES"/>
        </a:p>
      </dgm:t>
    </dgm:pt>
    <dgm:pt modelId="{4F6932F7-1464-44B8-9663-4D25F35E82E1}" type="pres">
      <dgm:prSet presAssocID="{1A0417ED-A8D7-43B6-8822-A359FFB4E74E}" presName="hierChild6" presStyleCnt="0"/>
      <dgm:spPr/>
    </dgm:pt>
    <dgm:pt modelId="{97F42B52-750C-4EDD-9BEB-9F17F17E35F3}" type="pres">
      <dgm:prSet presAssocID="{1A0417ED-A8D7-43B6-8822-A359FFB4E74E}" presName="hierChild7" presStyleCnt="0"/>
      <dgm:spPr/>
    </dgm:pt>
    <dgm:pt modelId="{74D5AF50-70B0-4640-BF72-248EEF863F9E}" type="pres">
      <dgm:prSet presAssocID="{AAEE79B9-1AF7-4347-8AF5-2CA3E4DC0056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DD114103-12FC-490D-9FAB-BDBF3DB5C746}" type="pres">
      <dgm:prSet presAssocID="{352D100C-8AFB-4D4A-9C41-4F5D1F9DCA20}" presName="hierRoot3" presStyleCnt="0">
        <dgm:presLayoutVars>
          <dgm:hierBranch val="init"/>
        </dgm:presLayoutVars>
      </dgm:prSet>
      <dgm:spPr/>
    </dgm:pt>
    <dgm:pt modelId="{B1465359-F5C4-43E6-819C-7DF6EAF7B96A}" type="pres">
      <dgm:prSet presAssocID="{352D100C-8AFB-4D4A-9C41-4F5D1F9DCA20}" presName="rootComposite3" presStyleCnt="0"/>
      <dgm:spPr/>
    </dgm:pt>
    <dgm:pt modelId="{9F2B4A32-7805-4BC9-A2FF-D61A9D5F258F}" type="pres">
      <dgm:prSet presAssocID="{352D100C-8AFB-4D4A-9C41-4F5D1F9DCA20}" presName="rootText3" presStyleLbl="asst1" presStyleIdx="1" presStyleCnt="2" custScaleX="65839" custScaleY="69522" custLinFactNeighborX="-3822" custLinFactNeighborY="-24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14CCDE8-8481-4678-BD85-CE121C3B932E}" type="pres">
      <dgm:prSet presAssocID="{352D100C-8AFB-4D4A-9C41-4F5D1F9DCA2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64FD084A-1F36-4FAC-AEC8-66B34A481647}" type="pres">
      <dgm:prSet presAssocID="{352D100C-8AFB-4D4A-9C41-4F5D1F9DCA20}" presName="hierChild6" presStyleCnt="0"/>
      <dgm:spPr/>
    </dgm:pt>
    <dgm:pt modelId="{D802309B-41B5-41BC-B702-8F7C1B023814}" type="pres">
      <dgm:prSet presAssocID="{352D100C-8AFB-4D4A-9C41-4F5D1F9DCA20}" presName="hierChild7" presStyleCnt="0"/>
      <dgm:spPr/>
    </dgm:pt>
  </dgm:ptLst>
  <dgm:cxnLst>
    <dgm:cxn modelId="{0044A980-9193-4123-9EA6-FCE3A21AB5C1}" srcId="{661D508E-2031-436E-8CBE-28DDBE92C710}" destId="{434BF4B2-E48D-4E01-AC47-7BF2B22B4580}" srcOrd="0" destOrd="0" parTransId="{70CEDF4D-576A-4713-B632-EAA7FF3547FD}" sibTransId="{C6F74BC1-E51E-4DF9-83A7-18D7FAB91B4C}"/>
    <dgm:cxn modelId="{3A87E5A0-9407-4E82-806F-B885D91B61B6}" type="presOf" srcId="{352D100C-8AFB-4D4A-9C41-4F5D1F9DCA20}" destId="{9F2B4A32-7805-4BC9-A2FF-D61A9D5F258F}" srcOrd="0" destOrd="0" presId="urn:microsoft.com/office/officeart/2005/8/layout/orgChart1"/>
    <dgm:cxn modelId="{35F35BF2-73F7-4113-A417-F7AA63532C68}" type="presOf" srcId="{A4D66851-978A-4836-BBE5-A12B21A4B7EA}" destId="{5C667D35-C60B-42DF-9C11-3B432BFA1722}" srcOrd="1" destOrd="0" presId="urn:microsoft.com/office/officeart/2005/8/layout/orgChart1"/>
    <dgm:cxn modelId="{7E06C763-A039-4855-BA82-29C71E0DF637}" type="presOf" srcId="{661D508E-2031-436E-8CBE-28DDBE92C710}" destId="{4C08FDEC-B02B-4956-B370-437A16969F94}" srcOrd="1" destOrd="0" presId="urn:microsoft.com/office/officeart/2005/8/layout/orgChart1"/>
    <dgm:cxn modelId="{A46EDA22-B796-46EA-8560-78D03C8A4528}" type="presOf" srcId="{70CEDF4D-576A-4713-B632-EAA7FF3547FD}" destId="{3A9B6C23-B571-4F8F-B196-1AB071016695}" srcOrd="0" destOrd="0" presId="urn:microsoft.com/office/officeart/2005/8/layout/orgChart1"/>
    <dgm:cxn modelId="{60567E86-5D2E-4BFC-AFE1-DAB3A8B557D0}" srcId="{EF2097DB-E83E-4733-9035-9D4DFF368FA3}" destId="{661D508E-2031-436E-8CBE-28DDBE92C710}" srcOrd="0" destOrd="0" parTransId="{D637DD4E-73A1-4DCB-8EC0-7986AE1F553C}" sibTransId="{9005F3AD-429B-49AC-9ED1-5B2C34E50C4C}"/>
    <dgm:cxn modelId="{14869665-BA53-4F5F-BE5D-5D0FD241BB55}" srcId="{661D508E-2031-436E-8CBE-28DDBE92C710}" destId="{9E6D9CAE-E7EB-4722-A5BB-AE323022F274}" srcOrd="1" destOrd="0" parTransId="{3059F060-E6A4-4DF6-B204-AC2189B6B947}" sibTransId="{BB5DB9CF-7AD7-4C7B-BD38-9E5337B2CEC4}"/>
    <dgm:cxn modelId="{890CFED8-F8FA-4140-B162-2B3FBC0AE3F4}" type="presOf" srcId="{5AC52A22-6338-453E-9C47-AA2F317A7AF2}" destId="{E0FC7CFD-7AD7-499F-AC9B-04A01706DE77}" srcOrd="0" destOrd="0" presId="urn:microsoft.com/office/officeart/2005/8/layout/orgChart1"/>
    <dgm:cxn modelId="{C429A5B3-1F1A-49A2-9902-E7E412A30130}" type="presOf" srcId="{352D100C-8AFB-4D4A-9C41-4F5D1F9DCA20}" destId="{E14CCDE8-8481-4678-BD85-CE121C3B932E}" srcOrd="1" destOrd="0" presId="urn:microsoft.com/office/officeart/2005/8/layout/orgChart1"/>
    <dgm:cxn modelId="{3E5D9FAE-A1E1-4470-89C7-D0252D7CCD26}" srcId="{661D508E-2031-436E-8CBE-28DDBE92C710}" destId="{352D100C-8AFB-4D4A-9C41-4F5D1F9DCA20}" srcOrd="4" destOrd="0" parTransId="{AAEE79B9-1AF7-4347-8AF5-2CA3E4DC0056}" sibTransId="{D3560BB4-701A-47D1-997D-46E420B197A5}"/>
    <dgm:cxn modelId="{FA4A252B-1562-4FAF-95A0-BE751E1A53D1}" type="presOf" srcId="{1A0417ED-A8D7-43B6-8822-A359FFB4E74E}" destId="{E9707622-423A-4C10-A6DB-7D7229A5F5B3}" srcOrd="1" destOrd="0" presId="urn:microsoft.com/office/officeart/2005/8/layout/orgChart1"/>
    <dgm:cxn modelId="{44195444-283D-4CAC-8E51-1B63D7463DCF}" type="presOf" srcId="{AAEE79B9-1AF7-4347-8AF5-2CA3E4DC0056}" destId="{74D5AF50-70B0-4640-BF72-248EEF863F9E}" srcOrd="0" destOrd="0" presId="urn:microsoft.com/office/officeart/2005/8/layout/orgChart1"/>
    <dgm:cxn modelId="{0A7F5ED3-8D86-4212-9F33-990B839C6399}" type="presOf" srcId="{EF2097DB-E83E-4733-9035-9D4DFF368FA3}" destId="{44D16C6D-FFD8-4F12-8A66-7C90F24BB3AD}" srcOrd="0" destOrd="0" presId="urn:microsoft.com/office/officeart/2005/8/layout/orgChart1"/>
    <dgm:cxn modelId="{95BF7B53-79AC-48DF-A328-69F42B3974A9}" type="presOf" srcId="{B6B47E61-E24C-4220-BAC8-2085880FF9C3}" destId="{74E4C4DA-756F-4D9B-84A5-90A503C738AD}" srcOrd="0" destOrd="0" presId="urn:microsoft.com/office/officeart/2005/8/layout/orgChart1"/>
    <dgm:cxn modelId="{8A22F779-54B7-4E0E-BED1-4A14654E9C47}" type="presOf" srcId="{3059F060-E6A4-4DF6-B204-AC2189B6B947}" destId="{268DC4DE-E8D0-409C-9160-73FD6E6DA823}" srcOrd="0" destOrd="0" presId="urn:microsoft.com/office/officeart/2005/8/layout/orgChart1"/>
    <dgm:cxn modelId="{54B60E31-AC65-4DE9-904F-3ABA38986AA6}" type="presOf" srcId="{434BF4B2-E48D-4E01-AC47-7BF2B22B4580}" destId="{FB991557-61B2-4126-A3D3-61EC820998CB}" srcOrd="0" destOrd="0" presId="urn:microsoft.com/office/officeart/2005/8/layout/orgChart1"/>
    <dgm:cxn modelId="{D441C1C1-87FE-446E-AE41-2F204571775F}" type="presOf" srcId="{A4D66851-978A-4836-BBE5-A12B21A4B7EA}" destId="{F5088E0D-0BFF-4385-9800-B4E75EAE046B}" srcOrd="0" destOrd="0" presId="urn:microsoft.com/office/officeart/2005/8/layout/orgChart1"/>
    <dgm:cxn modelId="{43D5EBB2-8640-4EF9-B867-DCDAE235FB51}" type="presOf" srcId="{1A0417ED-A8D7-43B6-8822-A359FFB4E74E}" destId="{D29D8D53-1BA1-48D2-B1E4-5F0BEAEA27F0}" srcOrd="0" destOrd="0" presId="urn:microsoft.com/office/officeart/2005/8/layout/orgChart1"/>
    <dgm:cxn modelId="{C38B051C-1D91-4732-8C80-21BF87E72687}" type="presOf" srcId="{9E6D9CAE-E7EB-4722-A5BB-AE323022F274}" destId="{2F79B54C-C9DF-4C3F-B089-601D669DD03D}" srcOrd="0" destOrd="0" presId="urn:microsoft.com/office/officeart/2005/8/layout/orgChart1"/>
    <dgm:cxn modelId="{C6B52B54-4587-465A-A670-F0D8198DBB18}" type="presOf" srcId="{434BF4B2-E48D-4E01-AC47-7BF2B22B4580}" destId="{781CB548-215B-4E18-8BE8-01A30A44E029}" srcOrd="1" destOrd="0" presId="urn:microsoft.com/office/officeart/2005/8/layout/orgChart1"/>
    <dgm:cxn modelId="{7EA7DB00-4193-41D5-9EE8-467EF4D3D257}" type="presOf" srcId="{9E6D9CAE-E7EB-4722-A5BB-AE323022F274}" destId="{B3B77E06-FE76-4D66-9C10-37BED06EDA02}" srcOrd="1" destOrd="0" presId="urn:microsoft.com/office/officeart/2005/8/layout/orgChart1"/>
    <dgm:cxn modelId="{7E0C1994-E62A-46E0-A0D8-75CE352E13FD}" type="presOf" srcId="{661D508E-2031-436E-8CBE-28DDBE92C710}" destId="{497BAF13-99D1-4E67-8EB1-E7F3318B3202}" srcOrd="0" destOrd="0" presId="urn:microsoft.com/office/officeart/2005/8/layout/orgChart1"/>
    <dgm:cxn modelId="{6ECFF036-5EC0-4046-B9F1-389DA88665DB}" srcId="{661D508E-2031-436E-8CBE-28DDBE92C710}" destId="{1A0417ED-A8D7-43B6-8822-A359FFB4E74E}" srcOrd="3" destOrd="0" parTransId="{5AC52A22-6338-453E-9C47-AA2F317A7AF2}" sibTransId="{9C83778A-DA65-4B84-87EE-5D4E91C09665}"/>
    <dgm:cxn modelId="{2A1B5A8F-67E8-48CA-A86A-58D3ABA4A4BA}" srcId="{661D508E-2031-436E-8CBE-28DDBE92C710}" destId="{A4D66851-978A-4836-BBE5-A12B21A4B7EA}" srcOrd="2" destOrd="0" parTransId="{B6B47E61-E24C-4220-BAC8-2085880FF9C3}" sibTransId="{285580BC-5FD1-445C-8791-D54294EF2934}"/>
    <dgm:cxn modelId="{0B8A9052-BDF0-4AE9-A837-68DDC4CB3AF8}" type="presParOf" srcId="{44D16C6D-FFD8-4F12-8A66-7C90F24BB3AD}" destId="{5A48CC12-3E0D-4690-8588-37AA05431689}" srcOrd="0" destOrd="0" presId="urn:microsoft.com/office/officeart/2005/8/layout/orgChart1"/>
    <dgm:cxn modelId="{56355F04-6EFE-4EE4-8349-0ED2BB1D755C}" type="presParOf" srcId="{5A48CC12-3E0D-4690-8588-37AA05431689}" destId="{B8361FEE-A8DE-4A16-9F28-9840614D8F62}" srcOrd="0" destOrd="0" presId="urn:microsoft.com/office/officeart/2005/8/layout/orgChart1"/>
    <dgm:cxn modelId="{9B5D656C-C23E-43D9-8A2A-01653F70083D}" type="presParOf" srcId="{B8361FEE-A8DE-4A16-9F28-9840614D8F62}" destId="{497BAF13-99D1-4E67-8EB1-E7F3318B3202}" srcOrd="0" destOrd="0" presId="urn:microsoft.com/office/officeart/2005/8/layout/orgChart1"/>
    <dgm:cxn modelId="{BF6F5B93-3E7F-48A7-A6B5-ED7C034C14B9}" type="presParOf" srcId="{B8361FEE-A8DE-4A16-9F28-9840614D8F62}" destId="{4C08FDEC-B02B-4956-B370-437A16969F94}" srcOrd="1" destOrd="0" presId="urn:microsoft.com/office/officeart/2005/8/layout/orgChart1"/>
    <dgm:cxn modelId="{22A23661-089F-4A26-BDA1-3E0489C8A7E8}" type="presParOf" srcId="{5A48CC12-3E0D-4690-8588-37AA05431689}" destId="{1F792E4D-BF0E-49D4-9780-843D456FAE4B}" srcOrd="1" destOrd="0" presId="urn:microsoft.com/office/officeart/2005/8/layout/orgChart1"/>
    <dgm:cxn modelId="{A560AEF1-D36D-4F97-BB59-78EABF6E3861}" type="presParOf" srcId="{1F792E4D-BF0E-49D4-9780-843D456FAE4B}" destId="{3A9B6C23-B571-4F8F-B196-1AB071016695}" srcOrd="0" destOrd="0" presId="urn:microsoft.com/office/officeart/2005/8/layout/orgChart1"/>
    <dgm:cxn modelId="{0066283E-76DE-4C0B-A374-0819442D394A}" type="presParOf" srcId="{1F792E4D-BF0E-49D4-9780-843D456FAE4B}" destId="{FE4DE385-8AEF-4806-9DA9-71D7A8E02BC9}" srcOrd="1" destOrd="0" presId="urn:microsoft.com/office/officeart/2005/8/layout/orgChart1"/>
    <dgm:cxn modelId="{824E3292-72EA-450F-BA3B-6BE75A9AFC8C}" type="presParOf" srcId="{FE4DE385-8AEF-4806-9DA9-71D7A8E02BC9}" destId="{8E652E94-D718-4228-B5BD-AB6AD4681794}" srcOrd="0" destOrd="0" presId="urn:microsoft.com/office/officeart/2005/8/layout/orgChart1"/>
    <dgm:cxn modelId="{1A8D8E36-8708-4C0C-9374-00F2052546E9}" type="presParOf" srcId="{8E652E94-D718-4228-B5BD-AB6AD4681794}" destId="{FB991557-61B2-4126-A3D3-61EC820998CB}" srcOrd="0" destOrd="0" presId="urn:microsoft.com/office/officeart/2005/8/layout/orgChart1"/>
    <dgm:cxn modelId="{C3AB0C88-A591-4D0D-8CC5-0E632BE7B88D}" type="presParOf" srcId="{8E652E94-D718-4228-B5BD-AB6AD4681794}" destId="{781CB548-215B-4E18-8BE8-01A30A44E029}" srcOrd="1" destOrd="0" presId="urn:microsoft.com/office/officeart/2005/8/layout/orgChart1"/>
    <dgm:cxn modelId="{3F36FB73-3E94-4700-804B-3CA66AF61B4F}" type="presParOf" srcId="{FE4DE385-8AEF-4806-9DA9-71D7A8E02BC9}" destId="{94CA0764-65C7-4046-956D-590D119A12BC}" srcOrd="1" destOrd="0" presId="urn:microsoft.com/office/officeart/2005/8/layout/orgChart1"/>
    <dgm:cxn modelId="{B14D18EE-0ABB-4B97-A5D8-49250E55279D}" type="presParOf" srcId="{FE4DE385-8AEF-4806-9DA9-71D7A8E02BC9}" destId="{48B285DC-A56C-4318-AAF8-3DE291D8F2C5}" srcOrd="2" destOrd="0" presId="urn:microsoft.com/office/officeart/2005/8/layout/orgChart1"/>
    <dgm:cxn modelId="{7D0B6272-A3DB-489E-976B-BC199E7B7EB0}" type="presParOf" srcId="{1F792E4D-BF0E-49D4-9780-843D456FAE4B}" destId="{268DC4DE-E8D0-409C-9160-73FD6E6DA823}" srcOrd="2" destOrd="0" presId="urn:microsoft.com/office/officeart/2005/8/layout/orgChart1"/>
    <dgm:cxn modelId="{A2EB2CB2-909E-4F63-B232-0B91DC82D5E8}" type="presParOf" srcId="{1F792E4D-BF0E-49D4-9780-843D456FAE4B}" destId="{E44B0A8A-12CF-49C7-98A2-B2F93BEB06B8}" srcOrd="3" destOrd="0" presId="urn:microsoft.com/office/officeart/2005/8/layout/orgChart1"/>
    <dgm:cxn modelId="{D0663D06-FB0D-4C77-A5DE-DB11F54662AB}" type="presParOf" srcId="{E44B0A8A-12CF-49C7-98A2-B2F93BEB06B8}" destId="{E746776A-B414-4D78-B6C7-8839792F937C}" srcOrd="0" destOrd="0" presId="urn:microsoft.com/office/officeart/2005/8/layout/orgChart1"/>
    <dgm:cxn modelId="{D501B460-240B-4BE1-994E-8676F214A380}" type="presParOf" srcId="{E746776A-B414-4D78-B6C7-8839792F937C}" destId="{2F79B54C-C9DF-4C3F-B089-601D669DD03D}" srcOrd="0" destOrd="0" presId="urn:microsoft.com/office/officeart/2005/8/layout/orgChart1"/>
    <dgm:cxn modelId="{1D1D8376-40F9-48EA-9384-75F711EC6729}" type="presParOf" srcId="{E746776A-B414-4D78-B6C7-8839792F937C}" destId="{B3B77E06-FE76-4D66-9C10-37BED06EDA02}" srcOrd="1" destOrd="0" presId="urn:microsoft.com/office/officeart/2005/8/layout/orgChart1"/>
    <dgm:cxn modelId="{21D12A70-3303-4DE7-BEDD-3232194A4F13}" type="presParOf" srcId="{E44B0A8A-12CF-49C7-98A2-B2F93BEB06B8}" destId="{B304A0B7-2D0F-4CA8-B356-50E8F65CDAFB}" srcOrd="1" destOrd="0" presId="urn:microsoft.com/office/officeart/2005/8/layout/orgChart1"/>
    <dgm:cxn modelId="{A5825E7F-85A1-4D39-BBF9-542FBF8E5FD3}" type="presParOf" srcId="{E44B0A8A-12CF-49C7-98A2-B2F93BEB06B8}" destId="{DA85ABCC-9A31-4A9B-980A-5C4059254B18}" srcOrd="2" destOrd="0" presId="urn:microsoft.com/office/officeart/2005/8/layout/orgChart1"/>
    <dgm:cxn modelId="{2718AF4B-8103-4B0C-9B6D-BB65A91418C5}" type="presParOf" srcId="{1F792E4D-BF0E-49D4-9780-843D456FAE4B}" destId="{74E4C4DA-756F-4D9B-84A5-90A503C738AD}" srcOrd="4" destOrd="0" presId="urn:microsoft.com/office/officeart/2005/8/layout/orgChart1"/>
    <dgm:cxn modelId="{352565E8-1ABE-46C7-A9A8-3AF61D48E2EA}" type="presParOf" srcId="{1F792E4D-BF0E-49D4-9780-843D456FAE4B}" destId="{4BEE8DA3-202D-43F4-A99A-02222D965601}" srcOrd="5" destOrd="0" presId="urn:microsoft.com/office/officeart/2005/8/layout/orgChart1"/>
    <dgm:cxn modelId="{1B2878E1-B767-49AD-BBC0-9ADF8AA694CB}" type="presParOf" srcId="{4BEE8DA3-202D-43F4-A99A-02222D965601}" destId="{95705B11-9725-4980-B3A0-5BA774A6A016}" srcOrd="0" destOrd="0" presId="urn:microsoft.com/office/officeart/2005/8/layout/orgChart1"/>
    <dgm:cxn modelId="{E81A666A-5FDC-4E97-AB8B-2A3B4740BA92}" type="presParOf" srcId="{95705B11-9725-4980-B3A0-5BA774A6A016}" destId="{F5088E0D-0BFF-4385-9800-B4E75EAE046B}" srcOrd="0" destOrd="0" presId="urn:microsoft.com/office/officeart/2005/8/layout/orgChart1"/>
    <dgm:cxn modelId="{5953251C-DCAC-49DA-8FC3-A69B88854AD1}" type="presParOf" srcId="{95705B11-9725-4980-B3A0-5BA774A6A016}" destId="{5C667D35-C60B-42DF-9C11-3B432BFA1722}" srcOrd="1" destOrd="0" presId="urn:microsoft.com/office/officeart/2005/8/layout/orgChart1"/>
    <dgm:cxn modelId="{D45F5BA9-4EE7-445B-98BA-9317D06C1DA5}" type="presParOf" srcId="{4BEE8DA3-202D-43F4-A99A-02222D965601}" destId="{9D522B55-B4C0-47F9-B18C-3D406A5C4F48}" srcOrd="1" destOrd="0" presId="urn:microsoft.com/office/officeart/2005/8/layout/orgChart1"/>
    <dgm:cxn modelId="{18E6C098-D781-495C-A8EC-B06CEB687698}" type="presParOf" srcId="{4BEE8DA3-202D-43F4-A99A-02222D965601}" destId="{4D2E483F-E30B-408B-B712-CA4C6FB9A7C0}" srcOrd="2" destOrd="0" presId="urn:microsoft.com/office/officeart/2005/8/layout/orgChart1"/>
    <dgm:cxn modelId="{74FF62D0-8DAB-4EEE-8001-B6BEC44EF297}" type="presParOf" srcId="{5A48CC12-3E0D-4690-8588-37AA05431689}" destId="{A19D7443-2472-4F2E-91DD-D2ACE77653C6}" srcOrd="2" destOrd="0" presId="urn:microsoft.com/office/officeart/2005/8/layout/orgChart1"/>
    <dgm:cxn modelId="{449ADA6E-828A-4CA3-9735-24E58126C25B}" type="presParOf" srcId="{A19D7443-2472-4F2E-91DD-D2ACE77653C6}" destId="{E0FC7CFD-7AD7-499F-AC9B-04A01706DE77}" srcOrd="0" destOrd="0" presId="urn:microsoft.com/office/officeart/2005/8/layout/orgChart1"/>
    <dgm:cxn modelId="{E4FD3307-1047-468D-A996-4507A6F59929}" type="presParOf" srcId="{A19D7443-2472-4F2E-91DD-D2ACE77653C6}" destId="{B5367758-3F96-400F-931B-0310655B3314}" srcOrd="1" destOrd="0" presId="urn:microsoft.com/office/officeart/2005/8/layout/orgChart1"/>
    <dgm:cxn modelId="{51F88A17-EC01-49BB-897D-C7D43EABD62C}" type="presParOf" srcId="{B5367758-3F96-400F-931B-0310655B3314}" destId="{5405A124-E096-4246-AE52-104FA8087043}" srcOrd="0" destOrd="0" presId="urn:microsoft.com/office/officeart/2005/8/layout/orgChart1"/>
    <dgm:cxn modelId="{83884082-9B9A-4AD6-BE5F-BA670867DDC3}" type="presParOf" srcId="{5405A124-E096-4246-AE52-104FA8087043}" destId="{D29D8D53-1BA1-48D2-B1E4-5F0BEAEA27F0}" srcOrd="0" destOrd="0" presId="urn:microsoft.com/office/officeart/2005/8/layout/orgChart1"/>
    <dgm:cxn modelId="{EFFF880F-9FCD-433F-BC48-BF245909A8A0}" type="presParOf" srcId="{5405A124-E096-4246-AE52-104FA8087043}" destId="{E9707622-423A-4C10-A6DB-7D7229A5F5B3}" srcOrd="1" destOrd="0" presId="urn:microsoft.com/office/officeart/2005/8/layout/orgChart1"/>
    <dgm:cxn modelId="{EBEE9A51-EDAD-446F-B651-661A734A017E}" type="presParOf" srcId="{B5367758-3F96-400F-931B-0310655B3314}" destId="{4F6932F7-1464-44B8-9663-4D25F35E82E1}" srcOrd="1" destOrd="0" presId="urn:microsoft.com/office/officeart/2005/8/layout/orgChart1"/>
    <dgm:cxn modelId="{8D3587B8-7F75-4557-A87C-41E1A5CEC51A}" type="presParOf" srcId="{B5367758-3F96-400F-931B-0310655B3314}" destId="{97F42B52-750C-4EDD-9BEB-9F17F17E35F3}" srcOrd="2" destOrd="0" presId="urn:microsoft.com/office/officeart/2005/8/layout/orgChart1"/>
    <dgm:cxn modelId="{580B506E-3CBD-45CB-B939-9250EA516374}" type="presParOf" srcId="{A19D7443-2472-4F2E-91DD-D2ACE77653C6}" destId="{74D5AF50-70B0-4640-BF72-248EEF863F9E}" srcOrd="2" destOrd="0" presId="urn:microsoft.com/office/officeart/2005/8/layout/orgChart1"/>
    <dgm:cxn modelId="{A20690EA-3368-4D47-AB3D-722661F097DA}" type="presParOf" srcId="{A19D7443-2472-4F2E-91DD-D2ACE77653C6}" destId="{DD114103-12FC-490D-9FAB-BDBF3DB5C746}" srcOrd="3" destOrd="0" presId="urn:microsoft.com/office/officeart/2005/8/layout/orgChart1"/>
    <dgm:cxn modelId="{50DCBE99-5105-493A-A1EE-DFD99E50C397}" type="presParOf" srcId="{DD114103-12FC-490D-9FAB-BDBF3DB5C746}" destId="{B1465359-F5C4-43E6-819C-7DF6EAF7B96A}" srcOrd="0" destOrd="0" presId="urn:microsoft.com/office/officeart/2005/8/layout/orgChart1"/>
    <dgm:cxn modelId="{56DA4DEA-B717-46BC-88D5-956598B02906}" type="presParOf" srcId="{B1465359-F5C4-43E6-819C-7DF6EAF7B96A}" destId="{9F2B4A32-7805-4BC9-A2FF-D61A9D5F258F}" srcOrd="0" destOrd="0" presId="urn:microsoft.com/office/officeart/2005/8/layout/orgChart1"/>
    <dgm:cxn modelId="{27BFF8B1-B465-45B6-B471-D99CD973BEE0}" type="presParOf" srcId="{B1465359-F5C4-43E6-819C-7DF6EAF7B96A}" destId="{E14CCDE8-8481-4678-BD85-CE121C3B932E}" srcOrd="1" destOrd="0" presId="urn:microsoft.com/office/officeart/2005/8/layout/orgChart1"/>
    <dgm:cxn modelId="{B3A645F3-D346-4155-A9B3-28A2C15953F0}" type="presParOf" srcId="{DD114103-12FC-490D-9FAB-BDBF3DB5C746}" destId="{64FD084A-1F36-4FAC-AEC8-66B34A481647}" srcOrd="1" destOrd="0" presId="urn:microsoft.com/office/officeart/2005/8/layout/orgChart1"/>
    <dgm:cxn modelId="{8DB5D650-FC71-427B-82B4-C2E0E4E75916}" type="presParOf" srcId="{DD114103-12FC-490D-9FAB-BDBF3DB5C746}" destId="{D802309B-41B5-41BC-B702-8F7C1B02381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EF2097DB-E83E-4733-9035-9D4DFF368FA3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85250E1-9598-4F36-9EC2-6ABED4852900}">
      <dgm:prSet phldrT="[Texto]"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Director(a) </a:t>
          </a:r>
          <a:r>
            <a:rPr lang="es-ES" altLang="es-MX" sz="1200" b="0" dirty="0" smtClean="0">
              <a:solidFill>
                <a:schemeClr val="tx1"/>
              </a:solidFill>
              <a:latin typeface="+mn-lt"/>
            </a:rPr>
            <a:t>de Eficiencia </a:t>
          </a:r>
          <a:r>
            <a:rPr lang="es-ES" altLang="es-MX" sz="1200" b="0" dirty="0" smtClean="0">
              <a:solidFill>
                <a:schemeClr val="tx1"/>
              </a:solidFill>
              <a:latin typeface="+mn-lt"/>
            </a:rPr>
            <a:t>Energética</a:t>
          </a:r>
          <a:endParaRPr lang="es-ES" altLang="es-MX" sz="1200" b="0" dirty="0" smtClean="0">
            <a:solidFill>
              <a:schemeClr val="tx1"/>
            </a:solidFill>
            <a:latin typeface="+mn-lt"/>
          </a:endParaRPr>
        </a:p>
      </dgm:t>
    </dgm:pt>
    <dgm:pt modelId="{4153BE11-2CA8-4614-89A9-43DE91D6A45D}" type="parTrans" cxnId="{40A717F3-9600-44FA-A943-1FDE5EA561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8E552C5F-2C65-4A40-A935-D8BA218B6934}" type="sibTrans" cxnId="{40A717F3-9600-44FA-A943-1FDE5EA561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31648997-91D0-4DA3-87E1-5ACF837B614A}" type="asst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23482AC-D9A4-4401-B0D5-2B1BEA60C995}" type="parTrans" cxnId="{726B0959-CD90-4F02-B6DF-5D76F9C7E8EA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D33CC0A-9E7D-408F-B56C-F166369ED806}" type="sibTrans" cxnId="{726B0959-CD90-4F02-B6DF-5D76F9C7E8EA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5880C4A-6F11-46C2-8B9A-661B216BF023}" type="asst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Contaminación 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Visual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3724BB8-C978-4CB3-852D-241473B84F3E}" type="parTrans" cxnId="{6A1D7830-3BDA-49EE-AA35-982D5138AC3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80B0CF93-72C0-4909-A71C-8A7DE923CAA7}" type="sibTrans" cxnId="{6A1D7830-3BDA-49EE-AA35-982D5138AC3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5949BE1-2135-4925-9AA9-113C8ED1D3E4}">
      <dgm:prSet custT="1"/>
      <dgm:spPr/>
      <dgm:t>
        <a:bodyPr/>
        <a:lstStyle/>
        <a:p>
          <a:r>
            <a:rPr lang="es-ES" sz="1200" dirty="0" smtClean="0"/>
            <a:t>Jefe(a) de Edificios Verdes Sostenibles y Servicios </a:t>
          </a:r>
          <a:br>
            <a:rPr lang="es-ES" sz="1200" dirty="0" smtClean="0"/>
          </a:br>
          <a:r>
            <a:rPr lang="es-ES" sz="1200" dirty="0" smtClean="0"/>
            <a:t>Públicos</a:t>
          </a:r>
          <a:endParaRPr lang="es-ES" sz="1200" dirty="0" smtClean="0"/>
        </a:p>
      </dgm:t>
    </dgm:pt>
    <dgm:pt modelId="{6A728CFA-0D8A-4E7E-B4D0-B574C784B1DC}" type="parTrans" cxnId="{7D974B2C-541F-439C-9A35-1EEEBED3515D}">
      <dgm:prSet/>
      <dgm:spPr/>
      <dgm:t>
        <a:bodyPr/>
        <a:lstStyle/>
        <a:p>
          <a:endParaRPr lang="es-ES"/>
        </a:p>
      </dgm:t>
    </dgm:pt>
    <dgm:pt modelId="{C5B80406-7EC0-43DE-AA6F-71611105EEE4}" type="sibTrans" cxnId="{7D974B2C-541F-439C-9A35-1EEEBED3515D}">
      <dgm:prSet/>
      <dgm:spPr/>
      <dgm:t>
        <a:bodyPr/>
        <a:lstStyle/>
        <a:p>
          <a:endParaRPr lang="es-ES"/>
        </a:p>
      </dgm:t>
    </dgm:pt>
    <dgm:pt modelId="{309A7CE9-DAA4-4654-AEF7-AE894D8AA572}">
      <dgm:prSet custT="1"/>
      <dgm:spPr/>
      <dgm:t>
        <a:bodyPr/>
        <a:lstStyle/>
        <a:p>
          <a:r>
            <a:rPr lang="es-ES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Coordinador(a) de Proyectos </a:t>
          </a:r>
          <a:r>
            <a:rPr lang="es-ES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Estratégicos</a:t>
          </a:r>
          <a:endParaRPr lang="es-MX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855724-6C45-433B-A0A7-592214163F7F}" type="parTrans" cxnId="{D8C85CE6-D2A9-4627-96F4-1DBF6B0F04E3}">
      <dgm:prSet/>
      <dgm:spPr/>
      <dgm:t>
        <a:bodyPr/>
        <a:lstStyle/>
        <a:p>
          <a:endParaRPr lang="es-ES"/>
        </a:p>
      </dgm:t>
    </dgm:pt>
    <dgm:pt modelId="{4ED691D2-9529-44D2-B595-22A0F471A946}" type="sibTrans" cxnId="{D8C85CE6-D2A9-4627-96F4-1DBF6B0F04E3}">
      <dgm:prSet/>
      <dgm:spPr/>
      <dgm:t>
        <a:bodyPr/>
        <a:lstStyle/>
        <a:p>
          <a:endParaRPr lang="es-ES"/>
        </a:p>
      </dgm:t>
    </dgm:pt>
    <dgm:pt modelId="{44D16C6D-FFD8-4F12-8A66-7C90F24BB3AD}" type="pres">
      <dgm:prSet presAssocID="{EF2097DB-E83E-4733-9035-9D4DFF368F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9DF6628-7C74-4477-986C-38BC8419E114}" type="pres">
      <dgm:prSet presAssocID="{D85250E1-9598-4F36-9EC2-6ABED4852900}" presName="hierRoot1" presStyleCnt="0">
        <dgm:presLayoutVars>
          <dgm:hierBranch val="init"/>
        </dgm:presLayoutVars>
      </dgm:prSet>
      <dgm:spPr/>
    </dgm:pt>
    <dgm:pt modelId="{1E96FC96-5646-47A5-AA72-BDBFBA00868F}" type="pres">
      <dgm:prSet presAssocID="{D85250E1-9598-4F36-9EC2-6ABED4852900}" presName="rootComposite1" presStyleCnt="0"/>
      <dgm:spPr/>
    </dgm:pt>
    <dgm:pt modelId="{1DDF3341-169C-4EFE-ADBA-38B1A87931C8}" type="pres">
      <dgm:prSet presAssocID="{D85250E1-9598-4F36-9EC2-6ABED4852900}" presName="rootText1" presStyleLbl="node0" presStyleIdx="0" presStyleCnt="1" custScaleX="132439" custScaleY="140006" custLinFactNeighborY="-176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B1C86-6DF2-4929-A8F1-B6C40777036D}" type="pres">
      <dgm:prSet presAssocID="{D85250E1-9598-4F36-9EC2-6ABED485290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F600D0D-B0D5-4A5D-8F7F-0D436687B28C}" type="pres">
      <dgm:prSet presAssocID="{D85250E1-9598-4F36-9EC2-6ABED4852900}" presName="hierChild2" presStyleCnt="0"/>
      <dgm:spPr/>
    </dgm:pt>
    <dgm:pt modelId="{947F2288-0747-46AE-807D-893CF491CFAA}" type="pres">
      <dgm:prSet presAssocID="{6A728CFA-0D8A-4E7E-B4D0-B574C784B1DC}" presName="Name37" presStyleLbl="parChTrans1D2" presStyleIdx="0" presStyleCnt="4"/>
      <dgm:spPr/>
      <dgm:t>
        <a:bodyPr/>
        <a:lstStyle/>
        <a:p>
          <a:endParaRPr lang="es-ES"/>
        </a:p>
      </dgm:t>
    </dgm:pt>
    <dgm:pt modelId="{C83B7BA2-8490-488B-BCFF-AEEE15A51F31}" type="pres">
      <dgm:prSet presAssocID="{15949BE1-2135-4925-9AA9-113C8ED1D3E4}" presName="hierRoot2" presStyleCnt="0">
        <dgm:presLayoutVars>
          <dgm:hierBranch val="init"/>
        </dgm:presLayoutVars>
      </dgm:prSet>
      <dgm:spPr/>
    </dgm:pt>
    <dgm:pt modelId="{A6ED58B0-A1F0-4B5C-A36E-AE770200BCC3}" type="pres">
      <dgm:prSet presAssocID="{15949BE1-2135-4925-9AA9-113C8ED1D3E4}" presName="rootComposite" presStyleCnt="0"/>
      <dgm:spPr/>
    </dgm:pt>
    <dgm:pt modelId="{49CC95F4-CDDD-445B-AE1B-CBB6B42E49A9}" type="pres">
      <dgm:prSet presAssocID="{15949BE1-2135-4925-9AA9-113C8ED1D3E4}" presName="rootText" presStyleLbl="node2" presStyleIdx="0" presStyleCnt="2" custScaleY="106027" custLinFactNeighborY="213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FFF2A1B-F9D9-4729-BE28-4657615E82DA}" type="pres">
      <dgm:prSet presAssocID="{15949BE1-2135-4925-9AA9-113C8ED1D3E4}" presName="rootConnector" presStyleLbl="node2" presStyleIdx="0" presStyleCnt="2"/>
      <dgm:spPr/>
      <dgm:t>
        <a:bodyPr/>
        <a:lstStyle/>
        <a:p>
          <a:endParaRPr lang="es-ES"/>
        </a:p>
      </dgm:t>
    </dgm:pt>
    <dgm:pt modelId="{9BD46262-847A-4B67-A332-D571B93C1B2A}" type="pres">
      <dgm:prSet presAssocID="{15949BE1-2135-4925-9AA9-113C8ED1D3E4}" presName="hierChild4" presStyleCnt="0"/>
      <dgm:spPr/>
    </dgm:pt>
    <dgm:pt modelId="{96951461-0C74-431C-99B9-1C4CB643AE07}" type="pres">
      <dgm:prSet presAssocID="{15949BE1-2135-4925-9AA9-113C8ED1D3E4}" presName="hierChild5" presStyleCnt="0"/>
      <dgm:spPr/>
    </dgm:pt>
    <dgm:pt modelId="{D6B3644C-4720-44C9-87D8-96F0D3E0C1F9}" type="pres">
      <dgm:prSet presAssocID="{CC855724-6C45-433B-A0A7-592214163F7F}" presName="Name37" presStyleLbl="parChTrans1D2" presStyleIdx="1" presStyleCnt="4"/>
      <dgm:spPr/>
      <dgm:t>
        <a:bodyPr/>
        <a:lstStyle/>
        <a:p>
          <a:endParaRPr lang="es-ES"/>
        </a:p>
      </dgm:t>
    </dgm:pt>
    <dgm:pt modelId="{717373A5-67AE-4FCB-A7A7-0F1F173B17A3}" type="pres">
      <dgm:prSet presAssocID="{309A7CE9-DAA4-4654-AEF7-AE894D8AA572}" presName="hierRoot2" presStyleCnt="0">
        <dgm:presLayoutVars>
          <dgm:hierBranch val="init"/>
        </dgm:presLayoutVars>
      </dgm:prSet>
      <dgm:spPr/>
    </dgm:pt>
    <dgm:pt modelId="{B9B3AB69-6CC2-4220-9AAC-EEFB3559A17E}" type="pres">
      <dgm:prSet presAssocID="{309A7CE9-DAA4-4654-AEF7-AE894D8AA572}" presName="rootComposite" presStyleCnt="0"/>
      <dgm:spPr/>
    </dgm:pt>
    <dgm:pt modelId="{068A7CDD-2330-42FA-BABE-F3C47D3DBDE6}" type="pres">
      <dgm:prSet presAssocID="{309A7CE9-DAA4-4654-AEF7-AE894D8AA572}" presName="rootText" presStyleLbl="node2" presStyleIdx="1" presStyleCnt="2" custScaleY="106027" custLinFactNeighborY="213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11F8C93-1D39-44F5-9F18-D7AAF4223B27}" type="pres">
      <dgm:prSet presAssocID="{309A7CE9-DAA4-4654-AEF7-AE894D8AA572}" presName="rootConnector" presStyleLbl="node2" presStyleIdx="1" presStyleCnt="2"/>
      <dgm:spPr/>
      <dgm:t>
        <a:bodyPr/>
        <a:lstStyle/>
        <a:p>
          <a:endParaRPr lang="es-ES"/>
        </a:p>
      </dgm:t>
    </dgm:pt>
    <dgm:pt modelId="{8F1AD271-9CCC-4CB9-924F-755B78EE13A4}" type="pres">
      <dgm:prSet presAssocID="{309A7CE9-DAA4-4654-AEF7-AE894D8AA572}" presName="hierChild4" presStyleCnt="0"/>
      <dgm:spPr/>
    </dgm:pt>
    <dgm:pt modelId="{8DF112CD-7838-44A6-8DE1-3460E98643C9}" type="pres">
      <dgm:prSet presAssocID="{309A7CE9-DAA4-4654-AEF7-AE894D8AA572}" presName="hierChild5" presStyleCnt="0"/>
      <dgm:spPr/>
    </dgm:pt>
    <dgm:pt modelId="{95B81725-2628-4AA2-B9D2-8898553729AF}" type="pres">
      <dgm:prSet presAssocID="{D85250E1-9598-4F36-9EC2-6ABED4852900}" presName="hierChild3" presStyleCnt="0"/>
      <dgm:spPr/>
    </dgm:pt>
    <dgm:pt modelId="{F01F8EB8-42C4-48EF-BCBD-9C8F871E18D7}" type="pres">
      <dgm:prSet presAssocID="{823482AC-D9A4-4401-B0D5-2B1BEA60C995}" presName="Name111" presStyleLbl="parChTrans1D2" presStyleIdx="2" presStyleCnt="4"/>
      <dgm:spPr/>
      <dgm:t>
        <a:bodyPr/>
        <a:lstStyle/>
        <a:p>
          <a:endParaRPr lang="es-ES"/>
        </a:p>
      </dgm:t>
    </dgm:pt>
    <dgm:pt modelId="{9F46A9FA-200B-40C8-A351-4793B0AFEEF2}" type="pres">
      <dgm:prSet presAssocID="{31648997-91D0-4DA3-87E1-5ACF837B614A}" presName="hierRoot3" presStyleCnt="0">
        <dgm:presLayoutVars>
          <dgm:hierBranch val="init"/>
        </dgm:presLayoutVars>
      </dgm:prSet>
      <dgm:spPr/>
    </dgm:pt>
    <dgm:pt modelId="{82A3E5BC-5255-43CF-9026-7B3A4039B311}" type="pres">
      <dgm:prSet presAssocID="{31648997-91D0-4DA3-87E1-5ACF837B614A}" presName="rootComposite3" presStyleCnt="0"/>
      <dgm:spPr/>
    </dgm:pt>
    <dgm:pt modelId="{FD2A367D-842C-4863-99B4-A1DFAB424661}" type="pres">
      <dgm:prSet presAssocID="{31648997-91D0-4DA3-87E1-5ACF837B614A}" presName="rootText3" presStyleLbl="asst1" presStyleIdx="0" presStyleCnt="2" custScaleX="88923" custScaleY="94599" custLinFactNeighborX="-2151" custLinFactNeighborY="-70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7D4114-19A3-474D-AF72-64CD207EFE02}" type="pres">
      <dgm:prSet presAssocID="{31648997-91D0-4DA3-87E1-5ACF837B614A}" presName="rootConnector3" presStyleLbl="asst1" presStyleIdx="0" presStyleCnt="2"/>
      <dgm:spPr/>
      <dgm:t>
        <a:bodyPr/>
        <a:lstStyle/>
        <a:p>
          <a:endParaRPr lang="es-ES"/>
        </a:p>
      </dgm:t>
    </dgm:pt>
    <dgm:pt modelId="{67844A0E-DCDE-448F-A9AF-038AF6D8E5CF}" type="pres">
      <dgm:prSet presAssocID="{31648997-91D0-4DA3-87E1-5ACF837B614A}" presName="hierChild6" presStyleCnt="0"/>
      <dgm:spPr/>
    </dgm:pt>
    <dgm:pt modelId="{C342B25C-26C1-4930-A4B3-42604B1C3858}" type="pres">
      <dgm:prSet presAssocID="{31648997-91D0-4DA3-87E1-5ACF837B614A}" presName="hierChild7" presStyleCnt="0"/>
      <dgm:spPr/>
    </dgm:pt>
    <dgm:pt modelId="{A5DFD958-B3C6-42EE-A23D-3CD51C53AF92}" type="pres">
      <dgm:prSet presAssocID="{63724BB8-C978-4CB3-852D-241473B84F3E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6E31E028-2E59-4150-80D5-2431C3D951A4}" type="pres">
      <dgm:prSet presAssocID="{75880C4A-6F11-46C2-8B9A-661B216BF023}" presName="hierRoot3" presStyleCnt="0">
        <dgm:presLayoutVars>
          <dgm:hierBranch val="init"/>
        </dgm:presLayoutVars>
      </dgm:prSet>
      <dgm:spPr/>
    </dgm:pt>
    <dgm:pt modelId="{CFBA94A7-742D-48CA-8038-A0F08EE07218}" type="pres">
      <dgm:prSet presAssocID="{75880C4A-6F11-46C2-8B9A-661B216BF023}" presName="rootComposite3" presStyleCnt="0"/>
      <dgm:spPr/>
    </dgm:pt>
    <dgm:pt modelId="{BC24CE38-2F47-4C32-9223-6621B1AB1DE8}" type="pres">
      <dgm:prSet presAssocID="{75880C4A-6F11-46C2-8B9A-661B216BF023}" presName="rootText3" presStyleLbl="asst1" presStyleIdx="1" presStyleCnt="2" custScaleX="88923" custScaleY="94599" custLinFactNeighborX="-2151" custLinFactNeighborY="-70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33746F-62A8-41DD-8364-6E5604EDEDC4}" type="pres">
      <dgm:prSet presAssocID="{75880C4A-6F11-46C2-8B9A-661B216BF023}" presName="rootConnector3" presStyleLbl="asst1" presStyleIdx="1" presStyleCnt="2"/>
      <dgm:spPr/>
      <dgm:t>
        <a:bodyPr/>
        <a:lstStyle/>
        <a:p>
          <a:endParaRPr lang="es-ES"/>
        </a:p>
      </dgm:t>
    </dgm:pt>
    <dgm:pt modelId="{06E13177-74F3-41BF-844E-7A33DB4CD369}" type="pres">
      <dgm:prSet presAssocID="{75880C4A-6F11-46C2-8B9A-661B216BF023}" presName="hierChild6" presStyleCnt="0"/>
      <dgm:spPr/>
    </dgm:pt>
    <dgm:pt modelId="{5E0336E7-0C47-47FF-9762-31C08CCF2D73}" type="pres">
      <dgm:prSet presAssocID="{75880C4A-6F11-46C2-8B9A-661B216BF023}" presName="hierChild7" presStyleCnt="0"/>
      <dgm:spPr/>
    </dgm:pt>
  </dgm:ptLst>
  <dgm:cxnLst>
    <dgm:cxn modelId="{EECA4631-CD93-44AC-9B34-85C9F321F9B8}" type="presOf" srcId="{31648997-91D0-4DA3-87E1-5ACF837B614A}" destId="{E57D4114-19A3-474D-AF72-64CD207EFE02}" srcOrd="1" destOrd="0" presId="urn:microsoft.com/office/officeart/2005/8/layout/orgChart1"/>
    <dgm:cxn modelId="{8F0C2E88-1684-4EA1-95F2-F3964C797C36}" type="presOf" srcId="{309A7CE9-DAA4-4654-AEF7-AE894D8AA572}" destId="{068A7CDD-2330-42FA-BABE-F3C47D3DBDE6}" srcOrd="0" destOrd="0" presId="urn:microsoft.com/office/officeart/2005/8/layout/orgChart1"/>
    <dgm:cxn modelId="{CCAB0672-82FA-42D7-9E64-10C3001169C2}" type="presOf" srcId="{D85250E1-9598-4F36-9EC2-6ABED4852900}" destId="{C6AB1C86-6DF2-4929-A8F1-B6C40777036D}" srcOrd="1" destOrd="0" presId="urn:microsoft.com/office/officeart/2005/8/layout/orgChart1"/>
    <dgm:cxn modelId="{7E3D0953-8B51-4E8B-B222-6AB723C45C5B}" type="presOf" srcId="{823482AC-D9A4-4401-B0D5-2B1BEA60C995}" destId="{F01F8EB8-42C4-48EF-BCBD-9C8F871E18D7}" srcOrd="0" destOrd="0" presId="urn:microsoft.com/office/officeart/2005/8/layout/orgChart1"/>
    <dgm:cxn modelId="{6E50B323-D111-45F6-BAE4-9E4630A5BEA5}" type="presOf" srcId="{63724BB8-C978-4CB3-852D-241473B84F3E}" destId="{A5DFD958-B3C6-42EE-A23D-3CD51C53AF92}" srcOrd="0" destOrd="0" presId="urn:microsoft.com/office/officeart/2005/8/layout/orgChart1"/>
    <dgm:cxn modelId="{CA3B3029-B80C-4B59-A00D-D4970C546E4F}" type="presOf" srcId="{D85250E1-9598-4F36-9EC2-6ABED4852900}" destId="{1DDF3341-169C-4EFE-ADBA-38B1A87931C8}" srcOrd="0" destOrd="0" presId="urn:microsoft.com/office/officeart/2005/8/layout/orgChart1"/>
    <dgm:cxn modelId="{6A1D7830-3BDA-49EE-AA35-982D5138AC35}" srcId="{D85250E1-9598-4F36-9EC2-6ABED4852900}" destId="{75880C4A-6F11-46C2-8B9A-661B216BF023}" srcOrd="1" destOrd="0" parTransId="{63724BB8-C978-4CB3-852D-241473B84F3E}" sibTransId="{80B0CF93-72C0-4909-A71C-8A7DE923CAA7}"/>
    <dgm:cxn modelId="{5D555E39-7360-4B29-A1BA-094E58695EE7}" type="presOf" srcId="{15949BE1-2135-4925-9AA9-113C8ED1D3E4}" destId="{49CC95F4-CDDD-445B-AE1B-CBB6B42E49A9}" srcOrd="0" destOrd="0" presId="urn:microsoft.com/office/officeart/2005/8/layout/orgChart1"/>
    <dgm:cxn modelId="{726B0959-CD90-4F02-B6DF-5D76F9C7E8EA}" srcId="{D85250E1-9598-4F36-9EC2-6ABED4852900}" destId="{31648997-91D0-4DA3-87E1-5ACF837B614A}" srcOrd="0" destOrd="0" parTransId="{823482AC-D9A4-4401-B0D5-2B1BEA60C995}" sibTransId="{ED33CC0A-9E7D-408F-B56C-F166369ED806}"/>
    <dgm:cxn modelId="{22F5E642-35ED-459C-94C6-4F524144F1E9}" type="presOf" srcId="{75880C4A-6F11-46C2-8B9A-661B216BF023}" destId="{BC24CE38-2F47-4C32-9223-6621B1AB1DE8}" srcOrd="0" destOrd="0" presId="urn:microsoft.com/office/officeart/2005/8/layout/orgChart1"/>
    <dgm:cxn modelId="{E119E848-F5E6-4703-84EF-68058FDB935F}" type="presOf" srcId="{75880C4A-6F11-46C2-8B9A-661B216BF023}" destId="{AA33746F-62A8-41DD-8364-6E5604EDEDC4}" srcOrd="1" destOrd="0" presId="urn:microsoft.com/office/officeart/2005/8/layout/orgChart1"/>
    <dgm:cxn modelId="{2199C9E9-B85F-4690-A0C2-32D69E138D02}" type="presOf" srcId="{6A728CFA-0D8A-4E7E-B4D0-B574C784B1DC}" destId="{947F2288-0747-46AE-807D-893CF491CFAA}" srcOrd="0" destOrd="0" presId="urn:microsoft.com/office/officeart/2005/8/layout/orgChart1"/>
    <dgm:cxn modelId="{0A7F5ED3-8D86-4212-9F33-990B839C6399}" type="presOf" srcId="{EF2097DB-E83E-4733-9035-9D4DFF368FA3}" destId="{44D16C6D-FFD8-4F12-8A66-7C90F24BB3AD}" srcOrd="0" destOrd="0" presId="urn:microsoft.com/office/officeart/2005/8/layout/orgChart1"/>
    <dgm:cxn modelId="{29EAD740-5C99-446C-9C7E-4F432B2A31AA}" type="presOf" srcId="{309A7CE9-DAA4-4654-AEF7-AE894D8AA572}" destId="{611F8C93-1D39-44F5-9F18-D7AAF4223B27}" srcOrd="1" destOrd="0" presId="urn:microsoft.com/office/officeart/2005/8/layout/orgChart1"/>
    <dgm:cxn modelId="{7D974B2C-541F-439C-9A35-1EEEBED3515D}" srcId="{D85250E1-9598-4F36-9EC2-6ABED4852900}" destId="{15949BE1-2135-4925-9AA9-113C8ED1D3E4}" srcOrd="2" destOrd="0" parTransId="{6A728CFA-0D8A-4E7E-B4D0-B574C784B1DC}" sibTransId="{C5B80406-7EC0-43DE-AA6F-71611105EEE4}"/>
    <dgm:cxn modelId="{831605FE-B41A-44E5-B446-0E1C47489492}" type="presOf" srcId="{31648997-91D0-4DA3-87E1-5ACF837B614A}" destId="{FD2A367D-842C-4863-99B4-A1DFAB424661}" srcOrd="0" destOrd="0" presId="urn:microsoft.com/office/officeart/2005/8/layout/orgChart1"/>
    <dgm:cxn modelId="{40A717F3-9600-44FA-A943-1FDE5EA5616F}" srcId="{EF2097DB-E83E-4733-9035-9D4DFF368FA3}" destId="{D85250E1-9598-4F36-9EC2-6ABED4852900}" srcOrd="0" destOrd="0" parTransId="{4153BE11-2CA8-4614-89A9-43DE91D6A45D}" sibTransId="{8E552C5F-2C65-4A40-A935-D8BA218B6934}"/>
    <dgm:cxn modelId="{D8C85CE6-D2A9-4627-96F4-1DBF6B0F04E3}" srcId="{D85250E1-9598-4F36-9EC2-6ABED4852900}" destId="{309A7CE9-DAA4-4654-AEF7-AE894D8AA572}" srcOrd="3" destOrd="0" parTransId="{CC855724-6C45-433B-A0A7-592214163F7F}" sibTransId="{4ED691D2-9529-44D2-B595-22A0F471A946}"/>
    <dgm:cxn modelId="{63FB9982-8B58-47F4-B325-A7AFB85B2CA0}" type="presOf" srcId="{15949BE1-2135-4925-9AA9-113C8ED1D3E4}" destId="{1FFF2A1B-F9D9-4729-BE28-4657615E82DA}" srcOrd="1" destOrd="0" presId="urn:microsoft.com/office/officeart/2005/8/layout/orgChart1"/>
    <dgm:cxn modelId="{72FE5BD6-5496-408E-B37D-8156DD9F934A}" type="presOf" srcId="{CC855724-6C45-433B-A0A7-592214163F7F}" destId="{D6B3644C-4720-44C9-87D8-96F0D3E0C1F9}" srcOrd="0" destOrd="0" presId="urn:microsoft.com/office/officeart/2005/8/layout/orgChart1"/>
    <dgm:cxn modelId="{FDA43392-982A-4C36-8C23-BD06170DE31C}" type="presParOf" srcId="{44D16C6D-FFD8-4F12-8A66-7C90F24BB3AD}" destId="{39DF6628-7C74-4477-986C-38BC8419E114}" srcOrd="0" destOrd="0" presId="urn:microsoft.com/office/officeart/2005/8/layout/orgChart1"/>
    <dgm:cxn modelId="{D10BE828-82BB-4F16-B9DF-E5B5C32DD2D2}" type="presParOf" srcId="{39DF6628-7C74-4477-986C-38BC8419E114}" destId="{1E96FC96-5646-47A5-AA72-BDBFBA00868F}" srcOrd="0" destOrd="0" presId="urn:microsoft.com/office/officeart/2005/8/layout/orgChart1"/>
    <dgm:cxn modelId="{B1C7B2A7-19BB-4AAD-841B-EE88DC8971A0}" type="presParOf" srcId="{1E96FC96-5646-47A5-AA72-BDBFBA00868F}" destId="{1DDF3341-169C-4EFE-ADBA-38B1A87931C8}" srcOrd="0" destOrd="0" presId="urn:microsoft.com/office/officeart/2005/8/layout/orgChart1"/>
    <dgm:cxn modelId="{B33DF5DA-28AF-4939-A21A-119432B62562}" type="presParOf" srcId="{1E96FC96-5646-47A5-AA72-BDBFBA00868F}" destId="{C6AB1C86-6DF2-4929-A8F1-B6C40777036D}" srcOrd="1" destOrd="0" presId="urn:microsoft.com/office/officeart/2005/8/layout/orgChart1"/>
    <dgm:cxn modelId="{B0C5B1A1-206C-4434-BA37-04813B3AE3DB}" type="presParOf" srcId="{39DF6628-7C74-4477-986C-38BC8419E114}" destId="{8F600D0D-B0D5-4A5D-8F7F-0D436687B28C}" srcOrd="1" destOrd="0" presId="urn:microsoft.com/office/officeart/2005/8/layout/orgChart1"/>
    <dgm:cxn modelId="{A294F475-30CC-4D6B-9591-52E0250A54CA}" type="presParOf" srcId="{8F600D0D-B0D5-4A5D-8F7F-0D436687B28C}" destId="{947F2288-0747-46AE-807D-893CF491CFAA}" srcOrd="0" destOrd="0" presId="urn:microsoft.com/office/officeart/2005/8/layout/orgChart1"/>
    <dgm:cxn modelId="{8BB3A16F-C217-4325-AE91-444B53252E67}" type="presParOf" srcId="{8F600D0D-B0D5-4A5D-8F7F-0D436687B28C}" destId="{C83B7BA2-8490-488B-BCFF-AEEE15A51F31}" srcOrd="1" destOrd="0" presId="urn:microsoft.com/office/officeart/2005/8/layout/orgChart1"/>
    <dgm:cxn modelId="{C740C42B-B22A-4BC0-8525-8159D5F71F8B}" type="presParOf" srcId="{C83B7BA2-8490-488B-BCFF-AEEE15A51F31}" destId="{A6ED58B0-A1F0-4B5C-A36E-AE770200BCC3}" srcOrd="0" destOrd="0" presId="urn:microsoft.com/office/officeart/2005/8/layout/orgChart1"/>
    <dgm:cxn modelId="{1E0B8543-F58C-46CD-BB01-58BB07B07C22}" type="presParOf" srcId="{A6ED58B0-A1F0-4B5C-A36E-AE770200BCC3}" destId="{49CC95F4-CDDD-445B-AE1B-CBB6B42E49A9}" srcOrd="0" destOrd="0" presId="urn:microsoft.com/office/officeart/2005/8/layout/orgChart1"/>
    <dgm:cxn modelId="{BD53F962-0755-4CF9-8EBA-6BC5852A72FC}" type="presParOf" srcId="{A6ED58B0-A1F0-4B5C-A36E-AE770200BCC3}" destId="{1FFF2A1B-F9D9-4729-BE28-4657615E82DA}" srcOrd="1" destOrd="0" presId="urn:microsoft.com/office/officeart/2005/8/layout/orgChart1"/>
    <dgm:cxn modelId="{FCE321E2-D772-4AAC-AFEB-7FC643E2CE4A}" type="presParOf" srcId="{C83B7BA2-8490-488B-BCFF-AEEE15A51F31}" destId="{9BD46262-847A-4B67-A332-D571B93C1B2A}" srcOrd="1" destOrd="0" presId="urn:microsoft.com/office/officeart/2005/8/layout/orgChart1"/>
    <dgm:cxn modelId="{2042B986-0183-447C-857C-63DD687F2F62}" type="presParOf" srcId="{C83B7BA2-8490-488B-BCFF-AEEE15A51F31}" destId="{96951461-0C74-431C-99B9-1C4CB643AE07}" srcOrd="2" destOrd="0" presId="urn:microsoft.com/office/officeart/2005/8/layout/orgChart1"/>
    <dgm:cxn modelId="{2E78CC57-821B-4969-A47C-99CED863F1BF}" type="presParOf" srcId="{8F600D0D-B0D5-4A5D-8F7F-0D436687B28C}" destId="{D6B3644C-4720-44C9-87D8-96F0D3E0C1F9}" srcOrd="2" destOrd="0" presId="urn:microsoft.com/office/officeart/2005/8/layout/orgChart1"/>
    <dgm:cxn modelId="{B5545351-ECC6-4A1B-8BA8-7F4343D581CD}" type="presParOf" srcId="{8F600D0D-B0D5-4A5D-8F7F-0D436687B28C}" destId="{717373A5-67AE-4FCB-A7A7-0F1F173B17A3}" srcOrd="3" destOrd="0" presId="urn:microsoft.com/office/officeart/2005/8/layout/orgChart1"/>
    <dgm:cxn modelId="{B7449CA5-8BF6-4EBA-8193-7DD88DFB7389}" type="presParOf" srcId="{717373A5-67AE-4FCB-A7A7-0F1F173B17A3}" destId="{B9B3AB69-6CC2-4220-9AAC-EEFB3559A17E}" srcOrd="0" destOrd="0" presId="urn:microsoft.com/office/officeart/2005/8/layout/orgChart1"/>
    <dgm:cxn modelId="{BE9EF530-9FD2-4CED-A30F-D66809C3107E}" type="presParOf" srcId="{B9B3AB69-6CC2-4220-9AAC-EEFB3559A17E}" destId="{068A7CDD-2330-42FA-BABE-F3C47D3DBDE6}" srcOrd="0" destOrd="0" presId="urn:microsoft.com/office/officeart/2005/8/layout/orgChart1"/>
    <dgm:cxn modelId="{566D747C-CAFF-4DD2-B4B7-7E076D0F7C4C}" type="presParOf" srcId="{B9B3AB69-6CC2-4220-9AAC-EEFB3559A17E}" destId="{611F8C93-1D39-44F5-9F18-D7AAF4223B27}" srcOrd="1" destOrd="0" presId="urn:microsoft.com/office/officeart/2005/8/layout/orgChart1"/>
    <dgm:cxn modelId="{B6ABB5B8-787B-4E6B-98EC-AC44922A6576}" type="presParOf" srcId="{717373A5-67AE-4FCB-A7A7-0F1F173B17A3}" destId="{8F1AD271-9CCC-4CB9-924F-755B78EE13A4}" srcOrd="1" destOrd="0" presId="urn:microsoft.com/office/officeart/2005/8/layout/orgChart1"/>
    <dgm:cxn modelId="{978CCB98-F9C1-4F70-86FF-8D552A50DF07}" type="presParOf" srcId="{717373A5-67AE-4FCB-A7A7-0F1F173B17A3}" destId="{8DF112CD-7838-44A6-8DE1-3460E98643C9}" srcOrd="2" destOrd="0" presId="urn:microsoft.com/office/officeart/2005/8/layout/orgChart1"/>
    <dgm:cxn modelId="{3FED888D-E533-4231-8C16-B4D49ECFDF30}" type="presParOf" srcId="{39DF6628-7C74-4477-986C-38BC8419E114}" destId="{95B81725-2628-4AA2-B9D2-8898553729AF}" srcOrd="2" destOrd="0" presId="urn:microsoft.com/office/officeart/2005/8/layout/orgChart1"/>
    <dgm:cxn modelId="{A74AEBDA-0863-4A58-A1E4-04C008C3CF0A}" type="presParOf" srcId="{95B81725-2628-4AA2-B9D2-8898553729AF}" destId="{F01F8EB8-42C4-48EF-BCBD-9C8F871E18D7}" srcOrd="0" destOrd="0" presId="urn:microsoft.com/office/officeart/2005/8/layout/orgChart1"/>
    <dgm:cxn modelId="{B235A668-FA1E-4F4D-9495-0E3FDA99528C}" type="presParOf" srcId="{95B81725-2628-4AA2-B9D2-8898553729AF}" destId="{9F46A9FA-200B-40C8-A351-4793B0AFEEF2}" srcOrd="1" destOrd="0" presId="urn:microsoft.com/office/officeart/2005/8/layout/orgChart1"/>
    <dgm:cxn modelId="{14C19138-CA86-43C2-9F26-891DC5BE8202}" type="presParOf" srcId="{9F46A9FA-200B-40C8-A351-4793B0AFEEF2}" destId="{82A3E5BC-5255-43CF-9026-7B3A4039B311}" srcOrd="0" destOrd="0" presId="urn:microsoft.com/office/officeart/2005/8/layout/orgChart1"/>
    <dgm:cxn modelId="{DCC8A13A-9261-4C2B-872B-786C3FDFBBCF}" type="presParOf" srcId="{82A3E5BC-5255-43CF-9026-7B3A4039B311}" destId="{FD2A367D-842C-4863-99B4-A1DFAB424661}" srcOrd="0" destOrd="0" presId="urn:microsoft.com/office/officeart/2005/8/layout/orgChart1"/>
    <dgm:cxn modelId="{BA80E556-A6F5-4880-B5B3-56AF039AD114}" type="presParOf" srcId="{82A3E5BC-5255-43CF-9026-7B3A4039B311}" destId="{E57D4114-19A3-474D-AF72-64CD207EFE02}" srcOrd="1" destOrd="0" presId="urn:microsoft.com/office/officeart/2005/8/layout/orgChart1"/>
    <dgm:cxn modelId="{82FD52F7-4BE6-4662-8F23-803929E8004C}" type="presParOf" srcId="{9F46A9FA-200B-40C8-A351-4793B0AFEEF2}" destId="{67844A0E-DCDE-448F-A9AF-038AF6D8E5CF}" srcOrd="1" destOrd="0" presId="urn:microsoft.com/office/officeart/2005/8/layout/orgChart1"/>
    <dgm:cxn modelId="{ABBF202C-CF43-44C5-A7A0-C3566A008CBF}" type="presParOf" srcId="{9F46A9FA-200B-40C8-A351-4793B0AFEEF2}" destId="{C342B25C-26C1-4930-A4B3-42604B1C3858}" srcOrd="2" destOrd="0" presId="urn:microsoft.com/office/officeart/2005/8/layout/orgChart1"/>
    <dgm:cxn modelId="{17C096CB-B527-4414-BE32-73ACC6FE81B3}" type="presParOf" srcId="{95B81725-2628-4AA2-B9D2-8898553729AF}" destId="{A5DFD958-B3C6-42EE-A23D-3CD51C53AF92}" srcOrd="2" destOrd="0" presId="urn:microsoft.com/office/officeart/2005/8/layout/orgChart1"/>
    <dgm:cxn modelId="{17247E25-5E75-4A3B-8407-65B5FBA15188}" type="presParOf" srcId="{95B81725-2628-4AA2-B9D2-8898553729AF}" destId="{6E31E028-2E59-4150-80D5-2431C3D951A4}" srcOrd="3" destOrd="0" presId="urn:microsoft.com/office/officeart/2005/8/layout/orgChart1"/>
    <dgm:cxn modelId="{6EE82116-438F-4692-8276-5B011C4FC7DC}" type="presParOf" srcId="{6E31E028-2E59-4150-80D5-2431C3D951A4}" destId="{CFBA94A7-742D-48CA-8038-A0F08EE07218}" srcOrd="0" destOrd="0" presId="urn:microsoft.com/office/officeart/2005/8/layout/orgChart1"/>
    <dgm:cxn modelId="{DF4D4236-147A-491E-A37A-F6A98F69461F}" type="presParOf" srcId="{CFBA94A7-742D-48CA-8038-A0F08EE07218}" destId="{BC24CE38-2F47-4C32-9223-6621B1AB1DE8}" srcOrd="0" destOrd="0" presId="urn:microsoft.com/office/officeart/2005/8/layout/orgChart1"/>
    <dgm:cxn modelId="{1D676183-4DDB-4454-B8EF-041C738A1FE4}" type="presParOf" srcId="{CFBA94A7-742D-48CA-8038-A0F08EE07218}" destId="{AA33746F-62A8-41DD-8364-6E5604EDEDC4}" srcOrd="1" destOrd="0" presId="urn:microsoft.com/office/officeart/2005/8/layout/orgChart1"/>
    <dgm:cxn modelId="{5D60E541-3387-4D29-90B5-00C7CBB8DF9A}" type="presParOf" srcId="{6E31E028-2E59-4150-80D5-2431C3D951A4}" destId="{06E13177-74F3-41BF-844E-7A33DB4CD369}" srcOrd="1" destOrd="0" presId="urn:microsoft.com/office/officeart/2005/8/layout/orgChart1"/>
    <dgm:cxn modelId="{1E2BE0CA-80E4-4D8D-9BDA-CD5CE103FFB3}" type="presParOf" srcId="{6E31E028-2E59-4150-80D5-2431C3D951A4}" destId="{5E0336E7-0C47-47FF-9762-31C08CCF2D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EF2097DB-E83E-4733-9035-9D4DFF368FA3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85250E1-9598-4F36-9EC2-6ABED4852900}">
      <dgm:prSet phldrT="[Texto]"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Contaminación Visual</a:t>
          </a:r>
          <a:endParaRPr lang="es-ES" sz="1200" dirty="0" smtClean="0">
            <a:latin typeface="+mn-lt"/>
          </a:endParaRPr>
        </a:p>
      </dgm:t>
    </dgm:pt>
    <dgm:pt modelId="{4153BE11-2CA8-4614-89A9-43DE91D6A45D}" type="parTrans" cxnId="{40A717F3-9600-44FA-A943-1FDE5EA5616F}">
      <dgm:prSet/>
      <dgm:spPr/>
      <dgm:t>
        <a:bodyPr/>
        <a:lstStyle/>
        <a:p>
          <a:endParaRPr lang="es-ES" sz="1200">
            <a:latin typeface="+mn-lt"/>
            <a:cs typeface="Calibri" panose="020F0502020204030204" pitchFamily="34" charset="0"/>
          </a:endParaRPr>
        </a:p>
      </dgm:t>
    </dgm:pt>
    <dgm:pt modelId="{8E552C5F-2C65-4A40-A935-D8BA218B6934}" type="sibTrans" cxnId="{40A717F3-9600-44FA-A943-1FDE5EA5616F}">
      <dgm:prSet/>
      <dgm:spPr/>
      <dgm:t>
        <a:bodyPr/>
        <a:lstStyle/>
        <a:p>
          <a:endParaRPr lang="es-ES" sz="1200">
            <a:latin typeface="+mn-lt"/>
            <a:cs typeface="Calibri" panose="020F0502020204030204" pitchFamily="34" charset="0"/>
          </a:endParaRPr>
        </a:p>
      </dgm:t>
    </dgm:pt>
    <dgm:pt modelId="{661D508E-2031-436E-8CBE-28DDBE92C710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Auxiliar de </a:t>
          </a:r>
          <a:r>
            <a:rPr lang="es-ES" sz="1200" dirty="0" smtClean="0">
              <a:latin typeface="+mn-lt"/>
            </a:rPr>
            <a:t>Anuncios</a:t>
          </a:r>
          <a:endParaRPr lang="es-ES" sz="1200" dirty="0" smtClean="0">
            <a:latin typeface="+mn-lt"/>
          </a:endParaRPr>
        </a:p>
      </dgm:t>
    </dgm:pt>
    <dgm:pt modelId="{D637DD4E-73A1-4DCB-8EC0-7986AE1F553C}" type="parTrans" cxnId="{60567E86-5D2E-4BFC-AFE1-DAB3A8B557D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005F3AD-429B-49AC-9ED1-5B2C34E50C4C}" type="sibTrans" cxnId="{60567E86-5D2E-4BFC-AFE1-DAB3A8B557D0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4D16C6D-FFD8-4F12-8A66-7C90F24BB3AD}" type="pres">
      <dgm:prSet presAssocID="{EF2097DB-E83E-4733-9035-9D4DFF368F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9DF6628-7C74-4477-986C-38BC8419E114}" type="pres">
      <dgm:prSet presAssocID="{D85250E1-9598-4F36-9EC2-6ABED4852900}" presName="hierRoot1" presStyleCnt="0">
        <dgm:presLayoutVars>
          <dgm:hierBranch/>
        </dgm:presLayoutVars>
      </dgm:prSet>
      <dgm:spPr/>
    </dgm:pt>
    <dgm:pt modelId="{1E96FC96-5646-47A5-AA72-BDBFBA00868F}" type="pres">
      <dgm:prSet presAssocID="{D85250E1-9598-4F36-9EC2-6ABED4852900}" presName="rootComposite1" presStyleCnt="0"/>
      <dgm:spPr/>
    </dgm:pt>
    <dgm:pt modelId="{1DDF3341-169C-4EFE-ADBA-38B1A87931C8}" type="pres">
      <dgm:prSet presAssocID="{D85250E1-9598-4F36-9EC2-6ABED4852900}" presName="rootText1" presStyleLbl="node0" presStyleIdx="0" presStyleCnt="1" custScaleX="125337" custScaleY="137035" custLinFactNeighborY="-30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B1C86-6DF2-4929-A8F1-B6C40777036D}" type="pres">
      <dgm:prSet presAssocID="{D85250E1-9598-4F36-9EC2-6ABED485290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F600D0D-B0D5-4A5D-8F7F-0D436687B28C}" type="pres">
      <dgm:prSet presAssocID="{D85250E1-9598-4F36-9EC2-6ABED4852900}" presName="hierChild2" presStyleCnt="0"/>
      <dgm:spPr/>
    </dgm:pt>
    <dgm:pt modelId="{6AED3E77-6252-4B57-BA9D-12CD519274F4}" type="pres">
      <dgm:prSet presAssocID="{D637DD4E-73A1-4DCB-8EC0-7986AE1F553C}" presName="Name35" presStyleLbl="parChTrans1D2" presStyleIdx="0" presStyleCnt="1"/>
      <dgm:spPr/>
      <dgm:t>
        <a:bodyPr/>
        <a:lstStyle/>
        <a:p>
          <a:endParaRPr lang="es-ES"/>
        </a:p>
      </dgm:t>
    </dgm:pt>
    <dgm:pt modelId="{1A3ADB98-D909-406D-B547-17B1947A3865}" type="pres">
      <dgm:prSet presAssocID="{661D508E-2031-436E-8CBE-28DDBE92C710}" presName="hierRoot2" presStyleCnt="0">
        <dgm:presLayoutVars>
          <dgm:hierBranch/>
        </dgm:presLayoutVars>
      </dgm:prSet>
      <dgm:spPr/>
    </dgm:pt>
    <dgm:pt modelId="{D1523F63-9FAA-47E5-9D7D-FF2DCD527D6A}" type="pres">
      <dgm:prSet presAssocID="{661D508E-2031-436E-8CBE-28DDBE92C710}" presName="rootComposite" presStyleCnt="0"/>
      <dgm:spPr/>
    </dgm:pt>
    <dgm:pt modelId="{05999757-20C7-4D68-8813-0CE38727A37D}" type="pres">
      <dgm:prSet presAssocID="{661D508E-2031-436E-8CBE-28DDBE92C710}" presName="rootText" presStyleLbl="node2" presStyleIdx="0" presStyleCnt="1" custScaleY="116216" custLinFactNeighborY="436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602B17-B531-422C-BC7E-C03A1A795B76}" type="pres">
      <dgm:prSet presAssocID="{661D508E-2031-436E-8CBE-28DDBE92C710}" presName="rootConnector" presStyleLbl="node2" presStyleIdx="0" presStyleCnt="1"/>
      <dgm:spPr/>
      <dgm:t>
        <a:bodyPr/>
        <a:lstStyle/>
        <a:p>
          <a:endParaRPr lang="es-ES"/>
        </a:p>
      </dgm:t>
    </dgm:pt>
    <dgm:pt modelId="{D9C0349C-ED75-4BA8-AB5C-42C3A88AC567}" type="pres">
      <dgm:prSet presAssocID="{661D508E-2031-436E-8CBE-28DDBE92C710}" presName="hierChild4" presStyleCnt="0"/>
      <dgm:spPr/>
    </dgm:pt>
    <dgm:pt modelId="{DAA542E8-1BD6-4001-B4D4-796C75D4420B}" type="pres">
      <dgm:prSet presAssocID="{661D508E-2031-436E-8CBE-28DDBE92C710}" presName="hierChild5" presStyleCnt="0"/>
      <dgm:spPr/>
    </dgm:pt>
    <dgm:pt modelId="{95B81725-2628-4AA2-B9D2-8898553729AF}" type="pres">
      <dgm:prSet presAssocID="{D85250E1-9598-4F36-9EC2-6ABED4852900}" presName="hierChild3" presStyleCnt="0"/>
      <dgm:spPr/>
    </dgm:pt>
  </dgm:ptLst>
  <dgm:cxnLst>
    <dgm:cxn modelId="{40A717F3-9600-44FA-A943-1FDE5EA5616F}" srcId="{EF2097DB-E83E-4733-9035-9D4DFF368FA3}" destId="{D85250E1-9598-4F36-9EC2-6ABED4852900}" srcOrd="0" destOrd="0" parTransId="{4153BE11-2CA8-4614-89A9-43DE91D6A45D}" sibTransId="{8E552C5F-2C65-4A40-A935-D8BA218B6934}"/>
    <dgm:cxn modelId="{CCAB0672-82FA-42D7-9E64-10C3001169C2}" type="presOf" srcId="{D85250E1-9598-4F36-9EC2-6ABED4852900}" destId="{C6AB1C86-6DF2-4929-A8F1-B6C40777036D}" srcOrd="1" destOrd="0" presId="urn:microsoft.com/office/officeart/2005/8/layout/orgChart1"/>
    <dgm:cxn modelId="{60567E86-5D2E-4BFC-AFE1-DAB3A8B557D0}" srcId="{D85250E1-9598-4F36-9EC2-6ABED4852900}" destId="{661D508E-2031-436E-8CBE-28DDBE92C710}" srcOrd="0" destOrd="0" parTransId="{D637DD4E-73A1-4DCB-8EC0-7986AE1F553C}" sibTransId="{9005F3AD-429B-49AC-9ED1-5B2C34E50C4C}"/>
    <dgm:cxn modelId="{0A7F5ED3-8D86-4212-9F33-990B839C6399}" type="presOf" srcId="{EF2097DB-E83E-4733-9035-9D4DFF368FA3}" destId="{44D16C6D-FFD8-4F12-8A66-7C90F24BB3AD}" srcOrd="0" destOrd="0" presId="urn:microsoft.com/office/officeart/2005/8/layout/orgChart1"/>
    <dgm:cxn modelId="{98AA2298-27BC-4CD4-8986-5F30C0BD417C}" type="presOf" srcId="{661D508E-2031-436E-8CBE-28DDBE92C710}" destId="{05999757-20C7-4D68-8813-0CE38727A37D}" srcOrd="0" destOrd="0" presId="urn:microsoft.com/office/officeart/2005/8/layout/orgChart1"/>
    <dgm:cxn modelId="{5EFD67BB-3D8E-4585-9E0C-C86576CD4C2C}" type="presOf" srcId="{661D508E-2031-436E-8CBE-28DDBE92C710}" destId="{B8602B17-B531-422C-BC7E-C03A1A795B76}" srcOrd="1" destOrd="0" presId="urn:microsoft.com/office/officeart/2005/8/layout/orgChart1"/>
    <dgm:cxn modelId="{CA3B3029-B80C-4B59-A00D-D4970C546E4F}" type="presOf" srcId="{D85250E1-9598-4F36-9EC2-6ABED4852900}" destId="{1DDF3341-169C-4EFE-ADBA-38B1A87931C8}" srcOrd="0" destOrd="0" presId="urn:microsoft.com/office/officeart/2005/8/layout/orgChart1"/>
    <dgm:cxn modelId="{4153A06D-8723-4483-A09E-61BC62C88572}" type="presOf" srcId="{D637DD4E-73A1-4DCB-8EC0-7986AE1F553C}" destId="{6AED3E77-6252-4B57-BA9D-12CD519274F4}" srcOrd="0" destOrd="0" presId="urn:microsoft.com/office/officeart/2005/8/layout/orgChart1"/>
    <dgm:cxn modelId="{FDA43392-982A-4C36-8C23-BD06170DE31C}" type="presParOf" srcId="{44D16C6D-FFD8-4F12-8A66-7C90F24BB3AD}" destId="{39DF6628-7C74-4477-986C-38BC8419E114}" srcOrd="0" destOrd="0" presId="urn:microsoft.com/office/officeart/2005/8/layout/orgChart1"/>
    <dgm:cxn modelId="{D10BE828-82BB-4F16-B9DF-E5B5C32DD2D2}" type="presParOf" srcId="{39DF6628-7C74-4477-986C-38BC8419E114}" destId="{1E96FC96-5646-47A5-AA72-BDBFBA00868F}" srcOrd="0" destOrd="0" presId="urn:microsoft.com/office/officeart/2005/8/layout/orgChart1"/>
    <dgm:cxn modelId="{B1C7B2A7-19BB-4AAD-841B-EE88DC8971A0}" type="presParOf" srcId="{1E96FC96-5646-47A5-AA72-BDBFBA00868F}" destId="{1DDF3341-169C-4EFE-ADBA-38B1A87931C8}" srcOrd="0" destOrd="0" presId="urn:microsoft.com/office/officeart/2005/8/layout/orgChart1"/>
    <dgm:cxn modelId="{B33DF5DA-28AF-4939-A21A-119432B62562}" type="presParOf" srcId="{1E96FC96-5646-47A5-AA72-BDBFBA00868F}" destId="{C6AB1C86-6DF2-4929-A8F1-B6C40777036D}" srcOrd="1" destOrd="0" presId="urn:microsoft.com/office/officeart/2005/8/layout/orgChart1"/>
    <dgm:cxn modelId="{B0C5B1A1-206C-4434-BA37-04813B3AE3DB}" type="presParOf" srcId="{39DF6628-7C74-4477-986C-38BC8419E114}" destId="{8F600D0D-B0D5-4A5D-8F7F-0D436687B28C}" srcOrd="1" destOrd="0" presId="urn:microsoft.com/office/officeart/2005/8/layout/orgChart1"/>
    <dgm:cxn modelId="{30CAFB56-C5BB-40AF-9640-556C95F1047E}" type="presParOf" srcId="{8F600D0D-B0D5-4A5D-8F7F-0D436687B28C}" destId="{6AED3E77-6252-4B57-BA9D-12CD519274F4}" srcOrd="0" destOrd="0" presId="urn:microsoft.com/office/officeart/2005/8/layout/orgChart1"/>
    <dgm:cxn modelId="{45D75D84-BAB0-499A-A077-7993599FCC35}" type="presParOf" srcId="{8F600D0D-B0D5-4A5D-8F7F-0D436687B28C}" destId="{1A3ADB98-D909-406D-B547-17B1947A3865}" srcOrd="1" destOrd="0" presId="urn:microsoft.com/office/officeart/2005/8/layout/orgChart1"/>
    <dgm:cxn modelId="{8629AD70-65CE-4B5C-B709-D2A0DF79C4FE}" type="presParOf" srcId="{1A3ADB98-D909-406D-B547-17B1947A3865}" destId="{D1523F63-9FAA-47E5-9D7D-FF2DCD527D6A}" srcOrd="0" destOrd="0" presId="urn:microsoft.com/office/officeart/2005/8/layout/orgChart1"/>
    <dgm:cxn modelId="{B8E90764-D29C-40F1-A905-153660A74638}" type="presParOf" srcId="{D1523F63-9FAA-47E5-9D7D-FF2DCD527D6A}" destId="{05999757-20C7-4D68-8813-0CE38727A37D}" srcOrd="0" destOrd="0" presId="urn:microsoft.com/office/officeart/2005/8/layout/orgChart1"/>
    <dgm:cxn modelId="{C671D008-573B-4F9B-8BBD-B21615C754B5}" type="presParOf" srcId="{D1523F63-9FAA-47E5-9D7D-FF2DCD527D6A}" destId="{B8602B17-B531-422C-BC7E-C03A1A795B76}" srcOrd="1" destOrd="0" presId="urn:microsoft.com/office/officeart/2005/8/layout/orgChart1"/>
    <dgm:cxn modelId="{9066FB9B-FBCD-43C8-A734-91126C576CC1}" type="presParOf" srcId="{1A3ADB98-D909-406D-B547-17B1947A3865}" destId="{D9C0349C-ED75-4BA8-AB5C-42C3A88AC567}" srcOrd="1" destOrd="0" presId="urn:microsoft.com/office/officeart/2005/8/layout/orgChart1"/>
    <dgm:cxn modelId="{6CCF5A12-9BA0-4A3B-B5DB-571650153409}" type="presParOf" srcId="{1A3ADB98-D909-406D-B547-17B1947A3865}" destId="{DAA542E8-1BD6-4001-B4D4-796C75D4420B}" srcOrd="2" destOrd="0" presId="urn:microsoft.com/office/officeart/2005/8/layout/orgChart1"/>
    <dgm:cxn modelId="{3FED888D-E533-4231-8C16-B4D49ECFDF30}" type="presParOf" srcId="{39DF6628-7C74-4477-986C-38BC8419E114}" destId="{95B81725-2628-4AA2-B9D2-8898553729A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1245A0ED-77E2-473F-83B5-C7F99B1847A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65AA5E5F-B26D-4DF4-8263-6035D316128F}">
      <dgm:prSet phldrT="[Texto]"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Director(a) de Enlace </a:t>
          </a:r>
          <a:br>
            <a:rPr lang="es-ES" sz="1200" b="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</a:br>
          <a:r>
            <a:rPr lang="es-ES" sz="1200" b="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Municipal</a:t>
          </a:r>
          <a:endParaRPr lang="es-ES" sz="1200" b="0" dirty="0" smtClean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577A94CC-A11B-4461-A924-486533A6CDBD}" type="parTrans" cxnId="{8283F567-C653-4241-8FD8-1715D9A94B46}">
      <dgm:prSet/>
      <dgm:spPr/>
      <dgm:t>
        <a:bodyPr/>
        <a:lstStyle/>
        <a:p>
          <a:endParaRPr lang="es-ES" sz="1200" b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10D03B8C-B13A-40C8-8A99-ABE02505B72C}" type="sibTrans" cxnId="{8283F567-C653-4241-8FD8-1715D9A94B46}">
      <dgm:prSet/>
      <dgm:spPr/>
      <dgm:t>
        <a:bodyPr/>
        <a:lstStyle/>
        <a:p>
          <a:endParaRPr lang="es-ES" sz="1200" b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077EA074-3CC4-4682-94D8-E60E5DC9D9EC}">
      <dgm:prSet phldrT="[Texto]"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+mn-lt"/>
            </a:rPr>
            <a:t>Área Administrativa</a:t>
          </a:r>
        </a:p>
      </dgm:t>
    </dgm:pt>
    <dgm:pt modelId="{5CD24F20-80DB-4BE3-BEFB-18F1F0EA2445}" type="parTrans" cxnId="{435EB910-81A7-4F97-BAB2-907AD0E36FDB}">
      <dgm:prSet/>
      <dgm:spPr/>
      <dgm:t>
        <a:bodyPr/>
        <a:lstStyle/>
        <a:p>
          <a:endParaRPr lang="es-ES" sz="1200" b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3A85B19D-CCA2-4B5C-BDDD-BF90F29FD7EE}" type="sibTrans" cxnId="{435EB910-81A7-4F97-BAB2-907AD0E36FDB}">
      <dgm:prSet/>
      <dgm:spPr/>
      <dgm:t>
        <a:bodyPr/>
        <a:lstStyle/>
        <a:p>
          <a:endParaRPr lang="es-ES" sz="1200" b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D262F637-65A0-413A-B3F1-9C7626CBABC8}">
      <dgm:prSet phldrT="[Texto]"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+mn-lt"/>
            </a:rPr>
            <a:t>Jefe(a) de Atención </a:t>
          </a:r>
          <a:r>
            <a:rPr lang="es-MX" sz="1200" b="0" dirty="0" smtClean="0">
              <a:solidFill>
                <a:schemeClr val="tx1"/>
              </a:solidFill>
              <a:latin typeface="+mn-lt"/>
            </a:rPr>
            <a:t>Ciudadana</a:t>
          </a:r>
          <a:endParaRPr lang="es-MX" sz="1200" b="0" dirty="0" smtClean="0">
            <a:solidFill>
              <a:schemeClr val="tx1"/>
            </a:solidFill>
            <a:latin typeface="+mn-lt"/>
          </a:endParaRPr>
        </a:p>
      </dgm:t>
    </dgm:pt>
    <dgm:pt modelId="{FBC61269-D72C-4DDA-8614-8A461C834155}" type="parTrans" cxnId="{131BE89A-0B1C-4C5C-9CF5-117CAA8B1B68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87AD1EBE-DECC-4E91-B257-C8B511680B7B}" type="sibTrans" cxnId="{131BE89A-0B1C-4C5C-9CF5-117CAA8B1B68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3F4A3FB0-B5F9-40D7-8792-DD3B121D9744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Analista de Patrimonio </a:t>
          </a:r>
          <a:br>
            <a:rPr lang="es-ES" sz="1200" dirty="0" smtClean="0">
              <a:solidFill>
                <a:schemeClr val="tx1"/>
              </a:solidFill>
            </a:rPr>
          </a:br>
          <a:r>
            <a:rPr lang="es-ES" sz="1200" dirty="0" smtClean="0">
              <a:solidFill>
                <a:schemeClr val="tx1"/>
              </a:solidFill>
            </a:rPr>
            <a:t>y </a:t>
          </a:r>
          <a:r>
            <a:rPr lang="es-ES" sz="1200" dirty="0" smtClean="0">
              <a:solidFill>
                <a:schemeClr val="tx1"/>
              </a:solidFill>
            </a:rPr>
            <a:t>Transparencia</a:t>
          </a:r>
          <a:endParaRPr lang="es-ES" sz="1200" b="0" dirty="0">
            <a:solidFill>
              <a:schemeClr val="tx1"/>
            </a:solidFill>
          </a:endParaRPr>
        </a:p>
      </dgm:t>
    </dgm:pt>
    <dgm:pt modelId="{CC4DF6A0-458F-4994-9AF6-5DE724F2EEA6}" type="parTrans" cxnId="{E29EF7B1-5CDB-4993-B251-1ACC14C41B71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588AED80-6420-4386-96C5-B9F177B726AE}" type="sibTrans" cxnId="{E29EF7B1-5CDB-4993-B251-1ACC14C41B71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2D51B028-501B-4D40-8E06-ABAF74609C24}">
      <dgm:prSet phldrT="[Texto]"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</a:rPr>
            <a:t>Jefe(a) de </a:t>
          </a:r>
          <a:r>
            <a:rPr lang="es-ES" sz="1200" b="0" dirty="0" smtClean="0">
              <a:solidFill>
                <a:schemeClr val="tx1"/>
              </a:solidFill>
            </a:rPr>
            <a:t>Contraloría</a:t>
          </a:r>
          <a:endParaRPr lang="es-ES" sz="1200" b="0" dirty="0" smtClean="0">
            <a:solidFill>
              <a:schemeClr val="tx1"/>
            </a:solidFill>
          </a:endParaRPr>
        </a:p>
      </dgm:t>
    </dgm:pt>
    <dgm:pt modelId="{20C4E838-B5F9-41CD-A96D-BFEBE3F0C89B}" type="parTrans" cxnId="{2ACF2A08-A1CD-409E-BF79-9B8CAE0D9619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10C64E18-FCFF-4EB4-9049-CE8B597B06E0}" type="sibTrans" cxnId="{2ACF2A08-A1CD-409E-BF79-9B8CAE0D9619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EFBF033C-219D-4673-B845-2D4EC667548F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Auxiliar</a:t>
          </a:r>
        </a:p>
        <a:p>
          <a:endParaRPr lang="es-ES" sz="1200" dirty="0" smtClean="0">
            <a:solidFill>
              <a:schemeClr val="tx1"/>
            </a:solidFill>
          </a:endParaRPr>
        </a:p>
        <a:p>
          <a:r>
            <a:rPr lang="es-ES" sz="1200" dirty="0" smtClean="0">
              <a:solidFill>
                <a:schemeClr val="tx1"/>
              </a:solidFill>
            </a:rPr>
            <a:t>Analista</a:t>
          </a:r>
          <a:endParaRPr lang="es-ES" sz="1200" dirty="0" smtClean="0">
            <a:solidFill>
              <a:schemeClr val="tx1"/>
            </a:solidFill>
          </a:endParaRPr>
        </a:p>
      </dgm:t>
    </dgm:pt>
    <dgm:pt modelId="{F6781F53-B9B4-4355-AC22-EFF45158FDBF}" type="parTrans" cxnId="{75F1BE51-348F-4AE8-882B-3F6B7F353E9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6176765-3D71-44FC-B27F-3FA9D7785A19}" type="sibTrans" cxnId="{75F1BE51-348F-4AE8-882B-3F6B7F353E9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39AE192-3999-4B69-AC24-96E79D601A50}" type="asst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+mn-lt"/>
            </a:rPr>
            <a:t>Soporte </a:t>
          </a:r>
          <a:r>
            <a:rPr lang="es-MX" sz="1200" b="0" dirty="0" smtClean="0">
              <a:solidFill>
                <a:schemeClr val="tx1"/>
              </a:solidFill>
              <a:latin typeface="+mn-lt"/>
            </a:rPr>
            <a:t>Técnico</a:t>
          </a:r>
          <a:endParaRPr lang="es-MX" sz="1200" b="0" dirty="0" smtClean="0">
            <a:solidFill>
              <a:schemeClr val="tx1"/>
            </a:solidFill>
            <a:latin typeface="+mn-lt"/>
          </a:endParaRPr>
        </a:p>
      </dgm:t>
    </dgm:pt>
    <dgm:pt modelId="{1DF0E03F-D094-4C36-AA59-597F8FE886B8}" type="parTrans" cxnId="{54722503-F6C6-4575-9DE5-BE8AE9A8604F}">
      <dgm:prSet/>
      <dgm:spPr/>
      <dgm:t>
        <a:bodyPr/>
        <a:lstStyle/>
        <a:p>
          <a:endParaRPr lang="es-ES"/>
        </a:p>
      </dgm:t>
    </dgm:pt>
    <dgm:pt modelId="{85DE783A-5BCE-4D7F-8912-8A64DBAD51EC}" type="sibTrans" cxnId="{54722503-F6C6-4575-9DE5-BE8AE9A8604F}">
      <dgm:prSet/>
      <dgm:spPr/>
      <dgm:t>
        <a:bodyPr/>
        <a:lstStyle/>
        <a:p>
          <a:endParaRPr lang="es-ES"/>
        </a:p>
      </dgm:t>
    </dgm:pt>
    <dgm:pt modelId="{0494FEB9-24E4-4BCC-B1DA-22B1385BDBA4}">
      <dgm:prSet phldrT="[Texto]"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+mn-lt"/>
            </a:rPr>
            <a:t>Jefe(a) de </a:t>
          </a:r>
          <a:r>
            <a:rPr lang="es-MX" sz="1200" b="0" dirty="0" smtClean="0">
              <a:solidFill>
                <a:schemeClr val="tx1"/>
              </a:solidFill>
              <a:latin typeface="+mn-lt"/>
            </a:rPr>
            <a:t>Comunicación</a:t>
          </a:r>
          <a:endParaRPr lang="es-MX" sz="1200" b="0" dirty="0" smtClean="0">
            <a:solidFill>
              <a:schemeClr val="tx1"/>
            </a:solidFill>
            <a:latin typeface="+mn-lt"/>
          </a:endParaRPr>
        </a:p>
      </dgm:t>
    </dgm:pt>
    <dgm:pt modelId="{C238DE27-4FF4-4940-B14F-F76FAD0864C2}" type="parTrans" cxnId="{D23E2B34-581B-40F9-9862-53FAB290B556}">
      <dgm:prSet/>
      <dgm:spPr/>
      <dgm:t>
        <a:bodyPr/>
        <a:lstStyle/>
        <a:p>
          <a:endParaRPr lang="es-ES"/>
        </a:p>
      </dgm:t>
    </dgm:pt>
    <dgm:pt modelId="{5FCE6B11-CCA3-4DDA-9335-14173B53DC7B}" type="sibTrans" cxnId="{D23E2B34-581B-40F9-9862-53FAB290B556}">
      <dgm:prSet/>
      <dgm:spPr/>
      <dgm:t>
        <a:bodyPr/>
        <a:lstStyle/>
        <a:p>
          <a:endParaRPr lang="es-ES"/>
        </a:p>
      </dgm:t>
    </dgm:pt>
    <dgm:pt modelId="{D257AAD0-4E4F-40AB-95F1-484EDEDC4B43}" type="pres">
      <dgm:prSet presAssocID="{1245A0ED-77E2-473F-83B5-C7F99B1847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3F8450D-EE20-46D9-8D93-6A967B618579}" type="pres">
      <dgm:prSet presAssocID="{65AA5E5F-B26D-4DF4-8263-6035D316128F}" presName="hierRoot1" presStyleCnt="0">
        <dgm:presLayoutVars>
          <dgm:hierBranch val="init"/>
        </dgm:presLayoutVars>
      </dgm:prSet>
      <dgm:spPr/>
    </dgm:pt>
    <dgm:pt modelId="{658C65B7-108D-4312-AD44-6AB7B96BA304}" type="pres">
      <dgm:prSet presAssocID="{65AA5E5F-B26D-4DF4-8263-6035D316128F}" presName="rootComposite1" presStyleCnt="0"/>
      <dgm:spPr/>
    </dgm:pt>
    <dgm:pt modelId="{E25CAF9D-24C2-487B-8B4C-19A1B4065A4E}" type="pres">
      <dgm:prSet presAssocID="{65AA5E5F-B26D-4DF4-8263-6035D316128F}" presName="rootText1" presStyleLbl="node0" presStyleIdx="0" presStyleCnt="1" custScaleX="176243" custScaleY="179040" custLinFactNeighborY="-25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123BBD-F358-41E7-89B8-25D1DE000A10}" type="pres">
      <dgm:prSet presAssocID="{65AA5E5F-B26D-4DF4-8263-6035D316128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9078CB7C-752C-47DD-AA35-16D9BF7FCFDC}" type="pres">
      <dgm:prSet presAssocID="{65AA5E5F-B26D-4DF4-8263-6035D316128F}" presName="hierChild2" presStyleCnt="0"/>
      <dgm:spPr/>
    </dgm:pt>
    <dgm:pt modelId="{644989D2-7ACB-4FCF-9EFB-063D98308BCD}" type="pres">
      <dgm:prSet presAssocID="{20C4E838-B5F9-41CD-A96D-BFEBE3F0C89B}" presName="Name37" presStyleLbl="parChTrans1D2" presStyleIdx="0" presStyleCnt="6"/>
      <dgm:spPr/>
      <dgm:t>
        <a:bodyPr/>
        <a:lstStyle/>
        <a:p>
          <a:endParaRPr lang="es-ES"/>
        </a:p>
      </dgm:t>
    </dgm:pt>
    <dgm:pt modelId="{62D23DC9-FA5B-4161-B878-8D00D684FC95}" type="pres">
      <dgm:prSet presAssocID="{2D51B028-501B-4D40-8E06-ABAF74609C24}" presName="hierRoot2" presStyleCnt="0">
        <dgm:presLayoutVars>
          <dgm:hierBranch/>
        </dgm:presLayoutVars>
      </dgm:prSet>
      <dgm:spPr/>
    </dgm:pt>
    <dgm:pt modelId="{6D0517C6-BFAB-4756-92A3-8A5DCD591F72}" type="pres">
      <dgm:prSet presAssocID="{2D51B028-501B-4D40-8E06-ABAF74609C24}" presName="rootComposite" presStyleCnt="0"/>
      <dgm:spPr/>
    </dgm:pt>
    <dgm:pt modelId="{81E1DC13-E363-4743-ABAA-4F5F44B1645A}" type="pres">
      <dgm:prSet presAssocID="{2D51B028-501B-4D40-8E06-ABAF74609C24}" presName="rootText" presStyleLbl="node2" presStyleIdx="0" presStyleCnt="4" custScaleX="117495" custScaleY="120825" custLinFactNeighborY="63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01A9E0-7E3D-4577-A2D3-F9F46E8D5054}" type="pres">
      <dgm:prSet presAssocID="{2D51B028-501B-4D40-8E06-ABAF74609C24}" presName="rootConnector" presStyleLbl="node2" presStyleIdx="0" presStyleCnt="4"/>
      <dgm:spPr/>
      <dgm:t>
        <a:bodyPr/>
        <a:lstStyle/>
        <a:p>
          <a:endParaRPr lang="es-ES"/>
        </a:p>
      </dgm:t>
    </dgm:pt>
    <dgm:pt modelId="{68B88386-0868-4119-AECF-DF4F9CDAE0CD}" type="pres">
      <dgm:prSet presAssocID="{2D51B028-501B-4D40-8E06-ABAF74609C24}" presName="hierChild4" presStyleCnt="0"/>
      <dgm:spPr/>
    </dgm:pt>
    <dgm:pt modelId="{D34FE4F9-CC8B-4283-AC5C-666DE2A62F71}" type="pres">
      <dgm:prSet presAssocID="{2D51B028-501B-4D40-8E06-ABAF74609C24}" presName="hierChild5" presStyleCnt="0"/>
      <dgm:spPr/>
    </dgm:pt>
    <dgm:pt modelId="{E7494CE5-038A-4047-867C-F43055C5DC5C}" type="pres">
      <dgm:prSet presAssocID="{FBC61269-D72C-4DDA-8614-8A461C834155}" presName="Name37" presStyleLbl="parChTrans1D2" presStyleIdx="1" presStyleCnt="6"/>
      <dgm:spPr/>
      <dgm:t>
        <a:bodyPr/>
        <a:lstStyle/>
        <a:p>
          <a:endParaRPr lang="es-ES"/>
        </a:p>
      </dgm:t>
    </dgm:pt>
    <dgm:pt modelId="{98214C36-ADC7-4B71-A807-1B06021F0816}" type="pres">
      <dgm:prSet presAssocID="{D262F637-65A0-413A-B3F1-9C7626CBABC8}" presName="hierRoot2" presStyleCnt="0">
        <dgm:presLayoutVars>
          <dgm:hierBranch/>
        </dgm:presLayoutVars>
      </dgm:prSet>
      <dgm:spPr/>
    </dgm:pt>
    <dgm:pt modelId="{8A62E88D-5642-49C2-B5C0-B7BE0AA0D74D}" type="pres">
      <dgm:prSet presAssocID="{D262F637-65A0-413A-B3F1-9C7626CBABC8}" presName="rootComposite" presStyleCnt="0"/>
      <dgm:spPr/>
    </dgm:pt>
    <dgm:pt modelId="{297BED93-4842-4E0D-A0B7-8091EE3E468A}" type="pres">
      <dgm:prSet presAssocID="{D262F637-65A0-413A-B3F1-9C7626CBABC8}" presName="rootText" presStyleLbl="node2" presStyleIdx="1" presStyleCnt="4" custScaleX="117597" custScaleY="120825" custLinFactNeighborX="292" custLinFactNeighborY="63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222BD90-CBDF-4068-A371-837E9C74CC09}" type="pres">
      <dgm:prSet presAssocID="{D262F637-65A0-413A-B3F1-9C7626CBABC8}" presName="rootConnector" presStyleLbl="node2" presStyleIdx="1" presStyleCnt="4"/>
      <dgm:spPr/>
      <dgm:t>
        <a:bodyPr/>
        <a:lstStyle/>
        <a:p>
          <a:endParaRPr lang="es-ES"/>
        </a:p>
      </dgm:t>
    </dgm:pt>
    <dgm:pt modelId="{F77FA53C-0F9A-4B10-843F-9178339C79ED}" type="pres">
      <dgm:prSet presAssocID="{D262F637-65A0-413A-B3F1-9C7626CBABC8}" presName="hierChild4" presStyleCnt="0"/>
      <dgm:spPr/>
    </dgm:pt>
    <dgm:pt modelId="{81232855-60BD-4056-80AD-A739B13EBDE6}" type="pres">
      <dgm:prSet presAssocID="{F6781F53-B9B4-4355-AC22-EFF45158FDBF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03E0F1-F71C-4DBD-ACCE-0F340E284BA6}" type="pres">
      <dgm:prSet presAssocID="{EFBF033C-219D-4673-B845-2D4EC667548F}" presName="hierRoot2" presStyleCnt="0">
        <dgm:presLayoutVars>
          <dgm:hierBranch val="init"/>
        </dgm:presLayoutVars>
      </dgm:prSet>
      <dgm:spPr/>
    </dgm:pt>
    <dgm:pt modelId="{184909BE-45F3-4DAC-A037-DC5FE4108173}" type="pres">
      <dgm:prSet presAssocID="{EFBF033C-219D-4673-B845-2D4EC667548F}" presName="rootComposite" presStyleCnt="0"/>
      <dgm:spPr/>
    </dgm:pt>
    <dgm:pt modelId="{8E8F50C5-210C-4C02-9D49-F88626E7CDAD}" type="pres">
      <dgm:prSet presAssocID="{EFBF033C-219D-4673-B845-2D4EC667548F}" presName="rootText" presStyleLbl="node3" presStyleIdx="0" presStyleCnt="1" custScaleX="87928" custScaleY="153396" custLinFactNeighborX="203" custLinFactNeighborY="-127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E45541-7B50-455F-A746-B42172538EFA}" type="pres">
      <dgm:prSet presAssocID="{EFBF033C-219D-4673-B845-2D4EC667548F}" presName="rootConnector" presStyleLbl="node3" presStyleIdx="0" presStyleCnt="1"/>
      <dgm:spPr/>
      <dgm:t>
        <a:bodyPr/>
        <a:lstStyle/>
        <a:p>
          <a:endParaRPr lang="es-ES"/>
        </a:p>
      </dgm:t>
    </dgm:pt>
    <dgm:pt modelId="{D48DBBB5-B9C9-44D4-97F2-53C19CE6A0D7}" type="pres">
      <dgm:prSet presAssocID="{EFBF033C-219D-4673-B845-2D4EC667548F}" presName="hierChild4" presStyleCnt="0"/>
      <dgm:spPr/>
    </dgm:pt>
    <dgm:pt modelId="{4386A7AD-BAD9-42F6-AD1A-F818E996691F}" type="pres">
      <dgm:prSet presAssocID="{EFBF033C-219D-4673-B845-2D4EC667548F}" presName="hierChild5" presStyleCnt="0"/>
      <dgm:spPr/>
    </dgm:pt>
    <dgm:pt modelId="{F05B8F58-1369-47FE-8A5A-5C63464A146E}" type="pres">
      <dgm:prSet presAssocID="{D262F637-65A0-413A-B3F1-9C7626CBABC8}" presName="hierChild5" presStyleCnt="0"/>
      <dgm:spPr/>
    </dgm:pt>
    <dgm:pt modelId="{3F401F65-792E-4854-86F3-FF5FBABC16C3}" type="pres">
      <dgm:prSet presAssocID="{5CD24F20-80DB-4BE3-BEFB-18F1F0EA2445}" presName="Name37" presStyleLbl="parChTrans1D2" presStyleIdx="2" presStyleCnt="6"/>
      <dgm:spPr/>
      <dgm:t>
        <a:bodyPr/>
        <a:lstStyle/>
        <a:p>
          <a:endParaRPr lang="es-ES"/>
        </a:p>
      </dgm:t>
    </dgm:pt>
    <dgm:pt modelId="{6A44FFEF-4485-4D4B-BC66-7A93AA6FF93B}" type="pres">
      <dgm:prSet presAssocID="{077EA074-3CC4-4682-94D8-E60E5DC9D9EC}" presName="hierRoot2" presStyleCnt="0">
        <dgm:presLayoutVars>
          <dgm:hierBranch val="r"/>
        </dgm:presLayoutVars>
      </dgm:prSet>
      <dgm:spPr/>
    </dgm:pt>
    <dgm:pt modelId="{8A399036-B692-4A3F-B1B8-0280F95A3361}" type="pres">
      <dgm:prSet presAssocID="{077EA074-3CC4-4682-94D8-E60E5DC9D9EC}" presName="rootComposite" presStyleCnt="0"/>
      <dgm:spPr/>
    </dgm:pt>
    <dgm:pt modelId="{67306364-1098-4EF7-9BF1-51025BEDB280}" type="pres">
      <dgm:prSet presAssocID="{077EA074-3CC4-4682-94D8-E60E5DC9D9EC}" presName="rootText" presStyleLbl="node2" presStyleIdx="2" presStyleCnt="4" custScaleX="117568" custScaleY="120825" custLinFactNeighborY="64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DF9411-034D-4480-9EAB-0160A6D206D7}" type="pres">
      <dgm:prSet presAssocID="{077EA074-3CC4-4682-94D8-E60E5DC9D9EC}" presName="rootConnector" presStyleLbl="node2" presStyleIdx="2" presStyleCnt="4"/>
      <dgm:spPr/>
      <dgm:t>
        <a:bodyPr/>
        <a:lstStyle/>
        <a:p>
          <a:endParaRPr lang="es-ES"/>
        </a:p>
      </dgm:t>
    </dgm:pt>
    <dgm:pt modelId="{D1355E02-1F62-4882-9463-CD3A6FF1ED70}" type="pres">
      <dgm:prSet presAssocID="{077EA074-3CC4-4682-94D8-E60E5DC9D9EC}" presName="hierChild4" presStyleCnt="0"/>
      <dgm:spPr/>
    </dgm:pt>
    <dgm:pt modelId="{FF3FC1BD-5944-47A1-9ED8-11286F093F47}" type="pres">
      <dgm:prSet presAssocID="{077EA074-3CC4-4682-94D8-E60E5DC9D9EC}" presName="hierChild5" presStyleCnt="0"/>
      <dgm:spPr/>
    </dgm:pt>
    <dgm:pt modelId="{72035A17-E29C-4DC9-9456-1980C86151CB}" type="pres">
      <dgm:prSet presAssocID="{C238DE27-4FF4-4940-B14F-F76FAD0864C2}" presName="Name37" presStyleLbl="parChTrans1D2" presStyleIdx="3" presStyleCnt="6"/>
      <dgm:spPr/>
      <dgm:t>
        <a:bodyPr/>
        <a:lstStyle/>
        <a:p>
          <a:endParaRPr lang="es-ES"/>
        </a:p>
      </dgm:t>
    </dgm:pt>
    <dgm:pt modelId="{79E58393-89CE-442C-A79C-3EAB57BA3D74}" type="pres">
      <dgm:prSet presAssocID="{0494FEB9-24E4-4BCC-B1DA-22B1385BDBA4}" presName="hierRoot2" presStyleCnt="0">
        <dgm:presLayoutVars>
          <dgm:hierBranch val="init"/>
        </dgm:presLayoutVars>
      </dgm:prSet>
      <dgm:spPr/>
    </dgm:pt>
    <dgm:pt modelId="{F1116C2C-DDE7-46A2-824C-2C9F31A5DB1C}" type="pres">
      <dgm:prSet presAssocID="{0494FEB9-24E4-4BCC-B1DA-22B1385BDBA4}" presName="rootComposite" presStyleCnt="0"/>
      <dgm:spPr/>
    </dgm:pt>
    <dgm:pt modelId="{DC96C608-A257-4ADE-A2AB-D4770E25AA39}" type="pres">
      <dgm:prSet presAssocID="{0494FEB9-24E4-4BCC-B1DA-22B1385BDBA4}" presName="rootText" presStyleLbl="node2" presStyleIdx="3" presStyleCnt="4" custScaleX="117568" custScaleY="120825" custLinFactNeighborY="63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25C5F99-B9A0-4718-82B2-2A7B60189A74}" type="pres">
      <dgm:prSet presAssocID="{0494FEB9-24E4-4BCC-B1DA-22B1385BDBA4}" presName="rootConnector" presStyleLbl="node2" presStyleIdx="3" presStyleCnt="4"/>
      <dgm:spPr/>
      <dgm:t>
        <a:bodyPr/>
        <a:lstStyle/>
        <a:p>
          <a:endParaRPr lang="es-ES"/>
        </a:p>
      </dgm:t>
    </dgm:pt>
    <dgm:pt modelId="{4E5C306D-C700-445D-8AC8-9FB62CDB4590}" type="pres">
      <dgm:prSet presAssocID="{0494FEB9-24E4-4BCC-B1DA-22B1385BDBA4}" presName="hierChild4" presStyleCnt="0"/>
      <dgm:spPr/>
    </dgm:pt>
    <dgm:pt modelId="{401ABDF2-B220-4262-A976-C2D2A661C973}" type="pres">
      <dgm:prSet presAssocID="{0494FEB9-24E4-4BCC-B1DA-22B1385BDBA4}" presName="hierChild5" presStyleCnt="0"/>
      <dgm:spPr/>
    </dgm:pt>
    <dgm:pt modelId="{48CA1535-C32A-4132-93DB-B1780B7538FF}" type="pres">
      <dgm:prSet presAssocID="{65AA5E5F-B26D-4DF4-8263-6035D316128F}" presName="hierChild3" presStyleCnt="0"/>
      <dgm:spPr/>
    </dgm:pt>
    <dgm:pt modelId="{CFC26D51-6B51-4075-9F95-75509B949E47}" type="pres">
      <dgm:prSet presAssocID="{CC4DF6A0-458F-4994-9AF6-5DE724F2EEA6}" presName="Name111" presStyleLbl="parChTrans1D2" presStyleIdx="4" presStyleCnt="6"/>
      <dgm:spPr/>
      <dgm:t>
        <a:bodyPr/>
        <a:lstStyle/>
        <a:p>
          <a:endParaRPr lang="es-ES"/>
        </a:p>
      </dgm:t>
    </dgm:pt>
    <dgm:pt modelId="{D8E180AC-2611-43DB-B02A-8A7835E8DAE9}" type="pres">
      <dgm:prSet presAssocID="{3F4A3FB0-B5F9-40D7-8792-DD3B121D9744}" presName="hierRoot3" presStyleCnt="0">
        <dgm:presLayoutVars>
          <dgm:hierBranch val="init"/>
        </dgm:presLayoutVars>
      </dgm:prSet>
      <dgm:spPr/>
    </dgm:pt>
    <dgm:pt modelId="{591E732E-F0CC-4F21-B2E4-B2C5A1A883B8}" type="pres">
      <dgm:prSet presAssocID="{3F4A3FB0-B5F9-40D7-8792-DD3B121D9744}" presName="rootComposite3" presStyleCnt="0"/>
      <dgm:spPr/>
    </dgm:pt>
    <dgm:pt modelId="{B1A6B037-824E-41B2-A2D6-A43F69B032C3}" type="pres">
      <dgm:prSet presAssocID="{3F4A3FB0-B5F9-40D7-8792-DD3B121D9744}" presName="rootText3" presStyleLbl="asst1" presStyleIdx="0" presStyleCnt="2" custScaleX="104647" custScaleY="114774" custLinFactNeighborX="-3840" custLinFactNeighborY="-23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36A4B5-3875-4B52-8CB3-48FF56264532}" type="pres">
      <dgm:prSet presAssocID="{3F4A3FB0-B5F9-40D7-8792-DD3B121D9744}" presName="rootConnector3" presStyleLbl="asst1" presStyleIdx="0" presStyleCnt="2"/>
      <dgm:spPr/>
      <dgm:t>
        <a:bodyPr/>
        <a:lstStyle/>
        <a:p>
          <a:endParaRPr lang="es-ES"/>
        </a:p>
      </dgm:t>
    </dgm:pt>
    <dgm:pt modelId="{EBEC65AB-654D-4C76-B459-EE5C66474DF7}" type="pres">
      <dgm:prSet presAssocID="{3F4A3FB0-B5F9-40D7-8792-DD3B121D9744}" presName="hierChild6" presStyleCnt="0"/>
      <dgm:spPr/>
    </dgm:pt>
    <dgm:pt modelId="{EB44452D-EF2C-46AD-8103-C20BFF9DB5E4}" type="pres">
      <dgm:prSet presAssocID="{3F4A3FB0-B5F9-40D7-8792-DD3B121D9744}" presName="hierChild7" presStyleCnt="0"/>
      <dgm:spPr/>
    </dgm:pt>
    <dgm:pt modelId="{BD9CCF15-7940-4EB0-A71A-249591E6D59A}" type="pres">
      <dgm:prSet presAssocID="{1DF0E03F-D094-4C36-AA59-597F8FE886B8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4218D062-7253-4CF4-9E1F-5666C02D54C1}" type="pres">
      <dgm:prSet presAssocID="{239AE192-3999-4B69-AC24-96E79D601A50}" presName="hierRoot3" presStyleCnt="0">
        <dgm:presLayoutVars>
          <dgm:hierBranch val="init"/>
        </dgm:presLayoutVars>
      </dgm:prSet>
      <dgm:spPr/>
    </dgm:pt>
    <dgm:pt modelId="{31ADFBD8-B9FF-4453-B480-F65F81AB7222}" type="pres">
      <dgm:prSet presAssocID="{239AE192-3999-4B69-AC24-96E79D601A50}" presName="rootComposite3" presStyleCnt="0"/>
      <dgm:spPr/>
    </dgm:pt>
    <dgm:pt modelId="{38D9D8D3-A023-40E1-A7DC-DE8FEEC658EA}" type="pres">
      <dgm:prSet presAssocID="{239AE192-3999-4B69-AC24-96E79D601A50}" presName="rootText3" presStyleLbl="asst1" presStyleIdx="1" presStyleCnt="2" custScaleX="104647" custScaleY="114774" custLinFactNeighborX="4547" custLinFactNeighborY="-232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1351AE-E144-4FBD-9103-09A315C5521F}" type="pres">
      <dgm:prSet presAssocID="{239AE192-3999-4B69-AC24-96E79D601A5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0AC28E78-530D-40D2-8B2F-29BE4E553E63}" type="pres">
      <dgm:prSet presAssocID="{239AE192-3999-4B69-AC24-96E79D601A50}" presName="hierChild6" presStyleCnt="0"/>
      <dgm:spPr/>
    </dgm:pt>
    <dgm:pt modelId="{B3222881-0926-4246-A5FE-0B6153685B74}" type="pres">
      <dgm:prSet presAssocID="{239AE192-3999-4B69-AC24-96E79D601A50}" presName="hierChild7" presStyleCnt="0"/>
      <dgm:spPr/>
    </dgm:pt>
  </dgm:ptLst>
  <dgm:cxnLst>
    <dgm:cxn modelId="{435EB910-81A7-4F97-BAB2-907AD0E36FDB}" srcId="{65AA5E5F-B26D-4DF4-8263-6035D316128F}" destId="{077EA074-3CC4-4682-94D8-E60E5DC9D9EC}" srcOrd="2" destOrd="0" parTransId="{5CD24F20-80DB-4BE3-BEFB-18F1F0EA2445}" sibTransId="{3A85B19D-CCA2-4B5C-BDDD-BF90F29FD7EE}"/>
    <dgm:cxn modelId="{B761D784-F43C-4634-9024-FEA883E43582}" type="presOf" srcId="{65AA5E5F-B26D-4DF4-8263-6035D316128F}" destId="{E25CAF9D-24C2-487B-8B4C-19A1B4065A4E}" srcOrd="0" destOrd="0" presId="urn:microsoft.com/office/officeart/2005/8/layout/orgChart1"/>
    <dgm:cxn modelId="{79D68289-7CA2-4499-AFF7-8DEBDEC4F8B2}" type="presOf" srcId="{077EA074-3CC4-4682-94D8-E60E5DC9D9EC}" destId="{C6DF9411-034D-4480-9EAB-0160A6D206D7}" srcOrd="1" destOrd="0" presId="urn:microsoft.com/office/officeart/2005/8/layout/orgChart1"/>
    <dgm:cxn modelId="{30656401-A159-4056-9456-DAB284E5E5F1}" type="presOf" srcId="{0494FEB9-24E4-4BCC-B1DA-22B1385BDBA4}" destId="{125C5F99-B9A0-4718-82B2-2A7B60189A74}" srcOrd="1" destOrd="0" presId="urn:microsoft.com/office/officeart/2005/8/layout/orgChart1"/>
    <dgm:cxn modelId="{2E17B42F-7D53-4C32-8DFB-722CDDDF8ADA}" type="presOf" srcId="{3F4A3FB0-B5F9-40D7-8792-DD3B121D9744}" destId="{B1A6B037-824E-41B2-A2D6-A43F69B032C3}" srcOrd="0" destOrd="0" presId="urn:microsoft.com/office/officeart/2005/8/layout/orgChart1"/>
    <dgm:cxn modelId="{80C49B33-259D-46CB-A3B9-F200CB92808F}" type="presOf" srcId="{239AE192-3999-4B69-AC24-96E79D601A50}" destId="{6A1351AE-E144-4FBD-9103-09A315C5521F}" srcOrd="1" destOrd="0" presId="urn:microsoft.com/office/officeart/2005/8/layout/orgChart1"/>
    <dgm:cxn modelId="{8283F567-C653-4241-8FD8-1715D9A94B46}" srcId="{1245A0ED-77E2-473F-83B5-C7F99B1847A2}" destId="{65AA5E5F-B26D-4DF4-8263-6035D316128F}" srcOrd="0" destOrd="0" parTransId="{577A94CC-A11B-4461-A924-486533A6CDBD}" sibTransId="{10D03B8C-B13A-40C8-8A99-ABE02505B72C}"/>
    <dgm:cxn modelId="{332A3362-3259-4049-8EC9-C8EC8F96014A}" type="presOf" srcId="{077EA074-3CC4-4682-94D8-E60E5DC9D9EC}" destId="{67306364-1098-4EF7-9BF1-51025BEDB280}" srcOrd="0" destOrd="0" presId="urn:microsoft.com/office/officeart/2005/8/layout/orgChart1"/>
    <dgm:cxn modelId="{E29EF7B1-5CDB-4993-B251-1ACC14C41B71}" srcId="{65AA5E5F-B26D-4DF4-8263-6035D316128F}" destId="{3F4A3FB0-B5F9-40D7-8792-DD3B121D9744}" srcOrd="4" destOrd="0" parTransId="{CC4DF6A0-458F-4994-9AF6-5DE724F2EEA6}" sibTransId="{588AED80-6420-4386-96C5-B9F177B726AE}"/>
    <dgm:cxn modelId="{02772B56-3655-429D-B6AA-6CC714574E47}" type="presOf" srcId="{CC4DF6A0-458F-4994-9AF6-5DE724F2EEA6}" destId="{CFC26D51-6B51-4075-9F95-75509B949E47}" srcOrd="0" destOrd="0" presId="urn:microsoft.com/office/officeart/2005/8/layout/orgChart1"/>
    <dgm:cxn modelId="{38483538-9612-4ED5-958B-6BE6F4FD38E5}" type="presOf" srcId="{2D51B028-501B-4D40-8E06-ABAF74609C24}" destId="{81E1DC13-E363-4743-ABAA-4F5F44B1645A}" srcOrd="0" destOrd="0" presId="urn:microsoft.com/office/officeart/2005/8/layout/orgChart1"/>
    <dgm:cxn modelId="{4DF88C1A-CCF8-4EF8-9670-0C0A732D5784}" type="presOf" srcId="{EFBF033C-219D-4673-B845-2D4EC667548F}" destId="{44E45541-7B50-455F-A746-B42172538EFA}" srcOrd="1" destOrd="0" presId="urn:microsoft.com/office/officeart/2005/8/layout/orgChart1"/>
    <dgm:cxn modelId="{2ACF2A08-A1CD-409E-BF79-9B8CAE0D9619}" srcId="{65AA5E5F-B26D-4DF4-8263-6035D316128F}" destId="{2D51B028-501B-4D40-8E06-ABAF74609C24}" srcOrd="0" destOrd="0" parTransId="{20C4E838-B5F9-41CD-A96D-BFEBE3F0C89B}" sibTransId="{10C64E18-FCFF-4EB4-9049-CE8B597B06E0}"/>
    <dgm:cxn modelId="{131BE89A-0B1C-4C5C-9CF5-117CAA8B1B68}" srcId="{65AA5E5F-B26D-4DF4-8263-6035D316128F}" destId="{D262F637-65A0-413A-B3F1-9C7626CBABC8}" srcOrd="1" destOrd="0" parTransId="{FBC61269-D72C-4DDA-8614-8A461C834155}" sibTransId="{87AD1EBE-DECC-4E91-B257-C8B511680B7B}"/>
    <dgm:cxn modelId="{958CF781-B47D-4DCA-8BCD-430411DF5C54}" type="presOf" srcId="{D262F637-65A0-413A-B3F1-9C7626CBABC8}" destId="{297BED93-4842-4E0D-A0B7-8091EE3E468A}" srcOrd="0" destOrd="0" presId="urn:microsoft.com/office/officeart/2005/8/layout/orgChart1"/>
    <dgm:cxn modelId="{54722503-F6C6-4575-9DE5-BE8AE9A8604F}" srcId="{65AA5E5F-B26D-4DF4-8263-6035D316128F}" destId="{239AE192-3999-4B69-AC24-96E79D601A50}" srcOrd="5" destOrd="0" parTransId="{1DF0E03F-D094-4C36-AA59-597F8FE886B8}" sibTransId="{85DE783A-5BCE-4D7F-8912-8A64DBAD51EC}"/>
    <dgm:cxn modelId="{6EB38D64-B41E-4BDF-ACB4-C535D9C1DFD5}" type="presOf" srcId="{239AE192-3999-4B69-AC24-96E79D601A50}" destId="{38D9D8D3-A023-40E1-A7DC-DE8FEEC658EA}" srcOrd="0" destOrd="0" presId="urn:microsoft.com/office/officeart/2005/8/layout/orgChart1"/>
    <dgm:cxn modelId="{75F1BE51-348F-4AE8-882B-3F6B7F353E98}" srcId="{D262F637-65A0-413A-B3F1-9C7626CBABC8}" destId="{EFBF033C-219D-4673-B845-2D4EC667548F}" srcOrd="0" destOrd="0" parTransId="{F6781F53-B9B4-4355-AC22-EFF45158FDBF}" sibTransId="{26176765-3D71-44FC-B27F-3FA9D7785A19}"/>
    <dgm:cxn modelId="{E7D8FED3-BE1F-41C6-9FDB-003F13BBCF50}" type="presOf" srcId="{0494FEB9-24E4-4BCC-B1DA-22B1385BDBA4}" destId="{DC96C608-A257-4ADE-A2AB-D4770E25AA39}" srcOrd="0" destOrd="0" presId="urn:microsoft.com/office/officeart/2005/8/layout/orgChart1"/>
    <dgm:cxn modelId="{CC336668-3783-40A9-BE15-FD98E21C10F6}" type="presOf" srcId="{D262F637-65A0-413A-B3F1-9C7626CBABC8}" destId="{C222BD90-CBDF-4068-A371-837E9C74CC09}" srcOrd="1" destOrd="0" presId="urn:microsoft.com/office/officeart/2005/8/layout/orgChart1"/>
    <dgm:cxn modelId="{71CD9149-311B-4243-9015-B27D4F44288A}" type="presOf" srcId="{1245A0ED-77E2-473F-83B5-C7F99B1847A2}" destId="{D257AAD0-4E4F-40AB-95F1-484EDEDC4B43}" srcOrd="0" destOrd="0" presId="urn:microsoft.com/office/officeart/2005/8/layout/orgChart1"/>
    <dgm:cxn modelId="{B9507704-1ED6-445F-B082-002831E6C304}" type="presOf" srcId="{65AA5E5F-B26D-4DF4-8263-6035D316128F}" destId="{2C123BBD-F358-41E7-89B8-25D1DE000A10}" srcOrd="1" destOrd="0" presId="urn:microsoft.com/office/officeart/2005/8/layout/orgChart1"/>
    <dgm:cxn modelId="{C6C4B8C1-CA28-4BD5-921A-E32C981CD013}" type="presOf" srcId="{3F4A3FB0-B5F9-40D7-8792-DD3B121D9744}" destId="{A836A4B5-3875-4B52-8CB3-48FF56264532}" srcOrd="1" destOrd="0" presId="urn:microsoft.com/office/officeart/2005/8/layout/orgChart1"/>
    <dgm:cxn modelId="{E3408C28-EC30-4A3D-BE23-A6808E5B5763}" type="presOf" srcId="{EFBF033C-219D-4673-B845-2D4EC667548F}" destId="{8E8F50C5-210C-4C02-9D49-F88626E7CDAD}" srcOrd="0" destOrd="0" presId="urn:microsoft.com/office/officeart/2005/8/layout/orgChart1"/>
    <dgm:cxn modelId="{20DB2CCE-EC74-461B-85DA-6C43D2448C8E}" type="presOf" srcId="{F6781F53-B9B4-4355-AC22-EFF45158FDBF}" destId="{81232855-60BD-4056-80AD-A739B13EBDE6}" srcOrd="0" destOrd="0" presId="urn:microsoft.com/office/officeart/2005/8/layout/orgChart1"/>
    <dgm:cxn modelId="{022D99E1-6EE3-40F4-9C9D-87E28BE9AE16}" type="presOf" srcId="{FBC61269-D72C-4DDA-8614-8A461C834155}" destId="{E7494CE5-038A-4047-867C-F43055C5DC5C}" srcOrd="0" destOrd="0" presId="urn:microsoft.com/office/officeart/2005/8/layout/orgChart1"/>
    <dgm:cxn modelId="{D23E2B34-581B-40F9-9862-53FAB290B556}" srcId="{65AA5E5F-B26D-4DF4-8263-6035D316128F}" destId="{0494FEB9-24E4-4BCC-B1DA-22B1385BDBA4}" srcOrd="3" destOrd="0" parTransId="{C238DE27-4FF4-4940-B14F-F76FAD0864C2}" sibTransId="{5FCE6B11-CCA3-4DDA-9335-14173B53DC7B}"/>
    <dgm:cxn modelId="{ADB578B3-2A4C-4604-B9D8-56C796DF95D2}" type="presOf" srcId="{1DF0E03F-D094-4C36-AA59-597F8FE886B8}" destId="{BD9CCF15-7940-4EB0-A71A-249591E6D59A}" srcOrd="0" destOrd="0" presId="urn:microsoft.com/office/officeart/2005/8/layout/orgChart1"/>
    <dgm:cxn modelId="{17DE507B-169C-4A60-81BA-237FCF59ACA4}" type="presOf" srcId="{2D51B028-501B-4D40-8E06-ABAF74609C24}" destId="{B501A9E0-7E3D-4577-A2D3-F9F46E8D5054}" srcOrd="1" destOrd="0" presId="urn:microsoft.com/office/officeart/2005/8/layout/orgChart1"/>
    <dgm:cxn modelId="{DC9D4E37-F306-4137-822A-97DF9CC031BC}" type="presOf" srcId="{20C4E838-B5F9-41CD-A96D-BFEBE3F0C89B}" destId="{644989D2-7ACB-4FCF-9EFB-063D98308BCD}" srcOrd="0" destOrd="0" presId="urn:microsoft.com/office/officeart/2005/8/layout/orgChart1"/>
    <dgm:cxn modelId="{CCF57F0E-E70A-437A-9591-B4ABA851BC65}" type="presOf" srcId="{C238DE27-4FF4-4940-B14F-F76FAD0864C2}" destId="{72035A17-E29C-4DC9-9456-1980C86151CB}" srcOrd="0" destOrd="0" presId="urn:microsoft.com/office/officeart/2005/8/layout/orgChart1"/>
    <dgm:cxn modelId="{6889F2B0-7A1C-4B66-B011-EDB3A5184E76}" type="presOf" srcId="{5CD24F20-80DB-4BE3-BEFB-18F1F0EA2445}" destId="{3F401F65-792E-4854-86F3-FF5FBABC16C3}" srcOrd="0" destOrd="0" presId="urn:microsoft.com/office/officeart/2005/8/layout/orgChart1"/>
    <dgm:cxn modelId="{4F877A50-24FB-40C3-B3C7-61B357D5A897}" type="presParOf" srcId="{D257AAD0-4E4F-40AB-95F1-484EDEDC4B43}" destId="{63F8450D-EE20-46D9-8D93-6A967B618579}" srcOrd="0" destOrd="0" presId="urn:microsoft.com/office/officeart/2005/8/layout/orgChart1"/>
    <dgm:cxn modelId="{30AA1CC6-8B53-4061-9337-E80C2AAB11A2}" type="presParOf" srcId="{63F8450D-EE20-46D9-8D93-6A967B618579}" destId="{658C65B7-108D-4312-AD44-6AB7B96BA304}" srcOrd="0" destOrd="0" presId="urn:microsoft.com/office/officeart/2005/8/layout/orgChart1"/>
    <dgm:cxn modelId="{F4246AFD-3F0C-449E-8E6B-7A8187795FC9}" type="presParOf" srcId="{658C65B7-108D-4312-AD44-6AB7B96BA304}" destId="{E25CAF9D-24C2-487B-8B4C-19A1B4065A4E}" srcOrd="0" destOrd="0" presId="urn:microsoft.com/office/officeart/2005/8/layout/orgChart1"/>
    <dgm:cxn modelId="{DB94F884-18DF-41F8-83B7-88399B0C71FD}" type="presParOf" srcId="{658C65B7-108D-4312-AD44-6AB7B96BA304}" destId="{2C123BBD-F358-41E7-89B8-25D1DE000A10}" srcOrd="1" destOrd="0" presId="urn:microsoft.com/office/officeart/2005/8/layout/orgChart1"/>
    <dgm:cxn modelId="{3013DB09-60EE-40C9-AD41-55B1F3F4733F}" type="presParOf" srcId="{63F8450D-EE20-46D9-8D93-6A967B618579}" destId="{9078CB7C-752C-47DD-AA35-16D9BF7FCFDC}" srcOrd="1" destOrd="0" presId="urn:microsoft.com/office/officeart/2005/8/layout/orgChart1"/>
    <dgm:cxn modelId="{8104BE54-C657-44CC-A1D5-47098D50FA33}" type="presParOf" srcId="{9078CB7C-752C-47DD-AA35-16D9BF7FCFDC}" destId="{644989D2-7ACB-4FCF-9EFB-063D98308BCD}" srcOrd="0" destOrd="0" presId="urn:microsoft.com/office/officeart/2005/8/layout/orgChart1"/>
    <dgm:cxn modelId="{E962F6F2-2E88-4C58-BBE5-CB1B32A572C1}" type="presParOf" srcId="{9078CB7C-752C-47DD-AA35-16D9BF7FCFDC}" destId="{62D23DC9-FA5B-4161-B878-8D00D684FC95}" srcOrd="1" destOrd="0" presId="urn:microsoft.com/office/officeart/2005/8/layout/orgChart1"/>
    <dgm:cxn modelId="{E46432C3-CC2D-4E55-B17A-4B5322A49408}" type="presParOf" srcId="{62D23DC9-FA5B-4161-B878-8D00D684FC95}" destId="{6D0517C6-BFAB-4756-92A3-8A5DCD591F72}" srcOrd="0" destOrd="0" presId="urn:microsoft.com/office/officeart/2005/8/layout/orgChart1"/>
    <dgm:cxn modelId="{78731629-B3E4-4096-B617-DC3F7E349C46}" type="presParOf" srcId="{6D0517C6-BFAB-4756-92A3-8A5DCD591F72}" destId="{81E1DC13-E363-4743-ABAA-4F5F44B1645A}" srcOrd="0" destOrd="0" presId="urn:microsoft.com/office/officeart/2005/8/layout/orgChart1"/>
    <dgm:cxn modelId="{3DA11116-1304-428F-BFC8-E2BF58F788BE}" type="presParOf" srcId="{6D0517C6-BFAB-4756-92A3-8A5DCD591F72}" destId="{B501A9E0-7E3D-4577-A2D3-F9F46E8D5054}" srcOrd="1" destOrd="0" presId="urn:microsoft.com/office/officeart/2005/8/layout/orgChart1"/>
    <dgm:cxn modelId="{9A07BAC0-9E0A-425B-8E9D-E5C276DD7951}" type="presParOf" srcId="{62D23DC9-FA5B-4161-B878-8D00D684FC95}" destId="{68B88386-0868-4119-AECF-DF4F9CDAE0CD}" srcOrd="1" destOrd="0" presId="urn:microsoft.com/office/officeart/2005/8/layout/orgChart1"/>
    <dgm:cxn modelId="{C3680F49-E063-4E86-9A9C-D18E8392615F}" type="presParOf" srcId="{62D23DC9-FA5B-4161-B878-8D00D684FC95}" destId="{D34FE4F9-CC8B-4283-AC5C-666DE2A62F71}" srcOrd="2" destOrd="0" presId="urn:microsoft.com/office/officeart/2005/8/layout/orgChart1"/>
    <dgm:cxn modelId="{9F78D724-145A-4E8B-95BB-4CE44CFD763F}" type="presParOf" srcId="{9078CB7C-752C-47DD-AA35-16D9BF7FCFDC}" destId="{E7494CE5-038A-4047-867C-F43055C5DC5C}" srcOrd="2" destOrd="0" presId="urn:microsoft.com/office/officeart/2005/8/layout/orgChart1"/>
    <dgm:cxn modelId="{A4DFB17B-55DF-48AF-A1C9-46A5DA1ABE45}" type="presParOf" srcId="{9078CB7C-752C-47DD-AA35-16D9BF7FCFDC}" destId="{98214C36-ADC7-4B71-A807-1B06021F0816}" srcOrd="3" destOrd="0" presId="urn:microsoft.com/office/officeart/2005/8/layout/orgChart1"/>
    <dgm:cxn modelId="{795A529A-7031-43F0-938E-379366091E40}" type="presParOf" srcId="{98214C36-ADC7-4B71-A807-1B06021F0816}" destId="{8A62E88D-5642-49C2-B5C0-B7BE0AA0D74D}" srcOrd="0" destOrd="0" presId="urn:microsoft.com/office/officeart/2005/8/layout/orgChart1"/>
    <dgm:cxn modelId="{82D1CB3A-FC8A-4934-ABAC-A550A28C4158}" type="presParOf" srcId="{8A62E88D-5642-49C2-B5C0-B7BE0AA0D74D}" destId="{297BED93-4842-4E0D-A0B7-8091EE3E468A}" srcOrd="0" destOrd="0" presId="urn:microsoft.com/office/officeart/2005/8/layout/orgChart1"/>
    <dgm:cxn modelId="{DC8D5001-850F-4A2A-8813-37C12A076A8E}" type="presParOf" srcId="{8A62E88D-5642-49C2-B5C0-B7BE0AA0D74D}" destId="{C222BD90-CBDF-4068-A371-837E9C74CC09}" srcOrd="1" destOrd="0" presId="urn:microsoft.com/office/officeart/2005/8/layout/orgChart1"/>
    <dgm:cxn modelId="{E2737B8A-6D14-4A9A-9C77-FBC8013D846E}" type="presParOf" srcId="{98214C36-ADC7-4B71-A807-1B06021F0816}" destId="{F77FA53C-0F9A-4B10-843F-9178339C79ED}" srcOrd="1" destOrd="0" presId="urn:microsoft.com/office/officeart/2005/8/layout/orgChart1"/>
    <dgm:cxn modelId="{A7BBB435-43A5-4519-AD13-BF4A34516362}" type="presParOf" srcId="{F77FA53C-0F9A-4B10-843F-9178339C79ED}" destId="{81232855-60BD-4056-80AD-A739B13EBDE6}" srcOrd="0" destOrd="0" presId="urn:microsoft.com/office/officeart/2005/8/layout/orgChart1"/>
    <dgm:cxn modelId="{4F4E9549-E99E-4990-98DD-A5AB4FEBB4B6}" type="presParOf" srcId="{F77FA53C-0F9A-4B10-843F-9178339C79ED}" destId="{DD03E0F1-F71C-4DBD-ACCE-0F340E284BA6}" srcOrd="1" destOrd="0" presId="urn:microsoft.com/office/officeart/2005/8/layout/orgChart1"/>
    <dgm:cxn modelId="{413B3BCA-EC49-4A93-82D9-3037DA811C34}" type="presParOf" srcId="{DD03E0F1-F71C-4DBD-ACCE-0F340E284BA6}" destId="{184909BE-45F3-4DAC-A037-DC5FE4108173}" srcOrd="0" destOrd="0" presId="urn:microsoft.com/office/officeart/2005/8/layout/orgChart1"/>
    <dgm:cxn modelId="{D857A604-4FB1-437C-A0F5-F2F6FCD23E5F}" type="presParOf" srcId="{184909BE-45F3-4DAC-A037-DC5FE4108173}" destId="{8E8F50C5-210C-4C02-9D49-F88626E7CDAD}" srcOrd="0" destOrd="0" presId="urn:microsoft.com/office/officeart/2005/8/layout/orgChart1"/>
    <dgm:cxn modelId="{047839F4-FCF9-421D-A947-B715D31FAD85}" type="presParOf" srcId="{184909BE-45F3-4DAC-A037-DC5FE4108173}" destId="{44E45541-7B50-455F-A746-B42172538EFA}" srcOrd="1" destOrd="0" presId="urn:microsoft.com/office/officeart/2005/8/layout/orgChart1"/>
    <dgm:cxn modelId="{C963BA89-4B93-4896-A485-70A2860197CF}" type="presParOf" srcId="{DD03E0F1-F71C-4DBD-ACCE-0F340E284BA6}" destId="{D48DBBB5-B9C9-44D4-97F2-53C19CE6A0D7}" srcOrd="1" destOrd="0" presId="urn:microsoft.com/office/officeart/2005/8/layout/orgChart1"/>
    <dgm:cxn modelId="{5F691637-5082-493B-B548-3FDE5E5ECCB9}" type="presParOf" srcId="{DD03E0F1-F71C-4DBD-ACCE-0F340E284BA6}" destId="{4386A7AD-BAD9-42F6-AD1A-F818E996691F}" srcOrd="2" destOrd="0" presId="urn:microsoft.com/office/officeart/2005/8/layout/orgChart1"/>
    <dgm:cxn modelId="{FC66BF32-325F-44E4-BCB4-A119AA0CAD1C}" type="presParOf" srcId="{98214C36-ADC7-4B71-A807-1B06021F0816}" destId="{F05B8F58-1369-47FE-8A5A-5C63464A146E}" srcOrd="2" destOrd="0" presId="urn:microsoft.com/office/officeart/2005/8/layout/orgChart1"/>
    <dgm:cxn modelId="{FEED5F78-DA45-431C-B790-6DCFA4E2DD4E}" type="presParOf" srcId="{9078CB7C-752C-47DD-AA35-16D9BF7FCFDC}" destId="{3F401F65-792E-4854-86F3-FF5FBABC16C3}" srcOrd="4" destOrd="0" presId="urn:microsoft.com/office/officeart/2005/8/layout/orgChart1"/>
    <dgm:cxn modelId="{31D1B7B9-5B1C-4928-A218-B4C4FFD945AD}" type="presParOf" srcId="{9078CB7C-752C-47DD-AA35-16D9BF7FCFDC}" destId="{6A44FFEF-4485-4D4B-BC66-7A93AA6FF93B}" srcOrd="5" destOrd="0" presId="urn:microsoft.com/office/officeart/2005/8/layout/orgChart1"/>
    <dgm:cxn modelId="{E2885EFE-EB28-4522-BAAA-879951A46106}" type="presParOf" srcId="{6A44FFEF-4485-4D4B-BC66-7A93AA6FF93B}" destId="{8A399036-B692-4A3F-B1B8-0280F95A3361}" srcOrd="0" destOrd="0" presId="urn:microsoft.com/office/officeart/2005/8/layout/orgChart1"/>
    <dgm:cxn modelId="{25C75E93-95F8-4EAF-9000-D3EA05886358}" type="presParOf" srcId="{8A399036-B692-4A3F-B1B8-0280F95A3361}" destId="{67306364-1098-4EF7-9BF1-51025BEDB280}" srcOrd="0" destOrd="0" presId="urn:microsoft.com/office/officeart/2005/8/layout/orgChart1"/>
    <dgm:cxn modelId="{79B70E4E-F9B1-4F1C-AE44-B7AF44CC6EB7}" type="presParOf" srcId="{8A399036-B692-4A3F-B1B8-0280F95A3361}" destId="{C6DF9411-034D-4480-9EAB-0160A6D206D7}" srcOrd="1" destOrd="0" presId="urn:microsoft.com/office/officeart/2005/8/layout/orgChart1"/>
    <dgm:cxn modelId="{C590CED9-C6A0-4996-A787-6F16F26FF730}" type="presParOf" srcId="{6A44FFEF-4485-4D4B-BC66-7A93AA6FF93B}" destId="{D1355E02-1F62-4882-9463-CD3A6FF1ED70}" srcOrd="1" destOrd="0" presId="urn:microsoft.com/office/officeart/2005/8/layout/orgChart1"/>
    <dgm:cxn modelId="{6B95BB64-E4FB-426E-8B31-527588983F1A}" type="presParOf" srcId="{6A44FFEF-4485-4D4B-BC66-7A93AA6FF93B}" destId="{FF3FC1BD-5944-47A1-9ED8-11286F093F47}" srcOrd="2" destOrd="0" presId="urn:microsoft.com/office/officeart/2005/8/layout/orgChart1"/>
    <dgm:cxn modelId="{E953B3E1-0A1A-4DEA-89A2-C8D6231BF341}" type="presParOf" srcId="{9078CB7C-752C-47DD-AA35-16D9BF7FCFDC}" destId="{72035A17-E29C-4DC9-9456-1980C86151CB}" srcOrd="6" destOrd="0" presId="urn:microsoft.com/office/officeart/2005/8/layout/orgChart1"/>
    <dgm:cxn modelId="{087C4B9D-36D4-47C3-8C73-0D578B5CD7F7}" type="presParOf" srcId="{9078CB7C-752C-47DD-AA35-16D9BF7FCFDC}" destId="{79E58393-89CE-442C-A79C-3EAB57BA3D74}" srcOrd="7" destOrd="0" presId="urn:microsoft.com/office/officeart/2005/8/layout/orgChart1"/>
    <dgm:cxn modelId="{C1028F66-510D-4965-91F6-7F988BE3352F}" type="presParOf" srcId="{79E58393-89CE-442C-A79C-3EAB57BA3D74}" destId="{F1116C2C-DDE7-46A2-824C-2C9F31A5DB1C}" srcOrd="0" destOrd="0" presId="urn:microsoft.com/office/officeart/2005/8/layout/orgChart1"/>
    <dgm:cxn modelId="{39975DD6-E98F-4817-A51E-2A08B0E6AC82}" type="presParOf" srcId="{F1116C2C-DDE7-46A2-824C-2C9F31A5DB1C}" destId="{DC96C608-A257-4ADE-A2AB-D4770E25AA39}" srcOrd="0" destOrd="0" presId="urn:microsoft.com/office/officeart/2005/8/layout/orgChart1"/>
    <dgm:cxn modelId="{92A7B8DF-81BE-466C-9F0F-E5D7E2A4E66B}" type="presParOf" srcId="{F1116C2C-DDE7-46A2-824C-2C9F31A5DB1C}" destId="{125C5F99-B9A0-4718-82B2-2A7B60189A74}" srcOrd="1" destOrd="0" presId="urn:microsoft.com/office/officeart/2005/8/layout/orgChart1"/>
    <dgm:cxn modelId="{022761C7-644B-4AD9-8F82-03973EA89FD1}" type="presParOf" srcId="{79E58393-89CE-442C-A79C-3EAB57BA3D74}" destId="{4E5C306D-C700-445D-8AC8-9FB62CDB4590}" srcOrd="1" destOrd="0" presId="urn:microsoft.com/office/officeart/2005/8/layout/orgChart1"/>
    <dgm:cxn modelId="{E932E37C-E210-4714-A657-251D55AA83F4}" type="presParOf" srcId="{79E58393-89CE-442C-A79C-3EAB57BA3D74}" destId="{401ABDF2-B220-4262-A976-C2D2A661C973}" srcOrd="2" destOrd="0" presId="urn:microsoft.com/office/officeart/2005/8/layout/orgChart1"/>
    <dgm:cxn modelId="{AC49D3A6-6B47-47E6-A55B-7772F02DE649}" type="presParOf" srcId="{63F8450D-EE20-46D9-8D93-6A967B618579}" destId="{48CA1535-C32A-4132-93DB-B1780B7538FF}" srcOrd="2" destOrd="0" presId="urn:microsoft.com/office/officeart/2005/8/layout/orgChart1"/>
    <dgm:cxn modelId="{9381FD6B-E75C-4A0A-A96D-662682235311}" type="presParOf" srcId="{48CA1535-C32A-4132-93DB-B1780B7538FF}" destId="{CFC26D51-6B51-4075-9F95-75509B949E47}" srcOrd="0" destOrd="0" presId="urn:microsoft.com/office/officeart/2005/8/layout/orgChart1"/>
    <dgm:cxn modelId="{B5E9657E-BD1F-43B6-AAB0-054FF403806C}" type="presParOf" srcId="{48CA1535-C32A-4132-93DB-B1780B7538FF}" destId="{D8E180AC-2611-43DB-B02A-8A7835E8DAE9}" srcOrd="1" destOrd="0" presId="urn:microsoft.com/office/officeart/2005/8/layout/orgChart1"/>
    <dgm:cxn modelId="{4E213CE0-CC61-488C-8DF6-4FFEF0035AE1}" type="presParOf" srcId="{D8E180AC-2611-43DB-B02A-8A7835E8DAE9}" destId="{591E732E-F0CC-4F21-B2E4-B2C5A1A883B8}" srcOrd="0" destOrd="0" presId="urn:microsoft.com/office/officeart/2005/8/layout/orgChart1"/>
    <dgm:cxn modelId="{12D8838A-0208-4A77-B248-F4E38249BCB2}" type="presParOf" srcId="{591E732E-F0CC-4F21-B2E4-B2C5A1A883B8}" destId="{B1A6B037-824E-41B2-A2D6-A43F69B032C3}" srcOrd="0" destOrd="0" presId="urn:microsoft.com/office/officeart/2005/8/layout/orgChart1"/>
    <dgm:cxn modelId="{B170BD21-DE76-4F49-8AF2-A7D981957870}" type="presParOf" srcId="{591E732E-F0CC-4F21-B2E4-B2C5A1A883B8}" destId="{A836A4B5-3875-4B52-8CB3-48FF56264532}" srcOrd="1" destOrd="0" presId="urn:microsoft.com/office/officeart/2005/8/layout/orgChart1"/>
    <dgm:cxn modelId="{72DC23BA-59A1-4DA2-9592-7A4C9B4B576B}" type="presParOf" srcId="{D8E180AC-2611-43DB-B02A-8A7835E8DAE9}" destId="{EBEC65AB-654D-4C76-B459-EE5C66474DF7}" srcOrd="1" destOrd="0" presId="urn:microsoft.com/office/officeart/2005/8/layout/orgChart1"/>
    <dgm:cxn modelId="{920FBE41-48ED-4373-9C40-87F0E425A94B}" type="presParOf" srcId="{D8E180AC-2611-43DB-B02A-8A7835E8DAE9}" destId="{EB44452D-EF2C-46AD-8103-C20BFF9DB5E4}" srcOrd="2" destOrd="0" presId="urn:microsoft.com/office/officeart/2005/8/layout/orgChart1"/>
    <dgm:cxn modelId="{B3BD850C-4A76-44A4-9DEC-075B0C87B6E8}" type="presParOf" srcId="{48CA1535-C32A-4132-93DB-B1780B7538FF}" destId="{BD9CCF15-7940-4EB0-A71A-249591E6D59A}" srcOrd="2" destOrd="0" presId="urn:microsoft.com/office/officeart/2005/8/layout/orgChart1"/>
    <dgm:cxn modelId="{9DBBA9EE-4684-4036-8535-4461AC42A0C3}" type="presParOf" srcId="{48CA1535-C32A-4132-93DB-B1780B7538FF}" destId="{4218D062-7253-4CF4-9E1F-5666C02D54C1}" srcOrd="3" destOrd="0" presId="urn:microsoft.com/office/officeart/2005/8/layout/orgChart1"/>
    <dgm:cxn modelId="{4759D0AE-D6C7-4B5F-837B-6322F0BFD83E}" type="presParOf" srcId="{4218D062-7253-4CF4-9E1F-5666C02D54C1}" destId="{31ADFBD8-B9FF-4453-B480-F65F81AB7222}" srcOrd="0" destOrd="0" presId="urn:microsoft.com/office/officeart/2005/8/layout/orgChart1"/>
    <dgm:cxn modelId="{384D1B8F-F6BA-4733-9DEB-275249C73716}" type="presParOf" srcId="{31ADFBD8-B9FF-4453-B480-F65F81AB7222}" destId="{38D9D8D3-A023-40E1-A7DC-DE8FEEC658EA}" srcOrd="0" destOrd="0" presId="urn:microsoft.com/office/officeart/2005/8/layout/orgChart1"/>
    <dgm:cxn modelId="{38B17C9A-296C-47D8-97CC-C614B1582F5D}" type="presParOf" srcId="{31ADFBD8-B9FF-4453-B480-F65F81AB7222}" destId="{6A1351AE-E144-4FBD-9103-09A315C5521F}" srcOrd="1" destOrd="0" presId="urn:microsoft.com/office/officeart/2005/8/layout/orgChart1"/>
    <dgm:cxn modelId="{689C0C6D-D842-4AEC-9F8E-7CACC73DB113}" type="presParOf" srcId="{4218D062-7253-4CF4-9E1F-5666C02D54C1}" destId="{0AC28E78-530D-40D2-8B2F-29BE4E553E63}" srcOrd="1" destOrd="0" presId="urn:microsoft.com/office/officeart/2005/8/layout/orgChart1"/>
    <dgm:cxn modelId="{51DD9743-8A13-408E-BED6-0198E948CB60}" type="presParOf" srcId="{4218D062-7253-4CF4-9E1F-5666C02D54C1}" destId="{B3222881-0926-4246-A5FE-0B6153685B7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1245A0ED-77E2-473F-83B5-C7F99B1847A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65AA5E5F-B26D-4DF4-8263-6035D316128F}">
      <dgm:prSet phldrT="[Texto]"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Director(a) de Enlace </a:t>
          </a:r>
          <a:br>
            <a:rPr lang="es-ES" sz="1200" b="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</a:br>
          <a:r>
            <a:rPr lang="es-ES" sz="1200" b="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Municipal</a:t>
          </a:r>
        </a:p>
      </dgm:t>
    </dgm:pt>
    <dgm:pt modelId="{577A94CC-A11B-4461-A924-486533A6CDBD}" type="parTrans" cxnId="{8283F567-C653-4241-8FD8-1715D9A94B46}">
      <dgm:prSet/>
      <dgm:spPr/>
      <dgm:t>
        <a:bodyPr/>
        <a:lstStyle/>
        <a:p>
          <a:endParaRPr lang="es-ES" sz="1200" b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10D03B8C-B13A-40C8-8A99-ABE02505B72C}" type="sibTrans" cxnId="{8283F567-C653-4241-8FD8-1715D9A94B46}">
      <dgm:prSet/>
      <dgm:spPr/>
      <dgm:t>
        <a:bodyPr/>
        <a:lstStyle/>
        <a:p>
          <a:endParaRPr lang="es-ES" sz="1200" b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E664C028-F9DA-46B5-89C9-188938E60C74}">
      <dgm:prSet phldrT="[Texto]"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</a:rPr>
            <a:t>Coordinador(a) de </a:t>
          </a:r>
          <a:r>
            <a:rPr lang="es-ES" sz="1200" b="0" dirty="0" smtClean="0">
              <a:solidFill>
                <a:schemeClr val="tx1"/>
              </a:solidFill>
            </a:rPr>
            <a:t>Procesos</a:t>
          </a:r>
          <a:endParaRPr lang="es-ES" sz="1200" b="0" dirty="0" smtClean="0">
            <a:solidFill>
              <a:schemeClr val="tx1"/>
            </a:solidFill>
          </a:endParaRPr>
        </a:p>
      </dgm:t>
    </dgm:pt>
    <dgm:pt modelId="{141E80FC-BCDA-47B0-9B03-48FBF5885F19}" type="parTrans" cxnId="{F641F71E-852A-4F8E-81F4-73886C144AEC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D8F9B0F2-92E5-4320-9A1F-7016FD622B29}" type="sibTrans" cxnId="{F641F71E-852A-4F8E-81F4-73886C144AEC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D262F637-65A0-413A-B3F1-9C7626CBABC8}">
      <dgm:prSet phldrT="[Texto]"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</a:rPr>
            <a:t>Jefe(a) de Programación </a:t>
          </a:r>
        </a:p>
      </dgm:t>
    </dgm:pt>
    <dgm:pt modelId="{FBC61269-D72C-4DDA-8614-8A461C834155}" type="parTrans" cxnId="{131BE89A-0B1C-4C5C-9CF5-117CAA8B1B68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87AD1EBE-DECC-4E91-B257-C8B511680B7B}" type="sibTrans" cxnId="{131BE89A-0B1C-4C5C-9CF5-117CAA8B1B68}">
      <dgm:prSet/>
      <dgm:spPr/>
      <dgm:t>
        <a:bodyPr/>
        <a:lstStyle/>
        <a:p>
          <a:endParaRPr lang="es-ES" sz="1200" b="0">
            <a:solidFill>
              <a:schemeClr val="tx1"/>
            </a:solidFill>
          </a:endParaRPr>
        </a:p>
      </dgm:t>
    </dgm:pt>
    <dgm:pt modelId="{9E038313-801D-4C56-8C8D-70A53677613D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Jefe(a) de </a:t>
          </a:r>
          <a:r>
            <a:rPr lang="es-ES" sz="1200" dirty="0" smtClean="0">
              <a:solidFill>
                <a:schemeClr val="tx1"/>
              </a:solidFill>
            </a:rPr>
            <a:t>Procesos</a:t>
          </a:r>
          <a:endParaRPr lang="es-ES" sz="1200" dirty="0" smtClean="0">
            <a:solidFill>
              <a:schemeClr val="tx1"/>
            </a:solidFill>
          </a:endParaRPr>
        </a:p>
      </dgm:t>
    </dgm:pt>
    <dgm:pt modelId="{C3DE88BE-DAFD-42C6-8018-AA331622BC2B}" type="parTrans" cxnId="{37095AF7-E48C-48F2-9CC2-4B98B9D969EF}">
      <dgm:prSet/>
      <dgm:spPr/>
      <dgm:t>
        <a:bodyPr/>
        <a:lstStyle/>
        <a:p>
          <a:endParaRPr lang="es-ES"/>
        </a:p>
      </dgm:t>
    </dgm:pt>
    <dgm:pt modelId="{C3EE2B1B-0DA4-4215-B55E-F84F8EC8BAD1}" type="sibTrans" cxnId="{37095AF7-E48C-48F2-9CC2-4B98B9D969EF}">
      <dgm:prSet/>
      <dgm:spPr/>
      <dgm:t>
        <a:bodyPr/>
        <a:lstStyle/>
        <a:p>
          <a:endParaRPr lang="es-ES"/>
        </a:p>
      </dgm:t>
    </dgm:pt>
    <dgm:pt modelId="{519B16FF-7702-4B68-9A26-FDCAE1C6AB7F}">
      <dgm:prSet custT="1"/>
      <dgm:spPr/>
      <dgm:t>
        <a:bodyPr/>
        <a:lstStyle/>
        <a:p>
          <a:r>
            <a:rPr lang="es-ES" sz="1200" dirty="0" smtClean="0"/>
            <a:t>Analista de </a:t>
          </a:r>
          <a:r>
            <a:rPr lang="es-ES" sz="1200" dirty="0" smtClean="0"/>
            <a:t>Procesos</a:t>
          </a:r>
          <a:endParaRPr lang="es-ES" sz="1200" dirty="0" smtClean="0"/>
        </a:p>
      </dgm:t>
    </dgm:pt>
    <dgm:pt modelId="{C5A5B09B-CCD3-4B60-8A3C-7F8DFCE9167E}" type="parTrans" cxnId="{1AD627A8-3779-4260-AD36-341B1956ECD7}">
      <dgm:prSet/>
      <dgm:spPr/>
      <dgm:t>
        <a:bodyPr/>
        <a:lstStyle/>
        <a:p>
          <a:endParaRPr lang="es-ES"/>
        </a:p>
      </dgm:t>
    </dgm:pt>
    <dgm:pt modelId="{F7AC99F8-649C-4E55-8D6F-DB4DCF1FD9ED}" type="sibTrans" cxnId="{1AD627A8-3779-4260-AD36-341B1956ECD7}">
      <dgm:prSet/>
      <dgm:spPr/>
      <dgm:t>
        <a:bodyPr/>
        <a:lstStyle/>
        <a:p>
          <a:endParaRPr lang="es-ES"/>
        </a:p>
      </dgm:t>
    </dgm:pt>
    <dgm:pt modelId="{219266CE-4F1E-4199-AA05-E470B799C957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+mn-lt"/>
            </a:rPr>
            <a:t>Analista</a:t>
          </a:r>
          <a:endParaRPr lang="es-MX" sz="1200" b="0" dirty="0" smtClean="0">
            <a:solidFill>
              <a:schemeClr val="tx1"/>
            </a:solidFill>
            <a:latin typeface="+mn-lt"/>
          </a:endParaRPr>
        </a:p>
      </dgm:t>
    </dgm:pt>
    <dgm:pt modelId="{9AA82145-A371-49A1-A412-77C4D4C945BE}" type="parTrans" cxnId="{23466850-6521-4B7D-A2C7-485478A5BB22}">
      <dgm:prSet/>
      <dgm:spPr/>
      <dgm:t>
        <a:bodyPr/>
        <a:lstStyle/>
        <a:p>
          <a:endParaRPr lang="es-ES"/>
        </a:p>
      </dgm:t>
    </dgm:pt>
    <dgm:pt modelId="{CB575FBE-EF13-4594-860C-A7D97B1E85DD}" type="sibTrans" cxnId="{23466850-6521-4B7D-A2C7-485478A5BB22}">
      <dgm:prSet/>
      <dgm:spPr/>
      <dgm:t>
        <a:bodyPr/>
        <a:lstStyle/>
        <a:p>
          <a:endParaRPr lang="es-ES"/>
        </a:p>
      </dgm:t>
    </dgm:pt>
    <dgm:pt modelId="{EFBF033C-219D-4673-B845-2D4EC667548F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Programador(a</a:t>
          </a:r>
          <a:r>
            <a:rPr lang="es-ES" sz="1200" dirty="0" smtClean="0">
              <a:solidFill>
                <a:schemeClr val="tx1"/>
              </a:solidFill>
            </a:rPr>
            <a:t>)</a:t>
          </a:r>
          <a:endParaRPr lang="es-ES" sz="1200" dirty="0" smtClean="0">
            <a:solidFill>
              <a:schemeClr val="tx1"/>
            </a:solidFill>
          </a:endParaRPr>
        </a:p>
      </dgm:t>
    </dgm:pt>
    <dgm:pt modelId="{26176765-3D71-44FC-B27F-3FA9D7785A19}" type="sibTrans" cxnId="{75F1BE51-348F-4AE8-882B-3F6B7F353E9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F6781F53-B9B4-4355-AC22-EFF45158FDBF}" type="parTrans" cxnId="{75F1BE51-348F-4AE8-882B-3F6B7F353E9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257AAD0-4E4F-40AB-95F1-484EDEDC4B43}" type="pres">
      <dgm:prSet presAssocID="{1245A0ED-77E2-473F-83B5-C7F99B1847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3F8450D-EE20-46D9-8D93-6A967B618579}" type="pres">
      <dgm:prSet presAssocID="{65AA5E5F-B26D-4DF4-8263-6035D316128F}" presName="hierRoot1" presStyleCnt="0">
        <dgm:presLayoutVars>
          <dgm:hierBranch val="init"/>
        </dgm:presLayoutVars>
      </dgm:prSet>
      <dgm:spPr/>
    </dgm:pt>
    <dgm:pt modelId="{658C65B7-108D-4312-AD44-6AB7B96BA304}" type="pres">
      <dgm:prSet presAssocID="{65AA5E5F-B26D-4DF4-8263-6035D316128F}" presName="rootComposite1" presStyleCnt="0"/>
      <dgm:spPr/>
    </dgm:pt>
    <dgm:pt modelId="{E25CAF9D-24C2-487B-8B4C-19A1B4065A4E}" type="pres">
      <dgm:prSet presAssocID="{65AA5E5F-B26D-4DF4-8263-6035D316128F}" presName="rootText1" presStyleLbl="node0" presStyleIdx="0" presStyleCnt="1" custScaleX="153814" custScaleY="151755" custLinFactNeighborY="-25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123BBD-F358-41E7-89B8-25D1DE000A10}" type="pres">
      <dgm:prSet presAssocID="{65AA5E5F-B26D-4DF4-8263-6035D316128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9078CB7C-752C-47DD-AA35-16D9BF7FCFDC}" type="pres">
      <dgm:prSet presAssocID="{65AA5E5F-B26D-4DF4-8263-6035D316128F}" presName="hierChild2" presStyleCnt="0"/>
      <dgm:spPr/>
    </dgm:pt>
    <dgm:pt modelId="{68598D49-65AC-4CA7-B061-16A7F9DB78CB}" type="pres">
      <dgm:prSet presAssocID="{141E80FC-BCDA-47B0-9B03-48FBF5885F19}" presName="Name37" presStyleLbl="parChTrans1D2" presStyleIdx="0" presStyleCnt="2"/>
      <dgm:spPr/>
      <dgm:t>
        <a:bodyPr/>
        <a:lstStyle/>
        <a:p>
          <a:endParaRPr lang="es-ES"/>
        </a:p>
      </dgm:t>
    </dgm:pt>
    <dgm:pt modelId="{8D7D4BF1-C408-4455-A0BA-ED73E707632D}" type="pres">
      <dgm:prSet presAssocID="{E664C028-F9DA-46B5-89C9-188938E60C74}" presName="hierRoot2" presStyleCnt="0">
        <dgm:presLayoutVars>
          <dgm:hierBranch/>
        </dgm:presLayoutVars>
      </dgm:prSet>
      <dgm:spPr/>
    </dgm:pt>
    <dgm:pt modelId="{7EE489F2-5365-4ED6-A46D-659E7AB000C4}" type="pres">
      <dgm:prSet presAssocID="{E664C028-F9DA-46B5-89C9-188938E60C74}" presName="rootComposite" presStyleCnt="0"/>
      <dgm:spPr/>
    </dgm:pt>
    <dgm:pt modelId="{01EE0776-2717-4278-A550-41616A632AFD}" type="pres">
      <dgm:prSet presAssocID="{E664C028-F9DA-46B5-89C9-188938E60C74}" presName="rootText" presStyleLbl="node2" presStyleIdx="0" presStyleCnt="2" custScaleX="117633" custScaleY="110930" custLinFactNeighborY="63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AF768D-F758-4355-B813-F8F02959EAFE}" type="pres">
      <dgm:prSet presAssocID="{E664C028-F9DA-46B5-89C9-188938E60C74}" presName="rootConnector" presStyleLbl="node2" presStyleIdx="0" presStyleCnt="2"/>
      <dgm:spPr/>
      <dgm:t>
        <a:bodyPr/>
        <a:lstStyle/>
        <a:p>
          <a:endParaRPr lang="es-ES"/>
        </a:p>
      </dgm:t>
    </dgm:pt>
    <dgm:pt modelId="{2BA30917-BE84-4187-91FB-A30F258057EE}" type="pres">
      <dgm:prSet presAssocID="{E664C028-F9DA-46B5-89C9-188938E60C74}" presName="hierChild4" presStyleCnt="0"/>
      <dgm:spPr/>
    </dgm:pt>
    <dgm:pt modelId="{BE119892-8BAF-44DA-9434-9A17F59F140A}" type="pres">
      <dgm:prSet presAssocID="{C3DE88BE-DAFD-42C6-8018-AA331622BC2B}" presName="Name35" presStyleLbl="parChTrans1D3" presStyleIdx="0" presStyleCnt="3"/>
      <dgm:spPr/>
      <dgm:t>
        <a:bodyPr/>
        <a:lstStyle/>
        <a:p>
          <a:endParaRPr lang="es-ES"/>
        </a:p>
      </dgm:t>
    </dgm:pt>
    <dgm:pt modelId="{FA1C1462-FD2C-47CF-828B-493CD4181FCB}" type="pres">
      <dgm:prSet presAssocID="{9E038313-801D-4C56-8C8D-70A53677613D}" presName="hierRoot2" presStyleCnt="0">
        <dgm:presLayoutVars>
          <dgm:hierBranch/>
        </dgm:presLayoutVars>
      </dgm:prSet>
      <dgm:spPr/>
    </dgm:pt>
    <dgm:pt modelId="{F71A338E-A3E7-484C-B137-5A349F5A1543}" type="pres">
      <dgm:prSet presAssocID="{9E038313-801D-4C56-8C8D-70A53677613D}" presName="rootComposite" presStyleCnt="0"/>
      <dgm:spPr/>
    </dgm:pt>
    <dgm:pt modelId="{23EDA09A-21A2-4F08-81A3-C4123AE20CD6}" type="pres">
      <dgm:prSet presAssocID="{9E038313-801D-4C56-8C8D-70A53677613D}" presName="rootText" presStyleLbl="node3" presStyleIdx="0" presStyleCnt="3" custScaleX="117633" custScaleY="994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B805FAF-41F3-473F-B3BF-C2E4CD64D157}" type="pres">
      <dgm:prSet presAssocID="{9E038313-801D-4C56-8C8D-70A53677613D}" presName="rootConnector" presStyleLbl="node3" presStyleIdx="0" presStyleCnt="3"/>
      <dgm:spPr/>
      <dgm:t>
        <a:bodyPr/>
        <a:lstStyle/>
        <a:p>
          <a:endParaRPr lang="es-ES"/>
        </a:p>
      </dgm:t>
    </dgm:pt>
    <dgm:pt modelId="{511562E7-E20D-45E9-A357-C5171C2734DE}" type="pres">
      <dgm:prSet presAssocID="{9E038313-801D-4C56-8C8D-70A53677613D}" presName="hierChild4" presStyleCnt="0"/>
      <dgm:spPr/>
    </dgm:pt>
    <dgm:pt modelId="{590C78AA-8D96-4C5A-B599-1BA7B070E213}" type="pres">
      <dgm:prSet presAssocID="{C5A5B09B-CCD3-4B60-8A3C-7F8DFCE9167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F38B83AD-4A39-4D49-90A7-A2CDD142AFD9}" type="pres">
      <dgm:prSet presAssocID="{519B16FF-7702-4B68-9A26-FDCAE1C6AB7F}" presName="hierRoot2" presStyleCnt="0">
        <dgm:presLayoutVars>
          <dgm:hierBranch val="init"/>
        </dgm:presLayoutVars>
      </dgm:prSet>
      <dgm:spPr/>
    </dgm:pt>
    <dgm:pt modelId="{4B0A819B-B50C-4C66-ADD9-96FD68223F26}" type="pres">
      <dgm:prSet presAssocID="{519B16FF-7702-4B68-9A26-FDCAE1C6AB7F}" presName="rootComposite" presStyleCnt="0"/>
      <dgm:spPr/>
    </dgm:pt>
    <dgm:pt modelId="{5C09BA51-5C44-4252-B8F9-110DDA233D41}" type="pres">
      <dgm:prSet presAssocID="{519B16FF-7702-4B68-9A26-FDCAE1C6AB7F}" presName="rootText" presStyleLbl="node4" presStyleIdx="0" presStyleCnt="1" custScaleX="117531" custScaleY="994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3D6519F-45A7-44F1-87AF-0DAA948C54D2}" type="pres">
      <dgm:prSet presAssocID="{519B16FF-7702-4B68-9A26-FDCAE1C6AB7F}" presName="rootConnector" presStyleLbl="node4" presStyleIdx="0" presStyleCnt="1"/>
      <dgm:spPr/>
      <dgm:t>
        <a:bodyPr/>
        <a:lstStyle/>
        <a:p>
          <a:endParaRPr lang="es-ES"/>
        </a:p>
      </dgm:t>
    </dgm:pt>
    <dgm:pt modelId="{7096100B-B4CE-4470-BD27-B8091530D0F8}" type="pres">
      <dgm:prSet presAssocID="{519B16FF-7702-4B68-9A26-FDCAE1C6AB7F}" presName="hierChild4" presStyleCnt="0"/>
      <dgm:spPr/>
    </dgm:pt>
    <dgm:pt modelId="{AE9FE9FF-F78C-4168-9448-4A969C93EE2B}" type="pres">
      <dgm:prSet presAssocID="{519B16FF-7702-4B68-9A26-FDCAE1C6AB7F}" presName="hierChild5" presStyleCnt="0"/>
      <dgm:spPr/>
    </dgm:pt>
    <dgm:pt modelId="{D137FABD-F289-4C3D-AB6B-4A86018B552D}" type="pres">
      <dgm:prSet presAssocID="{9E038313-801D-4C56-8C8D-70A53677613D}" presName="hierChild5" presStyleCnt="0"/>
      <dgm:spPr/>
    </dgm:pt>
    <dgm:pt modelId="{826A6955-2E8B-465A-85C3-0CC990AE1BF1}" type="pres">
      <dgm:prSet presAssocID="{9AA82145-A371-49A1-A412-77C4D4C945BE}" presName="Name35" presStyleLbl="parChTrans1D3" presStyleIdx="1" presStyleCnt="3"/>
      <dgm:spPr/>
      <dgm:t>
        <a:bodyPr/>
        <a:lstStyle/>
        <a:p>
          <a:endParaRPr lang="es-ES"/>
        </a:p>
      </dgm:t>
    </dgm:pt>
    <dgm:pt modelId="{98CF1AD8-BB16-448F-A990-62EF1B9AA51D}" type="pres">
      <dgm:prSet presAssocID="{219266CE-4F1E-4199-AA05-E470B799C957}" presName="hierRoot2" presStyleCnt="0">
        <dgm:presLayoutVars>
          <dgm:hierBranch val="init"/>
        </dgm:presLayoutVars>
      </dgm:prSet>
      <dgm:spPr/>
    </dgm:pt>
    <dgm:pt modelId="{8F165492-7E7C-401A-B7F4-B1B547E787D2}" type="pres">
      <dgm:prSet presAssocID="{219266CE-4F1E-4199-AA05-E470B799C957}" presName="rootComposite" presStyleCnt="0"/>
      <dgm:spPr/>
    </dgm:pt>
    <dgm:pt modelId="{79E4A561-A1AB-4F05-B991-DDFDA121DD6C}" type="pres">
      <dgm:prSet presAssocID="{219266CE-4F1E-4199-AA05-E470B799C957}" presName="rootText" presStyleLbl="node3" presStyleIdx="1" presStyleCnt="3" custScaleX="117633" custScaleY="994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C90CDC5-1E43-4C1C-B6F8-E6B918FCC5F3}" type="pres">
      <dgm:prSet presAssocID="{219266CE-4F1E-4199-AA05-E470B799C957}" presName="rootConnector" presStyleLbl="node3" presStyleIdx="1" presStyleCnt="3"/>
      <dgm:spPr/>
      <dgm:t>
        <a:bodyPr/>
        <a:lstStyle/>
        <a:p>
          <a:endParaRPr lang="es-ES"/>
        </a:p>
      </dgm:t>
    </dgm:pt>
    <dgm:pt modelId="{57F163D6-2FE0-47A8-BA2A-F124787AEACF}" type="pres">
      <dgm:prSet presAssocID="{219266CE-4F1E-4199-AA05-E470B799C957}" presName="hierChild4" presStyleCnt="0"/>
      <dgm:spPr/>
    </dgm:pt>
    <dgm:pt modelId="{2FE20C7C-3B67-4F53-8D29-37F92D0E6164}" type="pres">
      <dgm:prSet presAssocID="{219266CE-4F1E-4199-AA05-E470B799C957}" presName="hierChild5" presStyleCnt="0"/>
      <dgm:spPr/>
    </dgm:pt>
    <dgm:pt modelId="{2F2C4AE7-CC7A-4CE4-9DC2-C9FB34F038CA}" type="pres">
      <dgm:prSet presAssocID="{E664C028-F9DA-46B5-89C9-188938E60C74}" presName="hierChild5" presStyleCnt="0"/>
      <dgm:spPr/>
    </dgm:pt>
    <dgm:pt modelId="{E7494CE5-038A-4047-867C-F43055C5DC5C}" type="pres">
      <dgm:prSet presAssocID="{FBC61269-D72C-4DDA-8614-8A461C834155}" presName="Name37" presStyleLbl="parChTrans1D2" presStyleIdx="1" presStyleCnt="2"/>
      <dgm:spPr/>
      <dgm:t>
        <a:bodyPr/>
        <a:lstStyle/>
        <a:p>
          <a:endParaRPr lang="es-ES"/>
        </a:p>
      </dgm:t>
    </dgm:pt>
    <dgm:pt modelId="{98214C36-ADC7-4B71-A807-1B06021F0816}" type="pres">
      <dgm:prSet presAssocID="{D262F637-65A0-413A-B3F1-9C7626CBABC8}" presName="hierRoot2" presStyleCnt="0">
        <dgm:presLayoutVars>
          <dgm:hierBranch/>
        </dgm:presLayoutVars>
      </dgm:prSet>
      <dgm:spPr/>
    </dgm:pt>
    <dgm:pt modelId="{8A62E88D-5642-49C2-B5C0-B7BE0AA0D74D}" type="pres">
      <dgm:prSet presAssocID="{D262F637-65A0-413A-B3F1-9C7626CBABC8}" presName="rootComposite" presStyleCnt="0"/>
      <dgm:spPr/>
    </dgm:pt>
    <dgm:pt modelId="{297BED93-4842-4E0D-A0B7-8091EE3E468A}" type="pres">
      <dgm:prSet presAssocID="{D262F637-65A0-413A-B3F1-9C7626CBABC8}" presName="rootText" presStyleLbl="node2" presStyleIdx="1" presStyleCnt="2" custScaleX="117568" custScaleY="110930" custLinFactNeighborX="292" custLinFactNeighborY="63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222BD90-CBDF-4068-A371-837E9C74CC09}" type="pres">
      <dgm:prSet presAssocID="{D262F637-65A0-413A-B3F1-9C7626CBABC8}" presName="rootConnector" presStyleLbl="node2" presStyleIdx="1" presStyleCnt="2"/>
      <dgm:spPr/>
      <dgm:t>
        <a:bodyPr/>
        <a:lstStyle/>
        <a:p>
          <a:endParaRPr lang="es-ES"/>
        </a:p>
      </dgm:t>
    </dgm:pt>
    <dgm:pt modelId="{F77FA53C-0F9A-4B10-843F-9178339C79ED}" type="pres">
      <dgm:prSet presAssocID="{D262F637-65A0-413A-B3F1-9C7626CBABC8}" presName="hierChild4" presStyleCnt="0"/>
      <dgm:spPr/>
    </dgm:pt>
    <dgm:pt modelId="{81232855-60BD-4056-80AD-A739B13EBDE6}" type="pres">
      <dgm:prSet presAssocID="{F6781F53-B9B4-4355-AC22-EFF45158FDBF}" presName="Name35" presStyleLbl="parChTrans1D3" presStyleIdx="2" presStyleCnt="3"/>
      <dgm:spPr/>
      <dgm:t>
        <a:bodyPr/>
        <a:lstStyle/>
        <a:p>
          <a:endParaRPr lang="es-ES"/>
        </a:p>
      </dgm:t>
    </dgm:pt>
    <dgm:pt modelId="{DD03E0F1-F71C-4DBD-ACCE-0F340E284BA6}" type="pres">
      <dgm:prSet presAssocID="{EFBF033C-219D-4673-B845-2D4EC667548F}" presName="hierRoot2" presStyleCnt="0">
        <dgm:presLayoutVars>
          <dgm:hierBranch val="init"/>
        </dgm:presLayoutVars>
      </dgm:prSet>
      <dgm:spPr/>
    </dgm:pt>
    <dgm:pt modelId="{184909BE-45F3-4DAC-A037-DC5FE4108173}" type="pres">
      <dgm:prSet presAssocID="{EFBF033C-219D-4673-B845-2D4EC667548F}" presName="rootComposite" presStyleCnt="0"/>
      <dgm:spPr/>
    </dgm:pt>
    <dgm:pt modelId="{8E8F50C5-210C-4C02-9D49-F88626E7CDAD}" type="pres">
      <dgm:prSet presAssocID="{EFBF033C-219D-4673-B845-2D4EC667548F}" presName="rootText" presStyleLbl="node3" presStyleIdx="2" presStyleCnt="3" custScaleX="117495" custScaleY="99454" custLinFactNeighborY="1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E45541-7B50-455F-A746-B42172538EFA}" type="pres">
      <dgm:prSet presAssocID="{EFBF033C-219D-4673-B845-2D4EC667548F}" presName="rootConnector" presStyleLbl="node3" presStyleIdx="2" presStyleCnt="3"/>
      <dgm:spPr/>
      <dgm:t>
        <a:bodyPr/>
        <a:lstStyle/>
        <a:p>
          <a:endParaRPr lang="es-ES"/>
        </a:p>
      </dgm:t>
    </dgm:pt>
    <dgm:pt modelId="{D48DBBB5-B9C9-44D4-97F2-53C19CE6A0D7}" type="pres">
      <dgm:prSet presAssocID="{EFBF033C-219D-4673-B845-2D4EC667548F}" presName="hierChild4" presStyleCnt="0"/>
      <dgm:spPr/>
    </dgm:pt>
    <dgm:pt modelId="{4386A7AD-BAD9-42F6-AD1A-F818E996691F}" type="pres">
      <dgm:prSet presAssocID="{EFBF033C-219D-4673-B845-2D4EC667548F}" presName="hierChild5" presStyleCnt="0"/>
      <dgm:spPr/>
    </dgm:pt>
    <dgm:pt modelId="{F05B8F58-1369-47FE-8A5A-5C63464A146E}" type="pres">
      <dgm:prSet presAssocID="{D262F637-65A0-413A-B3F1-9C7626CBABC8}" presName="hierChild5" presStyleCnt="0"/>
      <dgm:spPr/>
    </dgm:pt>
    <dgm:pt modelId="{48CA1535-C32A-4132-93DB-B1780B7538FF}" type="pres">
      <dgm:prSet presAssocID="{65AA5E5F-B26D-4DF4-8263-6035D316128F}" presName="hierChild3" presStyleCnt="0"/>
      <dgm:spPr/>
    </dgm:pt>
  </dgm:ptLst>
  <dgm:cxnLst>
    <dgm:cxn modelId="{B761D784-F43C-4634-9024-FEA883E43582}" type="presOf" srcId="{65AA5E5F-B26D-4DF4-8263-6035D316128F}" destId="{E25CAF9D-24C2-487B-8B4C-19A1B4065A4E}" srcOrd="0" destOrd="0" presId="urn:microsoft.com/office/officeart/2005/8/layout/orgChart1"/>
    <dgm:cxn modelId="{3884A3CE-4F14-41A1-90EF-199E39BB2FA3}" type="presOf" srcId="{519B16FF-7702-4B68-9A26-FDCAE1C6AB7F}" destId="{5C09BA51-5C44-4252-B8F9-110DDA233D41}" srcOrd="0" destOrd="0" presId="urn:microsoft.com/office/officeart/2005/8/layout/orgChart1"/>
    <dgm:cxn modelId="{EA2F4930-545D-4DB1-AD84-AFBFF8BCCCB5}" type="presOf" srcId="{141E80FC-BCDA-47B0-9B03-48FBF5885F19}" destId="{68598D49-65AC-4CA7-B061-16A7F9DB78CB}" srcOrd="0" destOrd="0" presId="urn:microsoft.com/office/officeart/2005/8/layout/orgChart1"/>
    <dgm:cxn modelId="{8283F567-C653-4241-8FD8-1715D9A94B46}" srcId="{1245A0ED-77E2-473F-83B5-C7F99B1847A2}" destId="{65AA5E5F-B26D-4DF4-8263-6035D316128F}" srcOrd="0" destOrd="0" parTransId="{577A94CC-A11B-4461-A924-486533A6CDBD}" sibTransId="{10D03B8C-B13A-40C8-8A99-ABE02505B72C}"/>
    <dgm:cxn modelId="{B3602965-AC1C-407C-88DE-ED4D0D8D55E0}" type="presOf" srcId="{519B16FF-7702-4B68-9A26-FDCAE1C6AB7F}" destId="{83D6519F-45A7-44F1-87AF-0DAA948C54D2}" srcOrd="1" destOrd="0" presId="urn:microsoft.com/office/officeart/2005/8/layout/orgChart1"/>
    <dgm:cxn modelId="{5BDC7504-2EF4-4E38-A7A8-456DFAF87862}" type="presOf" srcId="{9E038313-801D-4C56-8C8D-70A53677613D}" destId="{6B805FAF-41F3-473F-B3BF-C2E4CD64D157}" srcOrd="1" destOrd="0" presId="urn:microsoft.com/office/officeart/2005/8/layout/orgChart1"/>
    <dgm:cxn modelId="{4DF88C1A-CCF8-4EF8-9670-0C0A732D5784}" type="presOf" srcId="{EFBF033C-219D-4673-B845-2D4EC667548F}" destId="{44E45541-7B50-455F-A746-B42172538EFA}" srcOrd="1" destOrd="0" presId="urn:microsoft.com/office/officeart/2005/8/layout/orgChart1"/>
    <dgm:cxn modelId="{131BE89A-0B1C-4C5C-9CF5-117CAA8B1B68}" srcId="{65AA5E5F-B26D-4DF4-8263-6035D316128F}" destId="{D262F637-65A0-413A-B3F1-9C7626CBABC8}" srcOrd="1" destOrd="0" parTransId="{FBC61269-D72C-4DDA-8614-8A461C834155}" sibTransId="{87AD1EBE-DECC-4E91-B257-C8B511680B7B}"/>
    <dgm:cxn modelId="{23FC4D93-6B4C-4448-AD56-2C7B8DDF3E29}" type="presOf" srcId="{9E038313-801D-4C56-8C8D-70A53677613D}" destId="{23EDA09A-21A2-4F08-81A3-C4123AE20CD6}" srcOrd="0" destOrd="0" presId="urn:microsoft.com/office/officeart/2005/8/layout/orgChart1"/>
    <dgm:cxn modelId="{958CF781-B47D-4DCA-8BCD-430411DF5C54}" type="presOf" srcId="{D262F637-65A0-413A-B3F1-9C7626CBABC8}" destId="{297BED93-4842-4E0D-A0B7-8091EE3E468A}" srcOrd="0" destOrd="0" presId="urn:microsoft.com/office/officeart/2005/8/layout/orgChart1"/>
    <dgm:cxn modelId="{F2A5411F-386C-44AB-8B1F-139977A0B47B}" type="presOf" srcId="{219266CE-4F1E-4199-AA05-E470B799C957}" destId="{79E4A561-A1AB-4F05-B991-DDFDA121DD6C}" srcOrd="0" destOrd="0" presId="urn:microsoft.com/office/officeart/2005/8/layout/orgChart1"/>
    <dgm:cxn modelId="{6A61ABB7-16A3-4852-9C6B-EC7F7883C445}" type="presOf" srcId="{C3DE88BE-DAFD-42C6-8018-AA331622BC2B}" destId="{BE119892-8BAF-44DA-9434-9A17F59F140A}" srcOrd="0" destOrd="0" presId="urn:microsoft.com/office/officeart/2005/8/layout/orgChart1"/>
    <dgm:cxn modelId="{0F9C18E7-0127-4AE7-8AF3-67F142CF05D8}" type="presOf" srcId="{C5A5B09B-CCD3-4B60-8A3C-7F8DFCE9167E}" destId="{590C78AA-8D96-4C5A-B599-1BA7B070E213}" srcOrd="0" destOrd="0" presId="urn:microsoft.com/office/officeart/2005/8/layout/orgChart1"/>
    <dgm:cxn modelId="{1AD627A8-3779-4260-AD36-341B1956ECD7}" srcId="{9E038313-801D-4C56-8C8D-70A53677613D}" destId="{519B16FF-7702-4B68-9A26-FDCAE1C6AB7F}" srcOrd="0" destOrd="0" parTransId="{C5A5B09B-CCD3-4B60-8A3C-7F8DFCE9167E}" sibTransId="{F7AC99F8-649C-4E55-8D6F-DB4DCF1FD9ED}"/>
    <dgm:cxn modelId="{75F1BE51-348F-4AE8-882B-3F6B7F353E98}" srcId="{D262F637-65A0-413A-B3F1-9C7626CBABC8}" destId="{EFBF033C-219D-4673-B845-2D4EC667548F}" srcOrd="0" destOrd="0" parTransId="{F6781F53-B9B4-4355-AC22-EFF45158FDBF}" sibTransId="{26176765-3D71-44FC-B27F-3FA9D7785A19}"/>
    <dgm:cxn modelId="{37095AF7-E48C-48F2-9CC2-4B98B9D969EF}" srcId="{E664C028-F9DA-46B5-89C9-188938E60C74}" destId="{9E038313-801D-4C56-8C8D-70A53677613D}" srcOrd="0" destOrd="0" parTransId="{C3DE88BE-DAFD-42C6-8018-AA331622BC2B}" sibTransId="{C3EE2B1B-0DA4-4215-B55E-F84F8EC8BAD1}"/>
    <dgm:cxn modelId="{5D8228A5-18EE-43D6-B629-E84FA796D1A6}" type="presOf" srcId="{E664C028-F9DA-46B5-89C9-188938E60C74}" destId="{01EE0776-2717-4278-A550-41616A632AFD}" srcOrd="0" destOrd="0" presId="urn:microsoft.com/office/officeart/2005/8/layout/orgChart1"/>
    <dgm:cxn modelId="{CC336668-3783-40A9-BE15-FD98E21C10F6}" type="presOf" srcId="{D262F637-65A0-413A-B3F1-9C7626CBABC8}" destId="{C222BD90-CBDF-4068-A371-837E9C74CC09}" srcOrd="1" destOrd="0" presId="urn:microsoft.com/office/officeart/2005/8/layout/orgChart1"/>
    <dgm:cxn modelId="{71CD9149-311B-4243-9015-B27D4F44288A}" type="presOf" srcId="{1245A0ED-77E2-473F-83B5-C7F99B1847A2}" destId="{D257AAD0-4E4F-40AB-95F1-484EDEDC4B43}" srcOrd="0" destOrd="0" presId="urn:microsoft.com/office/officeart/2005/8/layout/orgChart1"/>
    <dgm:cxn modelId="{B9507704-1ED6-445F-B082-002831E6C304}" type="presOf" srcId="{65AA5E5F-B26D-4DF4-8263-6035D316128F}" destId="{2C123BBD-F358-41E7-89B8-25D1DE000A10}" srcOrd="1" destOrd="0" presId="urn:microsoft.com/office/officeart/2005/8/layout/orgChart1"/>
    <dgm:cxn modelId="{46E1F100-A68B-40AF-B7E1-4086F60DC1E5}" type="presOf" srcId="{219266CE-4F1E-4199-AA05-E470B799C957}" destId="{4C90CDC5-1E43-4C1C-B6F8-E6B918FCC5F3}" srcOrd="1" destOrd="0" presId="urn:microsoft.com/office/officeart/2005/8/layout/orgChart1"/>
    <dgm:cxn modelId="{51EDC20C-B95F-4546-A3B1-1B3C00DB89FC}" type="presOf" srcId="{E664C028-F9DA-46B5-89C9-188938E60C74}" destId="{99AF768D-F758-4355-B813-F8F02959EAFE}" srcOrd="1" destOrd="0" presId="urn:microsoft.com/office/officeart/2005/8/layout/orgChart1"/>
    <dgm:cxn modelId="{E3408C28-EC30-4A3D-BE23-A6808E5B5763}" type="presOf" srcId="{EFBF033C-219D-4673-B845-2D4EC667548F}" destId="{8E8F50C5-210C-4C02-9D49-F88626E7CDAD}" srcOrd="0" destOrd="0" presId="urn:microsoft.com/office/officeart/2005/8/layout/orgChart1"/>
    <dgm:cxn modelId="{20DB2CCE-EC74-461B-85DA-6C43D2448C8E}" type="presOf" srcId="{F6781F53-B9B4-4355-AC22-EFF45158FDBF}" destId="{81232855-60BD-4056-80AD-A739B13EBDE6}" srcOrd="0" destOrd="0" presId="urn:microsoft.com/office/officeart/2005/8/layout/orgChart1"/>
    <dgm:cxn modelId="{022D99E1-6EE3-40F4-9C9D-87E28BE9AE16}" type="presOf" srcId="{FBC61269-D72C-4DDA-8614-8A461C834155}" destId="{E7494CE5-038A-4047-867C-F43055C5DC5C}" srcOrd="0" destOrd="0" presId="urn:microsoft.com/office/officeart/2005/8/layout/orgChart1"/>
    <dgm:cxn modelId="{3926F9F3-7D09-4AF1-A797-AF38D0FBB37E}" type="presOf" srcId="{9AA82145-A371-49A1-A412-77C4D4C945BE}" destId="{826A6955-2E8B-465A-85C3-0CC990AE1BF1}" srcOrd="0" destOrd="0" presId="urn:microsoft.com/office/officeart/2005/8/layout/orgChart1"/>
    <dgm:cxn modelId="{23466850-6521-4B7D-A2C7-485478A5BB22}" srcId="{E664C028-F9DA-46B5-89C9-188938E60C74}" destId="{219266CE-4F1E-4199-AA05-E470B799C957}" srcOrd="1" destOrd="0" parTransId="{9AA82145-A371-49A1-A412-77C4D4C945BE}" sibTransId="{CB575FBE-EF13-4594-860C-A7D97B1E85DD}"/>
    <dgm:cxn modelId="{F641F71E-852A-4F8E-81F4-73886C144AEC}" srcId="{65AA5E5F-B26D-4DF4-8263-6035D316128F}" destId="{E664C028-F9DA-46B5-89C9-188938E60C74}" srcOrd="0" destOrd="0" parTransId="{141E80FC-BCDA-47B0-9B03-48FBF5885F19}" sibTransId="{D8F9B0F2-92E5-4320-9A1F-7016FD622B29}"/>
    <dgm:cxn modelId="{4F877A50-24FB-40C3-B3C7-61B357D5A897}" type="presParOf" srcId="{D257AAD0-4E4F-40AB-95F1-484EDEDC4B43}" destId="{63F8450D-EE20-46D9-8D93-6A967B618579}" srcOrd="0" destOrd="0" presId="urn:microsoft.com/office/officeart/2005/8/layout/orgChart1"/>
    <dgm:cxn modelId="{30AA1CC6-8B53-4061-9337-E80C2AAB11A2}" type="presParOf" srcId="{63F8450D-EE20-46D9-8D93-6A967B618579}" destId="{658C65B7-108D-4312-AD44-6AB7B96BA304}" srcOrd="0" destOrd="0" presId="urn:microsoft.com/office/officeart/2005/8/layout/orgChart1"/>
    <dgm:cxn modelId="{F4246AFD-3F0C-449E-8E6B-7A8187795FC9}" type="presParOf" srcId="{658C65B7-108D-4312-AD44-6AB7B96BA304}" destId="{E25CAF9D-24C2-487B-8B4C-19A1B4065A4E}" srcOrd="0" destOrd="0" presId="urn:microsoft.com/office/officeart/2005/8/layout/orgChart1"/>
    <dgm:cxn modelId="{DB94F884-18DF-41F8-83B7-88399B0C71FD}" type="presParOf" srcId="{658C65B7-108D-4312-AD44-6AB7B96BA304}" destId="{2C123BBD-F358-41E7-89B8-25D1DE000A10}" srcOrd="1" destOrd="0" presId="urn:microsoft.com/office/officeart/2005/8/layout/orgChart1"/>
    <dgm:cxn modelId="{3013DB09-60EE-40C9-AD41-55B1F3F4733F}" type="presParOf" srcId="{63F8450D-EE20-46D9-8D93-6A967B618579}" destId="{9078CB7C-752C-47DD-AA35-16D9BF7FCFDC}" srcOrd="1" destOrd="0" presId="urn:microsoft.com/office/officeart/2005/8/layout/orgChart1"/>
    <dgm:cxn modelId="{8B0ABB71-B93C-4A48-A129-7A3278A073F5}" type="presParOf" srcId="{9078CB7C-752C-47DD-AA35-16D9BF7FCFDC}" destId="{68598D49-65AC-4CA7-B061-16A7F9DB78CB}" srcOrd="0" destOrd="0" presId="urn:microsoft.com/office/officeart/2005/8/layout/orgChart1"/>
    <dgm:cxn modelId="{32979FE9-75E1-4B11-8251-EF2902D6526E}" type="presParOf" srcId="{9078CB7C-752C-47DD-AA35-16D9BF7FCFDC}" destId="{8D7D4BF1-C408-4455-A0BA-ED73E707632D}" srcOrd="1" destOrd="0" presId="urn:microsoft.com/office/officeart/2005/8/layout/orgChart1"/>
    <dgm:cxn modelId="{E75C8C33-2534-40AD-8400-4CE10EF67887}" type="presParOf" srcId="{8D7D4BF1-C408-4455-A0BA-ED73E707632D}" destId="{7EE489F2-5365-4ED6-A46D-659E7AB000C4}" srcOrd="0" destOrd="0" presId="urn:microsoft.com/office/officeart/2005/8/layout/orgChart1"/>
    <dgm:cxn modelId="{430B898D-7E9A-425E-A7DD-6F234ADA5742}" type="presParOf" srcId="{7EE489F2-5365-4ED6-A46D-659E7AB000C4}" destId="{01EE0776-2717-4278-A550-41616A632AFD}" srcOrd="0" destOrd="0" presId="urn:microsoft.com/office/officeart/2005/8/layout/orgChart1"/>
    <dgm:cxn modelId="{9A498D5C-34BC-4E73-9F7B-1EA60D1E0F32}" type="presParOf" srcId="{7EE489F2-5365-4ED6-A46D-659E7AB000C4}" destId="{99AF768D-F758-4355-B813-F8F02959EAFE}" srcOrd="1" destOrd="0" presId="urn:microsoft.com/office/officeart/2005/8/layout/orgChart1"/>
    <dgm:cxn modelId="{704091C1-7B4D-4829-A04B-EEA490FE628B}" type="presParOf" srcId="{8D7D4BF1-C408-4455-A0BA-ED73E707632D}" destId="{2BA30917-BE84-4187-91FB-A30F258057EE}" srcOrd="1" destOrd="0" presId="urn:microsoft.com/office/officeart/2005/8/layout/orgChart1"/>
    <dgm:cxn modelId="{95B519D5-07FC-490A-8E96-CA857E576D23}" type="presParOf" srcId="{2BA30917-BE84-4187-91FB-A30F258057EE}" destId="{BE119892-8BAF-44DA-9434-9A17F59F140A}" srcOrd="0" destOrd="0" presId="urn:microsoft.com/office/officeart/2005/8/layout/orgChart1"/>
    <dgm:cxn modelId="{5F41E1AD-4520-43EA-94E6-500575FC59B9}" type="presParOf" srcId="{2BA30917-BE84-4187-91FB-A30F258057EE}" destId="{FA1C1462-FD2C-47CF-828B-493CD4181FCB}" srcOrd="1" destOrd="0" presId="urn:microsoft.com/office/officeart/2005/8/layout/orgChart1"/>
    <dgm:cxn modelId="{F9FAE5FE-169C-4C0E-B903-64C17569733F}" type="presParOf" srcId="{FA1C1462-FD2C-47CF-828B-493CD4181FCB}" destId="{F71A338E-A3E7-484C-B137-5A349F5A1543}" srcOrd="0" destOrd="0" presId="urn:microsoft.com/office/officeart/2005/8/layout/orgChart1"/>
    <dgm:cxn modelId="{7CACF82B-C4D0-44D1-8BB2-F752EC1697B4}" type="presParOf" srcId="{F71A338E-A3E7-484C-B137-5A349F5A1543}" destId="{23EDA09A-21A2-4F08-81A3-C4123AE20CD6}" srcOrd="0" destOrd="0" presId="urn:microsoft.com/office/officeart/2005/8/layout/orgChart1"/>
    <dgm:cxn modelId="{22251BD1-0EC0-446A-A467-D9A53D15F30D}" type="presParOf" srcId="{F71A338E-A3E7-484C-B137-5A349F5A1543}" destId="{6B805FAF-41F3-473F-B3BF-C2E4CD64D157}" srcOrd="1" destOrd="0" presId="urn:microsoft.com/office/officeart/2005/8/layout/orgChart1"/>
    <dgm:cxn modelId="{BC495D97-D1E6-46C9-894A-8D5A5847A159}" type="presParOf" srcId="{FA1C1462-FD2C-47CF-828B-493CD4181FCB}" destId="{511562E7-E20D-45E9-A357-C5171C2734DE}" srcOrd="1" destOrd="0" presId="urn:microsoft.com/office/officeart/2005/8/layout/orgChart1"/>
    <dgm:cxn modelId="{CCE9814E-DCB4-4318-9CB5-12507F75738E}" type="presParOf" srcId="{511562E7-E20D-45E9-A357-C5171C2734DE}" destId="{590C78AA-8D96-4C5A-B599-1BA7B070E213}" srcOrd="0" destOrd="0" presId="urn:microsoft.com/office/officeart/2005/8/layout/orgChart1"/>
    <dgm:cxn modelId="{34A3E7C9-4FAD-437A-877C-567AD50A81D4}" type="presParOf" srcId="{511562E7-E20D-45E9-A357-C5171C2734DE}" destId="{F38B83AD-4A39-4D49-90A7-A2CDD142AFD9}" srcOrd="1" destOrd="0" presId="urn:microsoft.com/office/officeart/2005/8/layout/orgChart1"/>
    <dgm:cxn modelId="{50F604EE-A039-4690-8FF2-120A99493CFB}" type="presParOf" srcId="{F38B83AD-4A39-4D49-90A7-A2CDD142AFD9}" destId="{4B0A819B-B50C-4C66-ADD9-96FD68223F26}" srcOrd="0" destOrd="0" presId="urn:microsoft.com/office/officeart/2005/8/layout/orgChart1"/>
    <dgm:cxn modelId="{D058FF1F-85C9-45AB-9ACD-76F256F982C1}" type="presParOf" srcId="{4B0A819B-B50C-4C66-ADD9-96FD68223F26}" destId="{5C09BA51-5C44-4252-B8F9-110DDA233D41}" srcOrd="0" destOrd="0" presId="urn:microsoft.com/office/officeart/2005/8/layout/orgChart1"/>
    <dgm:cxn modelId="{FF9750A8-1BE5-4A22-AAA6-85A211279ED1}" type="presParOf" srcId="{4B0A819B-B50C-4C66-ADD9-96FD68223F26}" destId="{83D6519F-45A7-44F1-87AF-0DAA948C54D2}" srcOrd="1" destOrd="0" presId="urn:microsoft.com/office/officeart/2005/8/layout/orgChart1"/>
    <dgm:cxn modelId="{6933022B-5091-48EA-8DE0-C2966C13CCBD}" type="presParOf" srcId="{F38B83AD-4A39-4D49-90A7-A2CDD142AFD9}" destId="{7096100B-B4CE-4470-BD27-B8091530D0F8}" srcOrd="1" destOrd="0" presId="urn:microsoft.com/office/officeart/2005/8/layout/orgChart1"/>
    <dgm:cxn modelId="{F61180D6-6F08-4E6A-9789-503FEDDBF0E2}" type="presParOf" srcId="{F38B83AD-4A39-4D49-90A7-A2CDD142AFD9}" destId="{AE9FE9FF-F78C-4168-9448-4A969C93EE2B}" srcOrd="2" destOrd="0" presId="urn:microsoft.com/office/officeart/2005/8/layout/orgChart1"/>
    <dgm:cxn modelId="{9B343BF8-EDC9-4F4A-92AC-94ED7D0C857D}" type="presParOf" srcId="{FA1C1462-FD2C-47CF-828B-493CD4181FCB}" destId="{D137FABD-F289-4C3D-AB6B-4A86018B552D}" srcOrd="2" destOrd="0" presId="urn:microsoft.com/office/officeart/2005/8/layout/orgChart1"/>
    <dgm:cxn modelId="{1F39EEAC-35A2-40D4-9B13-D16FD3934DB1}" type="presParOf" srcId="{2BA30917-BE84-4187-91FB-A30F258057EE}" destId="{826A6955-2E8B-465A-85C3-0CC990AE1BF1}" srcOrd="2" destOrd="0" presId="urn:microsoft.com/office/officeart/2005/8/layout/orgChart1"/>
    <dgm:cxn modelId="{B16021A0-00BE-4AE2-A94D-EF30E18E1EBE}" type="presParOf" srcId="{2BA30917-BE84-4187-91FB-A30F258057EE}" destId="{98CF1AD8-BB16-448F-A990-62EF1B9AA51D}" srcOrd="3" destOrd="0" presId="urn:microsoft.com/office/officeart/2005/8/layout/orgChart1"/>
    <dgm:cxn modelId="{F8AE56EC-F17C-48E0-B761-5550B7E73481}" type="presParOf" srcId="{98CF1AD8-BB16-448F-A990-62EF1B9AA51D}" destId="{8F165492-7E7C-401A-B7F4-B1B547E787D2}" srcOrd="0" destOrd="0" presId="urn:microsoft.com/office/officeart/2005/8/layout/orgChart1"/>
    <dgm:cxn modelId="{9389911B-DAAA-4BF0-98CB-34D4400CEEA3}" type="presParOf" srcId="{8F165492-7E7C-401A-B7F4-B1B547E787D2}" destId="{79E4A561-A1AB-4F05-B991-DDFDA121DD6C}" srcOrd="0" destOrd="0" presId="urn:microsoft.com/office/officeart/2005/8/layout/orgChart1"/>
    <dgm:cxn modelId="{59D1CC5A-C50C-473A-B91B-2BFFDA8D63B2}" type="presParOf" srcId="{8F165492-7E7C-401A-B7F4-B1B547E787D2}" destId="{4C90CDC5-1E43-4C1C-B6F8-E6B918FCC5F3}" srcOrd="1" destOrd="0" presId="urn:microsoft.com/office/officeart/2005/8/layout/orgChart1"/>
    <dgm:cxn modelId="{E4F26775-1937-4866-BDCA-9C2EE66DABDA}" type="presParOf" srcId="{98CF1AD8-BB16-448F-A990-62EF1B9AA51D}" destId="{57F163D6-2FE0-47A8-BA2A-F124787AEACF}" srcOrd="1" destOrd="0" presId="urn:microsoft.com/office/officeart/2005/8/layout/orgChart1"/>
    <dgm:cxn modelId="{1876A661-FA45-4510-B85F-5513FA157DB2}" type="presParOf" srcId="{98CF1AD8-BB16-448F-A990-62EF1B9AA51D}" destId="{2FE20C7C-3B67-4F53-8D29-37F92D0E6164}" srcOrd="2" destOrd="0" presId="urn:microsoft.com/office/officeart/2005/8/layout/orgChart1"/>
    <dgm:cxn modelId="{01A53EE3-5A8B-4C1D-9C48-1F84AB3A958B}" type="presParOf" srcId="{8D7D4BF1-C408-4455-A0BA-ED73E707632D}" destId="{2F2C4AE7-CC7A-4CE4-9DC2-C9FB34F038CA}" srcOrd="2" destOrd="0" presId="urn:microsoft.com/office/officeart/2005/8/layout/orgChart1"/>
    <dgm:cxn modelId="{9F78D724-145A-4E8B-95BB-4CE44CFD763F}" type="presParOf" srcId="{9078CB7C-752C-47DD-AA35-16D9BF7FCFDC}" destId="{E7494CE5-038A-4047-867C-F43055C5DC5C}" srcOrd="2" destOrd="0" presId="urn:microsoft.com/office/officeart/2005/8/layout/orgChart1"/>
    <dgm:cxn modelId="{A4DFB17B-55DF-48AF-A1C9-46A5DA1ABE45}" type="presParOf" srcId="{9078CB7C-752C-47DD-AA35-16D9BF7FCFDC}" destId="{98214C36-ADC7-4B71-A807-1B06021F0816}" srcOrd="3" destOrd="0" presId="urn:microsoft.com/office/officeart/2005/8/layout/orgChart1"/>
    <dgm:cxn modelId="{795A529A-7031-43F0-938E-379366091E40}" type="presParOf" srcId="{98214C36-ADC7-4B71-A807-1B06021F0816}" destId="{8A62E88D-5642-49C2-B5C0-B7BE0AA0D74D}" srcOrd="0" destOrd="0" presId="urn:microsoft.com/office/officeart/2005/8/layout/orgChart1"/>
    <dgm:cxn modelId="{82D1CB3A-FC8A-4934-ABAC-A550A28C4158}" type="presParOf" srcId="{8A62E88D-5642-49C2-B5C0-B7BE0AA0D74D}" destId="{297BED93-4842-4E0D-A0B7-8091EE3E468A}" srcOrd="0" destOrd="0" presId="urn:microsoft.com/office/officeart/2005/8/layout/orgChart1"/>
    <dgm:cxn modelId="{DC8D5001-850F-4A2A-8813-37C12A076A8E}" type="presParOf" srcId="{8A62E88D-5642-49C2-B5C0-B7BE0AA0D74D}" destId="{C222BD90-CBDF-4068-A371-837E9C74CC09}" srcOrd="1" destOrd="0" presId="urn:microsoft.com/office/officeart/2005/8/layout/orgChart1"/>
    <dgm:cxn modelId="{E2737B8A-6D14-4A9A-9C77-FBC8013D846E}" type="presParOf" srcId="{98214C36-ADC7-4B71-A807-1B06021F0816}" destId="{F77FA53C-0F9A-4B10-843F-9178339C79ED}" srcOrd="1" destOrd="0" presId="urn:microsoft.com/office/officeart/2005/8/layout/orgChart1"/>
    <dgm:cxn modelId="{A7BBB435-43A5-4519-AD13-BF4A34516362}" type="presParOf" srcId="{F77FA53C-0F9A-4B10-843F-9178339C79ED}" destId="{81232855-60BD-4056-80AD-A739B13EBDE6}" srcOrd="0" destOrd="0" presId="urn:microsoft.com/office/officeart/2005/8/layout/orgChart1"/>
    <dgm:cxn modelId="{4F4E9549-E99E-4990-98DD-A5AB4FEBB4B6}" type="presParOf" srcId="{F77FA53C-0F9A-4B10-843F-9178339C79ED}" destId="{DD03E0F1-F71C-4DBD-ACCE-0F340E284BA6}" srcOrd="1" destOrd="0" presId="urn:microsoft.com/office/officeart/2005/8/layout/orgChart1"/>
    <dgm:cxn modelId="{413B3BCA-EC49-4A93-82D9-3037DA811C34}" type="presParOf" srcId="{DD03E0F1-F71C-4DBD-ACCE-0F340E284BA6}" destId="{184909BE-45F3-4DAC-A037-DC5FE4108173}" srcOrd="0" destOrd="0" presId="urn:microsoft.com/office/officeart/2005/8/layout/orgChart1"/>
    <dgm:cxn modelId="{D857A604-4FB1-437C-A0F5-F2F6FCD23E5F}" type="presParOf" srcId="{184909BE-45F3-4DAC-A037-DC5FE4108173}" destId="{8E8F50C5-210C-4C02-9D49-F88626E7CDAD}" srcOrd="0" destOrd="0" presId="urn:microsoft.com/office/officeart/2005/8/layout/orgChart1"/>
    <dgm:cxn modelId="{047839F4-FCF9-421D-A947-B715D31FAD85}" type="presParOf" srcId="{184909BE-45F3-4DAC-A037-DC5FE4108173}" destId="{44E45541-7B50-455F-A746-B42172538EFA}" srcOrd="1" destOrd="0" presId="urn:microsoft.com/office/officeart/2005/8/layout/orgChart1"/>
    <dgm:cxn modelId="{C963BA89-4B93-4896-A485-70A2860197CF}" type="presParOf" srcId="{DD03E0F1-F71C-4DBD-ACCE-0F340E284BA6}" destId="{D48DBBB5-B9C9-44D4-97F2-53C19CE6A0D7}" srcOrd="1" destOrd="0" presId="urn:microsoft.com/office/officeart/2005/8/layout/orgChart1"/>
    <dgm:cxn modelId="{5F691637-5082-493B-B548-3FDE5E5ECCB9}" type="presParOf" srcId="{DD03E0F1-F71C-4DBD-ACCE-0F340E284BA6}" destId="{4386A7AD-BAD9-42F6-AD1A-F818E996691F}" srcOrd="2" destOrd="0" presId="urn:microsoft.com/office/officeart/2005/8/layout/orgChart1"/>
    <dgm:cxn modelId="{FC66BF32-325F-44E4-BCB4-A119AA0CAD1C}" type="presParOf" srcId="{98214C36-ADC7-4B71-A807-1B06021F0816}" destId="{F05B8F58-1369-47FE-8A5A-5C63464A146E}" srcOrd="2" destOrd="0" presId="urn:microsoft.com/office/officeart/2005/8/layout/orgChart1"/>
    <dgm:cxn modelId="{AC49D3A6-6B47-47E6-A55B-7772F02DE649}" type="presParOf" srcId="{63F8450D-EE20-46D9-8D93-6A967B618579}" destId="{48CA1535-C32A-4132-93DB-B1780B7538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1245A0ED-77E2-473F-83B5-C7F99B1847A2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65AA5E5F-B26D-4DF4-8263-6035D316128F}">
      <dgm:prSet phldrT="[Texto]"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b="0" dirty="0" smtClean="0">
            <a:solidFill>
              <a:schemeClr val="tx1"/>
            </a:solidFill>
            <a:latin typeface="+mn-lt"/>
          </a:endParaRPr>
        </a:p>
      </dgm:t>
    </dgm:pt>
    <dgm:pt modelId="{577A94CC-A11B-4461-A924-486533A6CDBD}" type="parTrans" cxnId="{8283F567-C653-4241-8FD8-1715D9A94B46}">
      <dgm:prSet/>
      <dgm:spPr/>
      <dgm:t>
        <a:bodyPr/>
        <a:lstStyle/>
        <a:p>
          <a:endParaRPr lang="es-ES" sz="1200" b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10D03B8C-B13A-40C8-8A99-ABE02505B72C}" type="sibTrans" cxnId="{8283F567-C653-4241-8FD8-1715D9A94B46}">
      <dgm:prSet/>
      <dgm:spPr/>
      <dgm:t>
        <a:bodyPr/>
        <a:lstStyle/>
        <a:p>
          <a:endParaRPr lang="es-ES" sz="1200" b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23138770-06C1-409E-BDAE-4D4A36FC93B0}">
      <dgm:prSet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7AF3FB-C142-4C3F-A5C9-97FED5C61C0B}" type="parTrans" cxnId="{C4A00A55-5833-4974-B1D4-9B29A518FF59}">
      <dgm:prSet/>
      <dgm:spPr/>
      <dgm:t>
        <a:bodyPr/>
        <a:lstStyle/>
        <a:p>
          <a:endParaRPr lang="es-ES"/>
        </a:p>
      </dgm:t>
    </dgm:pt>
    <dgm:pt modelId="{0F7AA923-6188-477F-ADAB-95E6F6CAECB9}" type="sibTrans" cxnId="{C4A00A55-5833-4974-B1D4-9B29A518FF59}">
      <dgm:prSet/>
      <dgm:spPr/>
      <dgm:t>
        <a:bodyPr/>
        <a:lstStyle/>
        <a:p>
          <a:endParaRPr lang="es-ES"/>
        </a:p>
      </dgm:t>
    </dgm:pt>
    <dgm:pt modelId="{DDA623FC-344C-4515-B5BC-122B5B589814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Analista Administrativo(a</a:t>
          </a:r>
          <a:r>
            <a:rPr lang="es-ES" sz="1200" dirty="0" smtClean="0">
              <a:solidFill>
                <a:schemeClr val="tx1"/>
              </a:solidFill>
            </a:rPr>
            <a:t>)</a:t>
          </a:r>
          <a:endParaRPr lang="es-ES" sz="1200" dirty="0" smtClean="0">
            <a:solidFill>
              <a:schemeClr val="tx1"/>
            </a:solidFill>
          </a:endParaRPr>
        </a:p>
      </dgm:t>
    </dgm:pt>
    <dgm:pt modelId="{1826C692-4A22-4B11-A301-54E5086470B0}" type="parTrans" cxnId="{58492B0B-6C77-4559-8AFA-514A44643348}">
      <dgm:prSet/>
      <dgm:spPr/>
      <dgm:t>
        <a:bodyPr/>
        <a:lstStyle/>
        <a:p>
          <a:endParaRPr lang="es-ES"/>
        </a:p>
      </dgm:t>
    </dgm:pt>
    <dgm:pt modelId="{895E7157-B63E-4915-9280-895B30DCD0AE}" type="sibTrans" cxnId="{58492B0B-6C77-4559-8AFA-514A44643348}">
      <dgm:prSet/>
      <dgm:spPr/>
      <dgm:t>
        <a:bodyPr/>
        <a:lstStyle/>
        <a:p>
          <a:endParaRPr lang="es-ES"/>
        </a:p>
      </dgm:t>
    </dgm:pt>
    <dgm:pt modelId="{23BA8D89-EB5B-49E1-9A28-D7DA7E654EA3}">
      <dgm:prSet custT="1"/>
      <dgm:spPr/>
      <dgm:t>
        <a:bodyPr/>
        <a:lstStyle/>
        <a:p>
          <a:r>
            <a:rPr lang="es-ES" sz="1200" dirty="0" smtClean="0"/>
            <a:t>Auxiliar</a:t>
          </a:r>
          <a:endParaRPr lang="es-ES" sz="1200" dirty="0" smtClean="0"/>
        </a:p>
      </dgm:t>
    </dgm:pt>
    <dgm:pt modelId="{0B6EC3AF-BFA9-4F1F-B3CC-C193AA21A5A4}" type="parTrans" cxnId="{A1290807-9BF1-42D2-9320-6F24D40507CC}">
      <dgm:prSet/>
      <dgm:spPr/>
      <dgm:t>
        <a:bodyPr/>
        <a:lstStyle/>
        <a:p>
          <a:endParaRPr lang="es-ES"/>
        </a:p>
      </dgm:t>
    </dgm:pt>
    <dgm:pt modelId="{D3C33363-1475-4993-9524-C8CF478DEFAB}" type="sibTrans" cxnId="{A1290807-9BF1-42D2-9320-6F24D40507CC}">
      <dgm:prSet/>
      <dgm:spPr/>
      <dgm:t>
        <a:bodyPr/>
        <a:lstStyle/>
        <a:p>
          <a:endParaRPr lang="es-ES"/>
        </a:p>
      </dgm:t>
    </dgm:pt>
    <dgm:pt modelId="{D257AAD0-4E4F-40AB-95F1-484EDEDC4B43}" type="pres">
      <dgm:prSet presAssocID="{1245A0ED-77E2-473F-83B5-C7F99B1847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3F8450D-EE20-46D9-8D93-6A967B618579}" type="pres">
      <dgm:prSet presAssocID="{65AA5E5F-B26D-4DF4-8263-6035D316128F}" presName="hierRoot1" presStyleCnt="0">
        <dgm:presLayoutVars>
          <dgm:hierBranch val="init"/>
        </dgm:presLayoutVars>
      </dgm:prSet>
      <dgm:spPr/>
    </dgm:pt>
    <dgm:pt modelId="{658C65B7-108D-4312-AD44-6AB7B96BA304}" type="pres">
      <dgm:prSet presAssocID="{65AA5E5F-B26D-4DF4-8263-6035D316128F}" presName="rootComposite1" presStyleCnt="0"/>
      <dgm:spPr/>
    </dgm:pt>
    <dgm:pt modelId="{E25CAF9D-24C2-487B-8B4C-19A1B4065A4E}" type="pres">
      <dgm:prSet presAssocID="{65AA5E5F-B26D-4DF4-8263-6035D316128F}" presName="rootText1" presStyleLbl="node0" presStyleIdx="0" presStyleCnt="1" custScaleX="176243" custScaleY="179040" custLinFactNeighborY="-25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123BBD-F358-41E7-89B8-25D1DE000A10}" type="pres">
      <dgm:prSet presAssocID="{65AA5E5F-B26D-4DF4-8263-6035D316128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9078CB7C-752C-47DD-AA35-16D9BF7FCFDC}" type="pres">
      <dgm:prSet presAssocID="{65AA5E5F-B26D-4DF4-8263-6035D316128F}" presName="hierChild2" presStyleCnt="0"/>
      <dgm:spPr/>
    </dgm:pt>
    <dgm:pt modelId="{DC52AD63-1AB0-4CD8-9FDB-4C4F1EF44671}" type="pres">
      <dgm:prSet presAssocID="{577AF3FB-C142-4C3F-A5C9-97FED5C61C0B}" presName="Name37" presStyleLbl="parChTrans1D2" presStyleIdx="0" presStyleCnt="3"/>
      <dgm:spPr/>
      <dgm:t>
        <a:bodyPr/>
        <a:lstStyle/>
        <a:p>
          <a:endParaRPr lang="es-ES"/>
        </a:p>
      </dgm:t>
    </dgm:pt>
    <dgm:pt modelId="{2EA9AC9B-E554-46AA-8953-920ADC373278}" type="pres">
      <dgm:prSet presAssocID="{23138770-06C1-409E-BDAE-4D4A36FC93B0}" presName="hierRoot2" presStyleCnt="0">
        <dgm:presLayoutVars>
          <dgm:hierBranch val="init"/>
        </dgm:presLayoutVars>
      </dgm:prSet>
      <dgm:spPr/>
    </dgm:pt>
    <dgm:pt modelId="{43160C86-E213-47C5-9E16-19C843D140B6}" type="pres">
      <dgm:prSet presAssocID="{23138770-06C1-409E-BDAE-4D4A36FC93B0}" presName="rootComposite" presStyleCnt="0"/>
      <dgm:spPr/>
    </dgm:pt>
    <dgm:pt modelId="{8F8D69B2-5DAC-4DFA-8043-B9C7C920A96F}" type="pres">
      <dgm:prSet presAssocID="{23138770-06C1-409E-BDAE-4D4A36FC93B0}" presName="rootText" presStyleLbl="node2" presStyleIdx="0" presStyleCnt="3" custScaleX="125749" custScaleY="96764" custLinFactNeighborY="1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B1667BD-0C6D-48CF-ACA5-D087FA0785C2}" type="pres">
      <dgm:prSet presAssocID="{23138770-06C1-409E-BDAE-4D4A36FC93B0}" presName="rootConnector" presStyleLbl="node2" presStyleIdx="0" presStyleCnt="3"/>
      <dgm:spPr/>
      <dgm:t>
        <a:bodyPr/>
        <a:lstStyle/>
        <a:p>
          <a:endParaRPr lang="es-ES"/>
        </a:p>
      </dgm:t>
    </dgm:pt>
    <dgm:pt modelId="{1255CF16-521C-478F-9EAE-B45FF072A048}" type="pres">
      <dgm:prSet presAssocID="{23138770-06C1-409E-BDAE-4D4A36FC93B0}" presName="hierChild4" presStyleCnt="0"/>
      <dgm:spPr/>
    </dgm:pt>
    <dgm:pt modelId="{B9B94E7C-B037-4219-8F9E-7EFB52C96E94}" type="pres">
      <dgm:prSet presAssocID="{23138770-06C1-409E-BDAE-4D4A36FC93B0}" presName="hierChild5" presStyleCnt="0"/>
      <dgm:spPr/>
    </dgm:pt>
    <dgm:pt modelId="{31AB68BD-6A83-4288-BB63-191366E1F48F}" type="pres">
      <dgm:prSet presAssocID="{1826C692-4A22-4B11-A301-54E5086470B0}" presName="Name37" presStyleLbl="parChTrans1D2" presStyleIdx="1" presStyleCnt="3"/>
      <dgm:spPr/>
      <dgm:t>
        <a:bodyPr/>
        <a:lstStyle/>
        <a:p>
          <a:endParaRPr lang="es-ES"/>
        </a:p>
      </dgm:t>
    </dgm:pt>
    <dgm:pt modelId="{7FE605B2-69E5-4BE6-BCA1-2DB3599187E4}" type="pres">
      <dgm:prSet presAssocID="{DDA623FC-344C-4515-B5BC-122B5B589814}" presName="hierRoot2" presStyleCnt="0">
        <dgm:presLayoutVars>
          <dgm:hierBranch val="init"/>
        </dgm:presLayoutVars>
      </dgm:prSet>
      <dgm:spPr/>
    </dgm:pt>
    <dgm:pt modelId="{CE5F42B9-DB33-4B41-87E8-1360D8B5FFA5}" type="pres">
      <dgm:prSet presAssocID="{DDA623FC-344C-4515-B5BC-122B5B589814}" presName="rootComposite" presStyleCnt="0"/>
      <dgm:spPr/>
    </dgm:pt>
    <dgm:pt modelId="{9DB320F2-B66A-4E02-9D94-305114902B17}" type="pres">
      <dgm:prSet presAssocID="{DDA623FC-344C-4515-B5BC-122B5B589814}" presName="rootText" presStyleLbl="node2" presStyleIdx="1" presStyleCnt="3" custScaleX="125749" custScaleY="96764" custLinFactNeighborX="159" custLinFactNeighborY="12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C3350A5-0D4C-409E-AB63-9A88F27B5CC9}" type="pres">
      <dgm:prSet presAssocID="{DDA623FC-344C-4515-B5BC-122B5B589814}" presName="rootConnector" presStyleLbl="node2" presStyleIdx="1" presStyleCnt="3"/>
      <dgm:spPr/>
      <dgm:t>
        <a:bodyPr/>
        <a:lstStyle/>
        <a:p>
          <a:endParaRPr lang="es-ES"/>
        </a:p>
      </dgm:t>
    </dgm:pt>
    <dgm:pt modelId="{CD9F05AE-72BC-41E9-A339-6B32B0B00D73}" type="pres">
      <dgm:prSet presAssocID="{DDA623FC-344C-4515-B5BC-122B5B589814}" presName="hierChild4" presStyleCnt="0"/>
      <dgm:spPr/>
    </dgm:pt>
    <dgm:pt modelId="{EA2E6FE9-CE70-420C-9D7E-A2D53859AF2E}" type="pres">
      <dgm:prSet presAssocID="{DDA623FC-344C-4515-B5BC-122B5B589814}" presName="hierChild5" presStyleCnt="0"/>
      <dgm:spPr/>
    </dgm:pt>
    <dgm:pt modelId="{91F28FFF-88D7-4D68-B99B-62A6709159F3}" type="pres">
      <dgm:prSet presAssocID="{0B6EC3AF-BFA9-4F1F-B3CC-C193AA21A5A4}" presName="Name37" presStyleLbl="parChTrans1D2" presStyleIdx="2" presStyleCnt="3"/>
      <dgm:spPr/>
      <dgm:t>
        <a:bodyPr/>
        <a:lstStyle/>
        <a:p>
          <a:endParaRPr lang="es-ES"/>
        </a:p>
      </dgm:t>
    </dgm:pt>
    <dgm:pt modelId="{8FFAE286-C0C6-4F3B-8D68-07E61D50E690}" type="pres">
      <dgm:prSet presAssocID="{23BA8D89-EB5B-49E1-9A28-D7DA7E654EA3}" presName="hierRoot2" presStyleCnt="0">
        <dgm:presLayoutVars>
          <dgm:hierBranch val="init"/>
        </dgm:presLayoutVars>
      </dgm:prSet>
      <dgm:spPr/>
    </dgm:pt>
    <dgm:pt modelId="{DBD4F2B6-659A-48EB-8AA7-189BA8D69F42}" type="pres">
      <dgm:prSet presAssocID="{23BA8D89-EB5B-49E1-9A28-D7DA7E654EA3}" presName="rootComposite" presStyleCnt="0"/>
      <dgm:spPr/>
    </dgm:pt>
    <dgm:pt modelId="{F3A631A7-C7ED-40D3-B14E-8BEE15A3475B}" type="pres">
      <dgm:prSet presAssocID="{23BA8D89-EB5B-49E1-9A28-D7DA7E654EA3}" presName="rootText" presStyleLbl="node2" presStyleIdx="2" presStyleCnt="3" custScaleX="125749" custScaleY="96764" custLinFactNeighborX="159" custLinFactNeighborY="12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B5A9C2-CCE0-40D4-A6A4-0F4B967BD96D}" type="pres">
      <dgm:prSet presAssocID="{23BA8D89-EB5B-49E1-9A28-D7DA7E654EA3}" presName="rootConnector" presStyleLbl="node2" presStyleIdx="2" presStyleCnt="3"/>
      <dgm:spPr/>
      <dgm:t>
        <a:bodyPr/>
        <a:lstStyle/>
        <a:p>
          <a:endParaRPr lang="es-ES"/>
        </a:p>
      </dgm:t>
    </dgm:pt>
    <dgm:pt modelId="{C781F8FD-D0B2-4D9E-A791-9DD7AC110044}" type="pres">
      <dgm:prSet presAssocID="{23BA8D89-EB5B-49E1-9A28-D7DA7E654EA3}" presName="hierChild4" presStyleCnt="0"/>
      <dgm:spPr/>
    </dgm:pt>
    <dgm:pt modelId="{6A4E0EF0-100B-4867-BDA0-B184AED3AF76}" type="pres">
      <dgm:prSet presAssocID="{23BA8D89-EB5B-49E1-9A28-D7DA7E654EA3}" presName="hierChild5" presStyleCnt="0"/>
      <dgm:spPr/>
    </dgm:pt>
    <dgm:pt modelId="{48CA1535-C32A-4132-93DB-B1780B7538FF}" type="pres">
      <dgm:prSet presAssocID="{65AA5E5F-B26D-4DF4-8263-6035D316128F}" presName="hierChild3" presStyleCnt="0"/>
      <dgm:spPr/>
    </dgm:pt>
  </dgm:ptLst>
  <dgm:cxnLst>
    <dgm:cxn modelId="{C4A00A55-5833-4974-B1D4-9B29A518FF59}" srcId="{65AA5E5F-B26D-4DF4-8263-6035D316128F}" destId="{23138770-06C1-409E-BDAE-4D4A36FC93B0}" srcOrd="0" destOrd="0" parTransId="{577AF3FB-C142-4C3F-A5C9-97FED5C61C0B}" sibTransId="{0F7AA923-6188-477F-ADAB-95E6F6CAECB9}"/>
    <dgm:cxn modelId="{58492B0B-6C77-4559-8AFA-514A44643348}" srcId="{65AA5E5F-B26D-4DF4-8263-6035D316128F}" destId="{DDA623FC-344C-4515-B5BC-122B5B589814}" srcOrd="1" destOrd="0" parTransId="{1826C692-4A22-4B11-A301-54E5086470B0}" sibTransId="{895E7157-B63E-4915-9280-895B30DCD0AE}"/>
    <dgm:cxn modelId="{A1290807-9BF1-42D2-9320-6F24D40507CC}" srcId="{65AA5E5F-B26D-4DF4-8263-6035D316128F}" destId="{23BA8D89-EB5B-49E1-9A28-D7DA7E654EA3}" srcOrd="2" destOrd="0" parTransId="{0B6EC3AF-BFA9-4F1F-B3CC-C193AA21A5A4}" sibTransId="{D3C33363-1475-4993-9524-C8CF478DEFAB}"/>
    <dgm:cxn modelId="{EEA3BA12-85D7-46CB-B3E0-5A21D6FAB3B2}" type="presOf" srcId="{1826C692-4A22-4B11-A301-54E5086470B0}" destId="{31AB68BD-6A83-4288-BB63-191366E1F48F}" srcOrd="0" destOrd="0" presId="urn:microsoft.com/office/officeart/2005/8/layout/orgChart1"/>
    <dgm:cxn modelId="{03541950-7752-4C3B-BF47-FDFD48883DC3}" type="presOf" srcId="{23138770-06C1-409E-BDAE-4D4A36FC93B0}" destId="{1B1667BD-0C6D-48CF-ACA5-D087FA0785C2}" srcOrd="1" destOrd="0" presId="urn:microsoft.com/office/officeart/2005/8/layout/orgChart1"/>
    <dgm:cxn modelId="{492FB9C0-E8BE-461C-951C-7DFDD0B9101A}" type="presOf" srcId="{577AF3FB-C142-4C3F-A5C9-97FED5C61C0B}" destId="{DC52AD63-1AB0-4CD8-9FDB-4C4F1EF44671}" srcOrd="0" destOrd="0" presId="urn:microsoft.com/office/officeart/2005/8/layout/orgChart1"/>
    <dgm:cxn modelId="{8283F567-C653-4241-8FD8-1715D9A94B46}" srcId="{1245A0ED-77E2-473F-83B5-C7F99B1847A2}" destId="{65AA5E5F-B26D-4DF4-8263-6035D316128F}" srcOrd="0" destOrd="0" parTransId="{577A94CC-A11B-4461-A924-486533A6CDBD}" sibTransId="{10D03B8C-B13A-40C8-8A99-ABE02505B72C}"/>
    <dgm:cxn modelId="{2ECBA25E-BA13-4615-97C9-E1DF074FBA95}" type="presOf" srcId="{DDA623FC-344C-4515-B5BC-122B5B589814}" destId="{1C3350A5-0D4C-409E-AB63-9A88F27B5CC9}" srcOrd="1" destOrd="0" presId="urn:microsoft.com/office/officeart/2005/8/layout/orgChart1"/>
    <dgm:cxn modelId="{256C4CC8-9DCD-45E4-8996-0027C2F9183B}" type="presOf" srcId="{23138770-06C1-409E-BDAE-4D4A36FC93B0}" destId="{8F8D69B2-5DAC-4DFA-8043-B9C7C920A96F}" srcOrd="0" destOrd="0" presId="urn:microsoft.com/office/officeart/2005/8/layout/orgChart1"/>
    <dgm:cxn modelId="{B9507704-1ED6-445F-B082-002831E6C304}" type="presOf" srcId="{65AA5E5F-B26D-4DF4-8263-6035D316128F}" destId="{2C123BBD-F358-41E7-89B8-25D1DE000A10}" srcOrd="1" destOrd="0" presId="urn:microsoft.com/office/officeart/2005/8/layout/orgChart1"/>
    <dgm:cxn modelId="{BF1D2853-471F-4D24-A614-B63E609F5D9E}" type="presOf" srcId="{23BA8D89-EB5B-49E1-9A28-D7DA7E654EA3}" destId="{73B5A9C2-CCE0-40D4-A6A4-0F4B967BD96D}" srcOrd="1" destOrd="0" presId="urn:microsoft.com/office/officeart/2005/8/layout/orgChart1"/>
    <dgm:cxn modelId="{B761D784-F43C-4634-9024-FEA883E43582}" type="presOf" srcId="{65AA5E5F-B26D-4DF4-8263-6035D316128F}" destId="{E25CAF9D-24C2-487B-8B4C-19A1B4065A4E}" srcOrd="0" destOrd="0" presId="urn:microsoft.com/office/officeart/2005/8/layout/orgChart1"/>
    <dgm:cxn modelId="{BBE3C666-A34E-43EF-B656-E9B8D9E56D5B}" type="presOf" srcId="{DDA623FC-344C-4515-B5BC-122B5B589814}" destId="{9DB320F2-B66A-4E02-9D94-305114902B17}" srcOrd="0" destOrd="0" presId="urn:microsoft.com/office/officeart/2005/8/layout/orgChart1"/>
    <dgm:cxn modelId="{2C1CF12E-92A0-4AD5-91C4-B925CBD04161}" type="presOf" srcId="{23BA8D89-EB5B-49E1-9A28-D7DA7E654EA3}" destId="{F3A631A7-C7ED-40D3-B14E-8BEE15A3475B}" srcOrd="0" destOrd="0" presId="urn:microsoft.com/office/officeart/2005/8/layout/orgChart1"/>
    <dgm:cxn modelId="{71CD9149-311B-4243-9015-B27D4F44288A}" type="presOf" srcId="{1245A0ED-77E2-473F-83B5-C7F99B1847A2}" destId="{D257AAD0-4E4F-40AB-95F1-484EDEDC4B43}" srcOrd="0" destOrd="0" presId="urn:microsoft.com/office/officeart/2005/8/layout/orgChart1"/>
    <dgm:cxn modelId="{9B59F4C4-AD8E-4F0A-AFFE-B7999462C31E}" type="presOf" srcId="{0B6EC3AF-BFA9-4F1F-B3CC-C193AA21A5A4}" destId="{91F28FFF-88D7-4D68-B99B-62A6709159F3}" srcOrd="0" destOrd="0" presId="urn:microsoft.com/office/officeart/2005/8/layout/orgChart1"/>
    <dgm:cxn modelId="{4F877A50-24FB-40C3-B3C7-61B357D5A897}" type="presParOf" srcId="{D257AAD0-4E4F-40AB-95F1-484EDEDC4B43}" destId="{63F8450D-EE20-46D9-8D93-6A967B618579}" srcOrd="0" destOrd="0" presId="urn:microsoft.com/office/officeart/2005/8/layout/orgChart1"/>
    <dgm:cxn modelId="{30AA1CC6-8B53-4061-9337-E80C2AAB11A2}" type="presParOf" srcId="{63F8450D-EE20-46D9-8D93-6A967B618579}" destId="{658C65B7-108D-4312-AD44-6AB7B96BA304}" srcOrd="0" destOrd="0" presId="urn:microsoft.com/office/officeart/2005/8/layout/orgChart1"/>
    <dgm:cxn modelId="{F4246AFD-3F0C-449E-8E6B-7A8187795FC9}" type="presParOf" srcId="{658C65B7-108D-4312-AD44-6AB7B96BA304}" destId="{E25CAF9D-24C2-487B-8B4C-19A1B4065A4E}" srcOrd="0" destOrd="0" presId="urn:microsoft.com/office/officeart/2005/8/layout/orgChart1"/>
    <dgm:cxn modelId="{DB94F884-18DF-41F8-83B7-88399B0C71FD}" type="presParOf" srcId="{658C65B7-108D-4312-AD44-6AB7B96BA304}" destId="{2C123BBD-F358-41E7-89B8-25D1DE000A10}" srcOrd="1" destOrd="0" presId="urn:microsoft.com/office/officeart/2005/8/layout/orgChart1"/>
    <dgm:cxn modelId="{3013DB09-60EE-40C9-AD41-55B1F3F4733F}" type="presParOf" srcId="{63F8450D-EE20-46D9-8D93-6A967B618579}" destId="{9078CB7C-752C-47DD-AA35-16D9BF7FCFDC}" srcOrd="1" destOrd="0" presId="urn:microsoft.com/office/officeart/2005/8/layout/orgChart1"/>
    <dgm:cxn modelId="{939225D8-0463-4F64-B1E5-B64F78C9362D}" type="presParOf" srcId="{9078CB7C-752C-47DD-AA35-16D9BF7FCFDC}" destId="{DC52AD63-1AB0-4CD8-9FDB-4C4F1EF44671}" srcOrd="0" destOrd="0" presId="urn:microsoft.com/office/officeart/2005/8/layout/orgChart1"/>
    <dgm:cxn modelId="{A099EA10-B3C4-4138-B4CC-902ECE90CAB9}" type="presParOf" srcId="{9078CB7C-752C-47DD-AA35-16D9BF7FCFDC}" destId="{2EA9AC9B-E554-46AA-8953-920ADC373278}" srcOrd="1" destOrd="0" presId="urn:microsoft.com/office/officeart/2005/8/layout/orgChart1"/>
    <dgm:cxn modelId="{F811BE0F-46E2-4FFA-B082-618436B5811D}" type="presParOf" srcId="{2EA9AC9B-E554-46AA-8953-920ADC373278}" destId="{43160C86-E213-47C5-9E16-19C843D140B6}" srcOrd="0" destOrd="0" presId="urn:microsoft.com/office/officeart/2005/8/layout/orgChart1"/>
    <dgm:cxn modelId="{7D233005-0428-45D9-ADE3-F2159A96A2E3}" type="presParOf" srcId="{43160C86-E213-47C5-9E16-19C843D140B6}" destId="{8F8D69B2-5DAC-4DFA-8043-B9C7C920A96F}" srcOrd="0" destOrd="0" presId="urn:microsoft.com/office/officeart/2005/8/layout/orgChart1"/>
    <dgm:cxn modelId="{EEF5F149-CB21-4698-B4AC-2B4117CA9538}" type="presParOf" srcId="{43160C86-E213-47C5-9E16-19C843D140B6}" destId="{1B1667BD-0C6D-48CF-ACA5-D087FA0785C2}" srcOrd="1" destOrd="0" presId="urn:microsoft.com/office/officeart/2005/8/layout/orgChart1"/>
    <dgm:cxn modelId="{4517A899-B419-4936-8572-848F9505B0A7}" type="presParOf" srcId="{2EA9AC9B-E554-46AA-8953-920ADC373278}" destId="{1255CF16-521C-478F-9EAE-B45FF072A048}" srcOrd="1" destOrd="0" presId="urn:microsoft.com/office/officeart/2005/8/layout/orgChart1"/>
    <dgm:cxn modelId="{6C6AB892-513C-4B8F-9FF6-3D7AEFAAC5D1}" type="presParOf" srcId="{2EA9AC9B-E554-46AA-8953-920ADC373278}" destId="{B9B94E7C-B037-4219-8F9E-7EFB52C96E94}" srcOrd="2" destOrd="0" presId="urn:microsoft.com/office/officeart/2005/8/layout/orgChart1"/>
    <dgm:cxn modelId="{8EE264F3-F990-450D-9A0A-EE0AFB6AB170}" type="presParOf" srcId="{9078CB7C-752C-47DD-AA35-16D9BF7FCFDC}" destId="{31AB68BD-6A83-4288-BB63-191366E1F48F}" srcOrd="2" destOrd="0" presId="urn:microsoft.com/office/officeart/2005/8/layout/orgChart1"/>
    <dgm:cxn modelId="{47458F0C-7119-4A84-B4E4-8281F9928CE2}" type="presParOf" srcId="{9078CB7C-752C-47DD-AA35-16D9BF7FCFDC}" destId="{7FE605B2-69E5-4BE6-BCA1-2DB3599187E4}" srcOrd="3" destOrd="0" presId="urn:microsoft.com/office/officeart/2005/8/layout/orgChart1"/>
    <dgm:cxn modelId="{94EF0154-2CE5-4D64-A155-884DA6FC4DBF}" type="presParOf" srcId="{7FE605B2-69E5-4BE6-BCA1-2DB3599187E4}" destId="{CE5F42B9-DB33-4B41-87E8-1360D8B5FFA5}" srcOrd="0" destOrd="0" presId="urn:microsoft.com/office/officeart/2005/8/layout/orgChart1"/>
    <dgm:cxn modelId="{62BE4F17-DBB7-4750-982D-1AC211719140}" type="presParOf" srcId="{CE5F42B9-DB33-4B41-87E8-1360D8B5FFA5}" destId="{9DB320F2-B66A-4E02-9D94-305114902B17}" srcOrd="0" destOrd="0" presId="urn:microsoft.com/office/officeart/2005/8/layout/orgChart1"/>
    <dgm:cxn modelId="{829C8798-EFEE-4A84-9985-2D55ED67C7BE}" type="presParOf" srcId="{CE5F42B9-DB33-4B41-87E8-1360D8B5FFA5}" destId="{1C3350A5-0D4C-409E-AB63-9A88F27B5CC9}" srcOrd="1" destOrd="0" presId="urn:microsoft.com/office/officeart/2005/8/layout/orgChart1"/>
    <dgm:cxn modelId="{71B375C3-0ECE-44A5-8AB7-8C681A1B4200}" type="presParOf" srcId="{7FE605B2-69E5-4BE6-BCA1-2DB3599187E4}" destId="{CD9F05AE-72BC-41E9-A339-6B32B0B00D73}" srcOrd="1" destOrd="0" presId="urn:microsoft.com/office/officeart/2005/8/layout/orgChart1"/>
    <dgm:cxn modelId="{C872F234-D016-4B1D-A679-CCFD83A9E3E5}" type="presParOf" srcId="{7FE605B2-69E5-4BE6-BCA1-2DB3599187E4}" destId="{EA2E6FE9-CE70-420C-9D7E-A2D53859AF2E}" srcOrd="2" destOrd="0" presId="urn:microsoft.com/office/officeart/2005/8/layout/orgChart1"/>
    <dgm:cxn modelId="{5D293886-B033-4829-9BB0-2A0C23052996}" type="presParOf" srcId="{9078CB7C-752C-47DD-AA35-16D9BF7FCFDC}" destId="{91F28FFF-88D7-4D68-B99B-62A6709159F3}" srcOrd="4" destOrd="0" presId="urn:microsoft.com/office/officeart/2005/8/layout/orgChart1"/>
    <dgm:cxn modelId="{7059DEC5-C1A0-4BEE-B7CA-F19E09C83DDC}" type="presParOf" srcId="{9078CB7C-752C-47DD-AA35-16D9BF7FCFDC}" destId="{8FFAE286-C0C6-4F3B-8D68-07E61D50E690}" srcOrd="5" destOrd="0" presId="urn:microsoft.com/office/officeart/2005/8/layout/orgChart1"/>
    <dgm:cxn modelId="{DFA51E03-4578-4B80-94C0-DD53B4A3B385}" type="presParOf" srcId="{8FFAE286-C0C6-4F3B-8D68-07E61D50E690}" destId="{DBD4F2B6-659A-48EB-8AA7-189BA8D69F42}" srcOrd="0" destOrd="0" presId="urn:microsoft.com/office/officeart/2005/8/layout/orgChart1"/>
    <dgm:cxn modelId="{9C9912D5-5B8E-4D8B-8A92-EB6D9386F7B9}" type="presParOf" srcId="{DBD4F2B6-659A-48EB-8AA7-189BA8D69F42}" destId="{F3A631A7-C7ED-40D3-B14E-8BEE15A3475B}" srcOrd="0" destOrd="0" presId="urn:microsoft.com/office/officeart/2005/8/layout/orgChart1"/>
    <dgm:cxn modelId="{F078450D-A679-42D9-AD1A-A3AE53151CC9}" type="presParOf" srcId="{DBD4F2B6-659A-48EB-8AA7-189BA8D69F42}" destId="{73B5A9C2-CCE0-40D4-A6A4-0F4B967BD96D}" srcOrd="1" destOrd="0" presId="urn:microsoft.com/office/officeart/2005/8/layout/orgChart1"/>
    <dgm:cxn modelId="{068DF577-7EEC-4AA6-9EB9-69E062EA1894}" type="presParOf" srcId="{8FFAE286-C0C6-4F3B-8D68-07E61D50E690}" destId="{C781F8FD-D0B2-4D9E-A791-9DD7AC110044}" srcOrd="1" destOrd="0" presId="urn:microsoft.com/office/officeart/2005/8/layout/orgChart1"/>
    <dgm:cxn modelId="{15E14A7B-1237-47F9-80E5-51027C00847F}" type="presParOf" srcId="{8FFAE286-C0C6-4F3B-8D68-07E61D50E690}" destId="{6A4E0EF0-100B-4867-BDA0-B184AED3AF76}" srcOrd="2" destOrd="0" presId="urn:microsoft.com/office/officeart/2005/8/layout/orgChart1"/>
    <dgm:cxn modelId="{AC49D3A6-6B47-47E6-A55B-7772F02DE649}" type="presParOf" srcId="{63F8450D-EE20-46D9-8D93-6A967B618579}" destId="{48CA1535-C32A-4132-93DB-B1780B7538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EEED97E6-BAD7-4398-A915-AFC51093FC00}">
      <dgm:prSet phldrT="[Texto]"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Director(a) 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General para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un Desarrollo Integrado,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Compacto y 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Eficiente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C53FF752-B82F-4C66-A30A-D5BCAC5F22A5}" type="parTrans" cxnId="{3B32AF28-5B55-4E08-9B5D-454C334B1A9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4AE244-230F-41A0-8768-E5F91A68A9C6}" type="sibTrans" cxnId="{3B32AF28-5B55-4E08-9B5D-454C334B1A9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3242821-4D74-48C6-950E-8680EF0757E4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Coordinador(a) </a:t>
          </a:r>
          <a:r>
            <a:rPr lang="es-ES" sz="1200" dirty="0" smtClean="0">
              <a:solidFill>
                <a:schemeClr val="tx1"/>
              </a:solidFill>
            </a:rPr>
            <a:t>General</a:t>
          </a:r>
          <a:endParaRPr lang="es-ES" sz="1200" dirty="0" smtClean="0">
            <a:solidFill>
              <a:schemeClr val="tx1"/>
            </a:solidFill>
          </a:endParaRPr>
        </a:p>
      </dgm:t>
    </dgm:pt>
    <dgm:pt modelId="{6327A471-BDF3-4396-AB7C-19957FDA4AFE}" type="parTrans" cxnId="{0A832C5F-F01A-48F0-87A0-A6618E9FD99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71C3CB8-9B23-48F3-995B-61F35226BB49}" type="sibTrans" cxnId="{0A832C5F-F01A-48F0-87A0-A6618E9FD99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96F5F21-4406-45E9-9FB3-B84B394D30FC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Secretaria(o</a:t>
          </a:r>
          <a:r>
            <a:rPr lang="es-ES" sz="1200" dirty="0" smtClean="0">
              <a:solidFill>
                <a:schemeClr val="tx1"/>
              </a:solidFill>
            </a:rPr>
            <a:t>)</a:t>
          </a:r>
          <a:endParaRPr lang="es-ES" sz="1200" dirty="0" smtClean="0">
            <a:solidFill>
              <a:schemeClr val="tx1"/>
            </a:solidFill>
          </a:endParaRPr>
        </a:p>
      </dgm:t>
    </dgm:pt>
    <dgm:pt modelId="{57F62EC9-E7B1-414B-99AB-D597499AAE7D}" type="parTrans" cxnId="{6FD52E33-D756-402B-9F5F-1223DE3E91C6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C603803-4842-4315-BCA1-68F9BE28B839}" type="sibTrans" cxnId="{6FD52E33-D756-402B-9F5F-1223DE3E91C6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439960FD-FF56-444F-9868-91110C58FF53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Coordinador(a) de </a:t>
          </a:r>
          <a:r>
            <a:rPr lang="es-ES" sz="1200" dirty="0" smtClean="0">
              <a:solidFill>
                <a:schemeClr val="tx1"/>
              </a:solidFill>
            </a:rPr>
            <a:t>Normatividad</a:t>
          </a:r>
          <a:endParaRPr lang="es-ES" sz="1200" dirty="0" smtClean="0">
            <a:solidFill>
              <a:schemeClr val="tx1"/>
            </a:solidFill>
          </a:endParaRPr>
        </a:p>
      </dgm:t>
    </dgm:pt>
    <dgm:pt modelId="{3AEB5439-FACE-4257-ADBD-26C2FD033BEC}" type="parTrans" cxnId="{7A782A47-C7F5-4B99-92F3-DD025EB7FB71}">
      <dgm:prSet/>
      <dgm:spPr/>
      <dgm:t>
        <a:bodyPr/>
        <a:lstStyle/>
        <a:p>
          <a:endParaRPr lang="es-ES"/>
        </a:p>
      </dgm:t>
    </dgm:pt>
    <dgm:pt modelId="{CF9A0E38-A13E-43D6-B6B5-93BA4F1FD6DD}" type="sibTrans" cxnId="{7A782A47-C7F5-4B99-92F3-DD025EB7FB71}">
      <dgm:prSet/>
      <dgm:spPr/>
      <dgm:t>
        <a:bodyPr/>
        <a:lstStyle/>
        <a:p>
          <a:endParaRPr lang="es-ES"/>
        </a:p>
      </dgm:t>
    </dgm:pt>
    <dgm:pt modelId="{771E4ECF-D5D5-4023-8F7A-2937CE8322B0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ES" sz="1200" dirty="0" smtClean="0">
            <a:solidFill>
              <a:schemeClr val="tx1"/>
            </a:solidFill>
          </a:endParaRPr>
        </a:p>
      </dgm:t>
    </dgm:pt>
    <dgm:pt modelId="{83945550-B2EB-4DAE-91C1-751CC79F0AF0}" type="parTrans" cxnId="{7D27AAFC-7A8A-4FEC-8906-89147D0E9AFE}">
      <dgm:prSet/>
      <dgm:spPr/>
      <dgm:t>
        <a:bodyPr/>
        <a:lstStyle/>
        <a:p>
          <a:endParaRPr lang="es-ES"/>
        </a:p>
      </dgm:t>
    </dgm:pt>
    <dgm:pt modelId="{2838D360-D93C-4ED0-A4EC-D8018D537CBD}" type="sibTrans" cxnId="{7D27AAFC-7A8A-4FEC-8906-89147D0E9AFE}">
      <dgm:prSet/>
      <dgm:spPr/>
      <dgm:t>
        <a:bodyPr/>
        <a:lstStyle/>
        <a:p>
          <a:endParaRPr lang="es-ES"/>
        </a:p>
      </dgm:t>
    </dgm:pt>
    <dgm:pt modelId="{64C39988-7563-4923-BCB1-7F907CEBBE13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Jefe(a) de </a:t>
          </a:r>
          <a:r>
            <a:rPr lang="es-ES" sz="1200" dirty="0" smtClean="0">
              <a:solidFill>
                <a:schemeClr val="tx1"/>
              </a:solidFill>
            </a:rPr>
            <a:t>Oficina</a:t>
          </a:r>
          <a:endParaRPr lang="es-ES" sz="1200" dirty="0" smtClean="0">
            <a:solidFill>
              <a:schemeClr val="tx1"/>
            </a:solidFill>
          </a:endParaRPr>
        </a:p>
      </dgm:t>
    </dgm:pt>
    <dgm:pt modelId="{79441328-53BC-40F2-B053-842B2890F57B}" type="parTrans" cxnId="{C7832600-02B0-41F2-80EA-0E2D774C1C3B}">
      <dgm:prSet/>
      <dgm:spPr/>
      <dgm:t>
        <a:bodyPr/>
        <a:lstStyle/>
        <a:p>
          <a:endParaRPr lang="es-ES"/>
        </a:p>
      </dgm:t>
    </dgm:pt>
    <dgm:pt modelId="{980D7F11-E45D-40D7-9ABF-6D6BED8AD38F}" type="sibTrans" cxnId="{C7832600-02B0-41F2-80EA-0E2D774C1C3B}">
      <dgm:prSet/>
      <dgm:spPr/>
      <dgm:t>
        <a:bodyPr/>
        <a:lstStyle/>
        <a:p>
          <a:endParaRPr lang="es-ES"/>
        </a:p>
      </dgm:t>
    </dgm:pt>
    <dgm:pt modelId="{1FBCAF70-1EE5-4B49-BEC6-74955AC87234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Verificadores(as</a:t>
          </a:r>
          <a:r>
            <a:rPr lang="es-ES" sz="1200" dirty="0" smtClean="0">
              <a:solidFill>
                <a:schemeClr val="tx1"/>
              </a:solidFill>
            </a:rPr>
            <a:t>)</a:t>
          </a:r>
          <a:endParaRPr lang="es-ES" sz="1200" dirty="0" smtClean="0">
            <a:solidFill>
              <a:schemeClr val="tx1"/>
            </a:solidFill>
          </a:endParaRPr>
        </a:p>
      </dgm:t>
    </dgm:pt>
    <dgm:pt modelId="{7DCD579A-B7E0-4B98-875D-FC73587CAAAA}" type="parTrans" cxnId="{C71A2D63-0461-4717-A69A-D093A8480A1D}">
      <dgm:prSet/>
      <dgm:spPr/>
      <dgm:t>
        <a:bodyPr/>
        <a:lstStyle/>
        <a:p>
          <a:endParaRPr lang="es-ES"/>
        </a:p>
      </dgm:t>
    </dgm:pt>
    <dgm:pt modelId="{4AD98781-80DB-4186-BF88-0F78909BE45E}" type="sibTrans" cxnId="{C71A2D63-0461-4717-A69A-D093A8480A1D}">
      <dgm:prSet/>
      <dgm:spPr/>
      <dgm:t>
        <a:bodyPr/>
        <a:lstStyle/>
        <a:p>
          <a:endParaRPr lang="es-ES"/>
        </a:p>
      </dgm:t>
    </dgm:pt>
    <dgm:pt modelId="{64F3B6F2-B1D2-4ECF-8F8A-40D76C27FCB6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Analista</a:t>
          </a:r>
          <a:endParaRPr lang="es-ES" sz="1200" dirty="0" smtClean="0">
            <a:solidFill>
              <a:schemeClr val="tx1"/>
            </a:solidFill>
          </a:endParaRPr>
        </a:p>
      </dgm:t>
    </dgm:pt>
    <dgm:pt modelId="{F0D9E804-13B5-4773-AECF-1FEFE697C05E}" type="parTrans" cxnId="{DF239C06-BCDC-4A67-8E2C-6C63C1184FAD}">
      <dgm:prSet/>
      <dgm:spPr/>
      <dgm:t>
        <a:bodyPr/>
        <a:lstStyle/>
        <a:p>
          <a:endParaRPr lang="es-ES"/>
        </a:p>
      </dgm:t>
    </dgm:pt>
    <dgm:pt modelId="{FA8B6411-AADF-4E81-93CA-CB5DA53B49A0}" type="sibTrans" cxnId="{DF239C06-BCDC-4A67-8E2C-6C63C1184FAD}">
      <dgm:prSet/>
      <dgm:spPr/>
      <dgm:t>
        <a:bodyPr/>
        <a:lstStyle/>
        <a:p>
          <a:endParaRPr lang="es-ES"/>
        </a:p>
      </dgm:t>
    </dgm:pt>
    <dgm:pt modelId="{EBFB321C-F373-4C05-BBE7-52DE16CC7074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ES" sz="1200" dirty="0" smtClean="0">
            <a:solidFill>
              <a:schemeClr val="tx1"/>
            </a:solidFill>
          </a:endParaRPr>
        </a:p>
      </dgm:t>
    </dgm:pt>
    <dgm:pt modelId="{941B0FEF-1F64-46D3-8569-56EF8F0217A9}" type="parTrans" cxnId="{92723CCE-9FC9-4746-9143-D185411D7AA4}">
      <dgm:prSet/>
      <dgm:spPr/>
      <dgm:t>
        <a:bodyPr/>
        <a:lstStyle/>
        <a:p>
          <a:endParaRPr lang="es-ES"/>
        </a:p>
      </dgm:t>
    </dgm:pt>
    <dgm:pt modelId="{662EFF59-1EBD-4161-815D-5FDAC3C5C08B}" type="sibTrans" cxnId="{92723CCE-9FC9-4746-9143-D185411D7AA4}">
      <dgm:prSet/>
      <dgm:spPr/>
      <dgm:t>
        <a:bodyPr/>
        <a:lstStyle/>
        <a:p>
          <a:endParaRPr lang="es-ES"/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546831B-4515-43EA-BC0A-5E23E53E01FB}" type="pres">
      <dgm:prSet presAssocID="{EEED97E6-BAD7-4398-A915-AFC51093FC00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3BCB0A0-71E8-4841-A860-31563526C7AA}" type="pres">
      <dgm:prSet presAssocID="{EEED97E6-BAD7-4398-A915-AFC51093FC00}" presName="rootComposite1" presStyleCnt="0"/>
      <dgm:spPr/>
      <dgm:t>
        <a:bodyPr/>
        <a:lstStyle/>
        <a:p>
          <a:endParaRPr lang="es-ES"/>
        </a:p>
      </dgm:t>
    </dgm:pt>
    <dgm:pt modelId="{BD669D42-CCEF-4C6E-9786-2F477A7BABB7}" type="pres">
      <dgm:prSet presAssocID="{EEED97E6-BAD7-4398-A915-AFC51093FC00}" presName="rootText1" presStyleLbl="node0" presStyleIdx="0" presStyleCnt="1" custScaleX="141167" custScaleY="131046" custLinFactNeighborX="-658" custLinFactNeighborY="7574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D1186B3-8F76-4CA0-B22A-26C233D53517}" type="pres">
      <dgm:prSet presAssocID="{EEED97E6-BAD7-4398-A915-AFC51093FC00}" presName="rootConnector1" presStyleLbl="node1" presStyleIdx="0" presStyleCnt="0"/>
      <dgm:spPr/>
      <dgm:t>
        <a:bodyPr/>
        <a:lstStyle/>
        <a:p>
          <a:endParaRPr lang="es-MX"/>
        </a:p>
      </dgm:t>
    </dgm:pt>
    <dgm:pt modelId="{532B5B5D-63C6-46A1-9177-4EE33355B03A}" type="pres">
      <dgm:prSet presAssocID="{EEED97E6-BAD7-4398-A915-AFC51093FC00}" presName="hierChild2" presStyleCnt="0"/>
      <dgm:spPr/>
      <dgm:t>
        <a:bodyPr/>
        <a:lstStyle/>
        <a:p>
          <a:endParaRPr lang="es-ES"/>
        </a:p>
      </dgm:t>
    </dgm:pt>
    <dgm:pt modelId="{A22F2548-435E-43E2-AEE7-76A1B98731B3}" type="pres">
      <dgm:prSet presAssocID="{6327A471-BDF3-4396-AB7C-19957FDA4AFE}" presName="Name37" presStyleLbl="parChTrans1D2" presStyleIdx="0" presStyleCnt="3"/>
      <dgm:spPr/>
      <dgm:t>
        <a:bodyPr/>
        <a:lstStyle/>
        <a:p>
          <a:endParaRPr lang="es-ES"/>
        </a:p>
      </dgm:t>
    </dgm:pt>
    <dgm:pt modelId="{EA4EED6A-EC4C-4E73-947D-873DF209AA8E}" type="pres">
      <dgm:prSet presAssocID="{A3242821-4D74-48C6-950E-8680EF0757E4}" presName="hierRoot2" presStyleCnt="0">
        <dgm:presLayoutVars>
          <dgm:hierBranch/>
        </dgm:presLayoutVars>
      </dgm:prSet>
      <dgm:spPr/>
    </dgm:pt>
    <dgm:pt modelId="{BEAC0306-EE4C-4947-8385-8FC0B9E29663}" type="pres">
      <dgm:prSet presAssocID="{A3242821-4D74-48C6-950E-8680EF0757E4}" presName="rootComposite" presStyleCnt="0"/>
      <dgm:spPr/>
    </dgm:pt>
    <dgm:pt modelId="{C0D57A22-A3ED-4767-B9C2-468D04D934A6}" type="pres">
      <dgm:prSet presAssocID="{A3242821-4D74-48C6-950E-8680EF0757E4}" presName="rootText" presStyleLbl="node2" presStyleIdx="0" presStyleCnt="1" custScaleX="130753" custScaleY="126147" custLinFactNeighborX="119" custLinFactNeighborY="-154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697E08A-B13C-4C2D-9E69-A05E42066BBE}" type="pres">
      <dgm:prSet presAssocID="{A3242821-4D74-48C6-950E-8680EF0757E4}" presName="rootConnector" presStyleLbl="node2" presStyleIdx="0" presStyleCnt="1"/>
      <dgm:spPr/>
      <dgm:t>
        <a:bodyPr/>
        <a:lstStyle/>
        <a:p>
          <a:endParaRPr lang="es-ES"/>
        </a:p>
      </dgm:t>
    </dgm:pt>
    <dgm:pt modelId="{905B4971-DF63-440A-955A-D2857292BFEE}" type="pres">
      <dgm:prSet presAssocID="{A3242821-4D74-48C6-950E-8680EF0757E4}" presName="hierChild4" presStyleCnt="0"/>
      <dgm:spPr/>
    </dgm:pt>
    <dgm:pt modelId="{6260B719-4473-41E6-A403-830393A45D92}" type="pres">
      <dgm:prSet presAssocID="{3AEB5439-FACE-4257-ADBD-26C2FD033BEC}" presName="Name35" presStyleLbl="parChTrans1D3" presStyleIdx="0" presStyleCnt="5"/>
      <dgm:spPr/>
      <dgm:t>
        <a:bodyPr/>
        <a:lstStyle/>
        <a:p>
          <a:endParaRPr lang="es-ES"/>
        </a:p>
      </dgm:t>
    </dgm:pt>
    <dgm:pt modelId="{2985B0FE-640C-4785-B1DA-76E56772DF7B}" type="pres">
      <dgm:prSet presAssocID="{439960FD-FF56-444F-9868-91110C58FF53}" presName="hierRoot2" presStyleCnt="0">
        <dgm:presLayoutVars>
          <dgm:hierBranch val="init"/>
        </dgm:presLayoutVars>
      </dgm:prSet>
      <dgm:spPr/>
    </dgm:pt>
    <dgm:pt modelId="{8A2A08F9-374F-4F7C-8FC8-74D2E5FB963E}" type="pres">
      <dgm:prSet presAssocID="{439960FD-FF56-444F-9868-91110C58FF53}" presName="rootComposite" presStyleCnt="0"/>
      <dgm:spPr/>
    </dgm:pt>
    <dgm:pt modelId="{3AA2139A-C360-4FA5-81B0-3EE50DEABB9E}" type="pres">
      <dgm:prSet presAssocID="{439960FD-FF56-444F-9868-91110C58FF53}" presName="rootText" presStyleLbl="node3" presStyleIdx="0" presStyleCnt="3" custScaleX="140229" custScaleY="109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072FC57-2DF0-4EAB-8107-CB15C45CDE9D}" type="pres">
      <dgm:prSet presAssocID="{439960FD-FF56-444F-9868-91110C58FF53}" presName="rootConnector" presStyleLbl="node3" presStyleIdx="0" presStyleCnt="3"/>
      <dgm:spPr/>
      <dgm:t>
        <a:bodyPr/>
        <a:lstStyle/>
        <a:p>
          <a:endParaRPr lang="es-ES"/>
        </a:p>
      </dgm:t>
    </dgm:pt>
    <dgm:pt modelId="{6E0B7764-CA62-48C3-BE8F-28C8BB6F63E2}" type="pres">
      <dgm:prSet presAssocID="{439960FD-FF56-444F-9868-91110C58FF53}" presName="hierChild4" presStyleCnt="0"/>
      <dgm:spPr/>
    </dgm:pt>
    <dgm:pt modelId="{C7178CD0-867C-4AD6-B0EE-255BF1346437}" type="pres">
      <dgm:prSet presAssocID="{439960FD-FF56-444F-9868-91110C58FF53}" presName="hierChild5" presStyleCnt="0"/>
      <dgm:spPr/>
    </dgm:pt>
    <dgm:pt modelId="{5D27C6A0-9FBC-4890-8FD8-65569A289D6F}" type="pres">
      <dgm:prSet presAssocID="{7DCD579A-B7E0-4B98-875D-FC73587CAAAA}" presName="Name35" presStyleLbl="parChTrans1D3" presStyleIdx="1" presStyleCnt="5"/>
      <dgm:spPr/>
      <dgm:t>
        <a:bodyPr/>
        <a:lstStyle/>
        <a:p>
          <a:endParaRPr lang="es-ES"/>
        </a:p>
      </dgm:t>
    </dgm:pt>
    <dgm:pt modelId="{A507F21D-A3F7-4416-8C35-06CD3705DC6F}" type="pres">
      <dgm:prSet presAssocID="{1FBCAF70-1EE5-4B49-BEC6-74955AC87234}" presName="hierRoot2" presStyleCnt="0">
        <dgm:presLayoutVars>
          <dgm:hierBranch val="init"/>
        </dgm:presLayoutVars>
      </dgm:prSet>
      <dgm:spPr/>
    </dgm:pt>
    <dgm:pt modelId="{16DA5BAD-FB05-4649-88F7-F59CEC8823B8}" type="pres">
      <dgm:prSet presAssocID="{1FBCAF70-1EE5-4B49-BEC6-74955AC87234}" presName="rootComposite" presStyleCnt="0"/>
      <dgm:spPr/>
    </dgm:pt>
    <dgm:pt modelId="{61AD6249-9BED-4A47-AC34-41E02420DCED}" type="pres">
      <dgm:prSet presAssocID="{1FBCAF70-1EE5-4B49-BEC6-74955AC87234}" presName="rootText" presStyleLbl="node3" presStyleIdx="1" presStyleCnt="3" custScaleX="140229" custScaleY="109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A3D46DE-27B1-49E9-A075-2021A535A607}" type="pres">
      <dgm:prSet presAssocID="{1FBCAF70-1EE5-4B49-BEC6-74955AC87234}" presName="rootConnector" presStyleLbl="node3" presStyleIdx="1" presStyleCnt="3"/>
      <dgm:spPr/>
      <dgm:t>
        <a:bodyPr/>
        <a:lstStyle/>
        <a:p>
          <a:endParaRPr lang="es-ES"/>
        </a:p>
      </dgm:t>
    </dgm:pt>
    <dgm:pt modelId="{246E922C-2333-4708-A622-A497B2D71119}" type="pres">
      <dgm:prSet presAssocID="{1FBCAF70-1EE5-4B49-BEC6-74955AC87234}" presName="hierChild4" presStyleCnt="0"/>
      <dgm:spPr/>
    </dgm:pt>
    <dgm:pt modelId="{82909291-01DF-4EFE-9F1B-6C2F28634179}" type="pres">
      <dgm:prSet presAssocID="{1FBCAF70-1EE5-4B49-BEC6-74955AC87234}" presName="hierChild5" presStyleCnt="0"/>
      <dgm:spPr/>
    </dgm:pt>
    <dgm:pt modelId="{91F89C72-A962-4AAC-B302-17210E2B3E3E}" type="pres">
      <dgm:prSet presAssocID="{83945550-B2EB-4DAE-91C1-751CC79F0AF0}" presName="Name35" presStyleLbl="parChTrans1D3" presStyleIdx="2" presStyleCnt="5"/>
      <dgm:spPr/>
      <dgm:t>
        <a:bodyPr/>
        <a:lstStyle/>
        <a:p>
          <a:endParaRPr lang="es-ES"/>
        </a:p>
      </dgm:t>
    </dgm:pt>
    <dgm:pt modelId="{DB327F4C-0187-4114-9C83-A7FD2E823766}" type="pres">
      <dgm:prSet presAssocID="{771E4ECF-D5D5-4023-8F7A-2937CE8322B0}" presName="hierRoot2" presStyleCnt="0">
        <dgm:presLayoutVars>
          <dgm:hierBranch val="init"/>
        </dgm:presLayoutVars>
      </dgm:prSet>
      <dgm:spPr/>
    </dgm:pt>
    <dgm:pt modelId="{4900D0D8-4D71-49AC-95F4-27E04AE7368C}" type="pres">
      <dgm:prSet presAssocID="{771E4ECF-D5D5-4023-8F7A-2937CE8322B0}" presName="rootComposite" presStyleCnt="0"/>
      <dgm:spPr/>
    </dgm:pt>
    <dgm:pt modelId="{4FE8AB6E-2DAF-453C-A429-1689C10746D1}" type="pres">
      <dgm:prSet presAssocID="{771E4ECF-D5D5-4023-8F7A-2937CE8322B0}" presName="rootText" presStyleLbl="node3" presStyleIdx="2" presStyleCnt="3" custScaleX="140229" custScaleY="109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E788FEC-0590-4A23-837C-CAB6B0820B56}" type="pres">
      <dgm:prSet presAssocID="{771E4ECF-D5D5-4023-8F7A-2937CE8322B0}" presName="rootConnector" presStyleLbl="node3" presStyleIdx="2" presStyleCnt="3"/>
      <dgm:spPr/>
      <dgm:t>
        <a:bodyPr/>
        <a:lstStyle/>
        <a:p>
          <a:endParaRPr lang="es-ES"/>
        </a:p>
      </dgm:t>
    </dgm:pt>
    <dgm:pt modelId="{AEEFDD0D-F7D9-4D1D-AB47-0C588BA1CBBD}" type="pres">
      <dgm:prSet presAssocID="{771E4ECF-D5D5-4023-8F7A-2937CE8322B0}" presName="hierChild4" presStyleCnt="0"/>
      <dgm:spPr/>
    </dgm:pt>
    <dgm:pt modelId="{A3EA8CF1-9ECF-43EB-B5A4-8CDE9EEC6574}" type="pres">
      <dgm:prSet presAssocID="{771E4ECF-D5D5-4023-8F7A-2937CE8322B0}" presName="hierChild5" presStyleCnt="0"/>
      <dgm:spPr/>
    </dgm:pt>
    <dgm:pt modelId="{8A2E7A34-DA5A-48B8-9500-F02CA114E6A3}" type="pres">
      <dgm:prSet presAssocID="{A3242821-4D74-48C6-950E-8680EF0757E4}" presName="hierChild5" presStyleCnt="0"/>
      <dgm:spPr/>
    </dgm:pt>
    <dgm:pt modelId="{72142781-6285-4D37-936D-06A047AEC842}" type="pres">
      <dgm:prSet presAssocID="{EEED97E6-BAD7-4398-A915-AFC51093FC00}" presName="hierChild3" presStyleCnt="0"/>
      <dgm:spPr/>
      <dgm:t>
        <a:bodyPr/>
        <a:lstStyle/>
        <a:p>
          <a:endParaRPr lang="es-ES"/>
        </a:p>
      </dgm:t>
    </dgm:pt>
    <dgm:pt modelId="{F90464E6-1B0E-43A5-A08A-CE2C424F9BB1}" type="pres">
      <dgm:prSet presAssocID="{57F62EC9-E7B1-414B-99AB-D597499AAE7D}" presName="Name111" presStyleLbl="parChTrans1D2" presStyleIdx="1" presStyleCnt="3"/>
      <dgm:spPr/>
      <dgm:t>
        <a:bodyPr/>
        <a:lstStyle/>
        <a:p>
          <a:endParaRPr lang="es-ES"/>
        </a:p>
      </dgm:t>
    </dgm:pt>
    <dgm:pt modelId="{9938FADB-204F-4811-B070-A8997D87B44F}" type="pres">
      <dgm:prSet presAssocID="{196F5F21-4406-45E9-9FB3-B84B394D30FC}" presName="hierRoot3" presStyleCnt="0">
        <dgm:presLayoutVars>
          <dgm:hierBranch val="init"/>
        </dgm:presLayoutVars>
      </dgm:prSet>
      <dgm:spPr/>
    </dgm:pt>
    <dgm:pt modelId="{A397DCBE-3011-49E0-B97F-8E5C19A878DF}" type="pres">
      <dgm:prSet presAssocID="{196F5F21-4406-45E9-9FB3-B84B394D30FC}" presName="rootComposite3" presStyleCnt="0"/>
      <dgm:spPr/>
    </dgm:pt>
    <dgm:pt modelId="{3E9D6347-BF7F-42B0-8FA1-993974177200}" type="pres">
      <dgm:prSet presAssocID="{196F5F21-4406-45E9-9FB3-B84B394D30FC}" presName="rootText3" presStyleLbl="asst1" presStyleIdx="0" presStyleCnt="4" custScaleX="95417" custScaleY="71563" custLinFactNeighborX="-1545" custLinFactNeighborY="65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2D93634-4EFF-4254-AE30-B6602FCF782E}" type="pres">
      <dgm:prSet presAssocID="{196F5F21-4406-45E9-9FB3-B84B394D30FC}" presName="rootConnector3" presStyleLbl="asst1" presStyleIdx="0" presStyleCnt="4"/>
      <dgm:spPr/>
      <dgm:t>
        <a:bodyPr/>
        <a:lstStyle/>
        <a:p>
          <a:endParaRPr lang="es-ES"/>
        </a:p>
      </dgm:t>
    </dgm:pt>
    <dgm:pt modelId="{1765F208-62B4-4C9B-8718-E04788BB9368}" type="pres">
      <dgm:prSet presAssocID="{196F5F21-4406-45E9-9FB3-B84B394D30FC}" presName="hierChild6" presStyleCnt="0"/>
      <dgm:spPr/>
    </dgm:pt>
    <dgm:pt modelId="{3037FD8B-AFDE-45BD-98BD-421AA889B347}" type="pres">
      <dgm:prSet presAssocID="{196F5F21-4406-45E9-9FB3-B84B394D30FC}" presName="hierChild7" presStyleCnt="0"/>
      <dgm:spPr/>
    </dgm:pt>
    <dgm:pt modelId="{38309FEB-2ABA-4EBE-B8D0-8FEC08FA961F}" type="pres">
      <dgm:prSet presAssocID="{79441328-53BC-40F2-B053-842B2890F57B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F34854D8-2244-47F0-8E1A-F2C759A0BF24}" type="pres">
      <dgm:prSet presAssocID="{64C39988-7563-4923-BCB1-7F907CEBBE13}" presName="hierRoot3" presStyleCnt="0">
        <dgm:presLayoutVars>
          <dgm:hierBranch val="init"/>
        </dgm:presLayoutVars>
      </dgm:prSet>
      <dgm:spPr/>
    </dgm:pt>
    <dgm:pt modelId="{7B13FA51-0E01-497A-B082-4D21A8DD5248}" type="pres">
      <dgm:prSet presAssocID="{64C39988-7563-4923-BCB1-7F907CEBBE13}" presName="rootComposite3" presStyleCnt="0"/>
      <dgm:spPr/>
    </dgm:pt>
    <dgm:pt modelId="{B92BA35E-92E1-40A4-9642-221F96ADD6B2}" type="pres">
      <dgm:prSet presAssocID="{64C39988-7563-4923-BCB1-7F907CEBBE13}" presName="rootText3" presStyleLbl="asst1" presStyleIdx="1" presStyleCnt="4" custScaleX="95417" custScaleY="71563" custLinFactNeighborX="-1153" custLinFactNeighborY="481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1B3D55-6A54-4F40-91D8-D28E0A0A28DD}" type="pres">
      <dgm:prSet presAssocID="{64C39988-7563-4923-BCB1-7F907CEBBE13}" presName="rootConnector3" presStyleLbl="asst1" presStyleIdx="1" presStyleCnt="4"/>
      <dgm:spPr/>
      <dgm:t>
        <a:bodyPr/>
        <a:lstStyle/>
        <a:p>
          <a:endParaRPr lang="es-ES"/>
        </a:p>
      </dgm:t>
    </dgm:pt>
    <dgm:pt modelId="{DD772874-CD7C-4D57-AE4B-CDFAD03A2D23}" type="pres">
      <dgm:prSet presAssocID="{64C39988-7563-4923-BCB1-7F907CEBBE13}" presName="hierChild6" presStyleCnt="0"/>
      <dgm:spPr/>
    </dgm:pt>
    <dgm:pt modelId="{A50019FC-84A8-463D-B3F4-FE195C2CBE12}" type="pres">
      <dgm:prSet presAssocID="{64C39988-7563-4923-BCB1-7F907CEBBE13}" presName="hierChild7" presStyleCnt="0"/>
      <dgm:spPr/>
    </dgm:pt>
    <dgm:pt modelId="{9BAF9881-ADF1-4509-93E8-3CE2B82127C4}" type="pres">
      <dgm:prSet presAssocID="{F0D9E804-13B5-4773-AECF-1FEFE697C05E}" presName="Name111" presStyleLbl="parChTrans1D3" presStyleIdx="3" presStyleCnt="5"/>
      <dgm:spPr/>
      <dgm:t>
        <a:bodyPr/>
        <a:lstStyle/>
        <a:p>
          <a:endParaRPr lang="es-ES"/>
        </a:p>
      </dgm:t>
    </dgm:pt>
    <dgm:pt modelId="{822B76B3-D836-42BA-8B5A-7607C237CF84}" type="pres">
      <dgm:prSet presAssocID="{64F3B6F2-B1D2-4ECF-8F8A-40D76C27FCB6}" presName="hierRoot3" presStyleCnt="0">
        <dgm:presLayoutVars>
          <dgm:hierBranch val="init"/>
        </dgm:presLayoutVars>
      </dgm:prSet>
      <dgm:spPr/>
    </dgm:pt>
    <dgm:pt modelId="{A81859E4-AC90-48D2-ACFC-D33FF271D82A}" type="pres">
      <dgm:prSet presAssocID="{64F3B6F2-B1D2-4ECF-8F8A-40D76C27FCB6}" presName="rootComposite3" presStyleCnt="0"/>
      <dgm:spPr/>
    </dgm:pt>
    <dgm:pt modelId="{0B5138A8-53AD-472F-9D46-97232C4242DE}" type="pres">
      <dgm:prSet presAssocID="{64F3B6F2-B1D2-4ECF-8F8A-40D76C27FCB6}" presName="rootText3" presStyleLbl="asst1" presStyleIdx="2" presStyleCnt="4" custScaleX="95417" custScaleY="71563" custLinFactNeighborX="-2814" custLinFactNeighborY="157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EEE39B-5940-49A1-AC4F-E618B3891980}" type="pres">
      <dgm:prSet presAssocID="{64F3B6F2-B1D2-4ECF-8F8A-40D76C27FCB6}" presName="rootConnector3" presStyleLbl="asst1" presStyleIdx="2" presStyleCnt="4"/>
      <dgm:spPr/>
      <dgm:t>
        <a:bodyPr/>
        <a:lstStyle/>
        <a:p>
          <a:endParaRPr lang="es-ES"/>
        </a:p>
      </dgm:t>
    </dgm:pt>
    <dgm:pt modelId="{14645DE8-8872-4F43-A6E8-E967871FC71F}" type="pres">
      <dgm:prSet presAssocID="{64F3B6F2-B1D2-4ECF-8F8A-40D76C27FCB6}" presName="hierChild6" presStyleCnt="0"/>
      <dgm:spPr/>
    </dgm:pt>
    <dgm:pt modelId="{47EE51C6-E12A-4C29-90D8-C7BC2B3CBDFA}" type="pres">
      <dgm:prSet presAssocID="{64F3B6F2-B1D2-4ECF-8F8A-40D76C27FCB6}" presName="hierChild7" presStyleCnt="0"/>
      <dgm:spPr/>
    </dgm:pt>
    <dgm:pt modelId="{CCB3EE1F-9131-4A79-AF18-A656CA396292}" type="pres">
      <dgm:prSet presAssocID="{941B0FEF-1F64-46D3-8569-56EF8F0217A9}" presName="Name111" presStyleLbl="parChTrans1D3" presStyleIdx="4" presStyleCnt="5"/>
      <dgm:spPr/>
      <dgm:t>
        <a:bodyPr/>
        <a:lstStyle/>
        <a:p>
          <a:endParaRPr lang="es-ES"/>
        </a:p>
      </dgm:t>
    </dgm:pt>
    <dgm:pt modelId="{8ED72F56-2372-473F-B9D2-59257A3F57A1}" type="pres">
      <dgm:prSet presAssocID="{EBFB321C-F373-4C05-BBE7-52DE16CC7074}" presName="hierRoot3" presStyleCnt="0">
        <dgm:presLayoutVars>
          <dgm:hierBranch val="init"/>
        </dgm:presLayoutVars>
      </dgm:prSet>
      <dgm:spPr/>
    </dgm:pt>
    <dgm:pt modelId="{47AE7A1C-F36B-4527-BAC6-A62D8ADB9AA4}" type="pres">
      <dgm:prSet presAssocID="{EBFB321C-F373-4C05-BBE7-52DE16CC7074}" presName="rootComposite3" presStyleCnt="0"/>
      <dgm:spPr/>
    </dgm:pt>
    <dgm:pt modelId="{8C5DF1E7-3374-4329-AF47-8290FA57794B}" type="pres">
      <dgm:prSet presAssocID="{EBFB321C-F373-4C05-BBE7-52DE16CC7074}" presName="rootText3" presStyleLbl="asst1" presStyleIdx="3" presStyleCnt="4" custScaleX="95417" custScaleY="71563" custLinFactNeighborX="-2814" custLinFactNeighborY="157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0EE137-2ECE-4EA0-B3AC-FB8E6FD58E9C}" type="pres">
      <dgm:prSet presAssocID="{EBFB321C-F373-4C05-BBE7-52DE16CC7074}" presName="rootConnector3" presStyleLbl="asst1" presStyleIdx="3" presStyleCnt="4"/>
      <dgm:spPr/>
      <dgm:t>
        <a:bodyPr/>
        <a:lstStyle/>
        <a:p>
          <a:endParaRPr lang="es-ES"/>
        </a:p>
      </dgm:t>
    </dgm:pt>
    <dgm:pt modelId="{C5B4074B-4E27-4777-BCE5-438D7920BEF7}" type="pres">
      <dgm:prSet presAssocID="{EBFB321C-F373-4C05-BBE7-52DE16CC7074}" presName="hierChild6" presStyleCnt="0"/>
      <dgm:spPr/>
    </dgm:pt>
    <dgm:pt modelId="{1F570F68-5E9C-4A1B-9B27-5C415CF4E8A1}" type="pres">
      <dgm:prSet presAssocID="{EBFB321C-F373-4C05-BBE7-52DE16CC7074}" presName="hierChild7" presStyleCnt="0"/>
      <dgm:spPr/>
    </dgm:pt>
  </dgm:ptLst>
  <dgm:cxnLst>
    <dgm:cxn modelId="{92F5ACA8-AFD9-4AB0-BA4B-359D8FDA6DCD}" type="presOf" srcId="{771E4ECF-D5D5-4023-8F7A-2937CE8322B0}" destId="{4FE8AB6E-2DAF-453C-A429-1689C10746D1}" srcOrd="0" destOrd="0" presId="urn:microsoft.com/office/officeart/2005/8/layout/orgChart1"/>
    <dgm:cxn modelId="{98F4960F-6A97-4506-8686-54E3404643B4}" type="presOf" srcId="{771E4ECF-D5D5-4023-8F7A-2937CE8322B0}" destId="{CE788FEC-0590-4A23-837C-CAB6B0820B56}" srcOrd="1" destOrd="0" presId="urn:microsoft.com/office/officeart/2005/8/layout/orgChart1"/>
    <dgm:cxn modelId="{5D7DF145-5F06-4657-B248-B6FB9D54DA28}" type="presOf" srcId="{64C39988-7563-4923-BCB1-7F907CEBBE13}" destId="{B92BA35E-92E1-40A4-9642-221F96ADD6B2}" srcOrd="0" destOrd="0" presId="urn:microsoft.com/office/officeart/2005/8/layout/orgChart1"/>
    <dgm:cxn modelId="{C71A2D63-0461-4717-A69A-D093A8480A1D}" srcId="{A3242821-4D74-48C6-950E-8680EF0757E4}" destId="{1FBCAF70-1EE5-4B49-BEC6-74955AC87234}" srcOrd="1" destOrd="0" parTransId="{7DCD579A-B7E0-4B98-875D-FC73587CAAAA}" sibTransId="{4AD98781-80DB-4186-BF88-0F78909BE45E}"/>
    <dgm:cxn modelId="{DF239C06-BCDC-4A67-8E2C-6C63C1184FAD}" srcId="{64C39988-7563-4923-BCB1-7F907CEBBE13}" destId="{64F3B6F2-B1D2-4ECF-8F8A-40D76C27FCB6}" srcOrd="0" destOrd="0" parTransId="{F0D9E804-13B5-4773-AECF-1FEFE697C05E}" sibTransId="{FA8B6411-AADF-4E81-93CA-CB5DA53B49A0}"/>
    <dgm:cxn modelId="{6319CE8F-F7F5-421D-9F27-FC76991AC25E}" type="presOf" srcId="{A3242821-4D74-48C6-950E-8680EF0757E4}" destId="{7697E08A-B13C-4C2D-9E69-A05E42066BBE}" srcOrd="1" destOrd="0" presId="urn:microsoft.com/office/officeart/2005/8/layout/orgChart1"/>
    <dgm:cxn modelId="{7D27AAFC-7A8A-4FEC-8906-89147D0E9AFE}" srcId="{A3242821-4D74-48C6-950E-8680EF0757E4}" destId="{771E4ECF-D5D5-4023-8F7A-2937CE8322B0}" srcOrd="2" destOrd="0" parTransId="{83945550-B2EB-4DAE-91C1-751CC79F0AF0}" sibTransId="{2838D360-D93C-4ED0-A4EC-D8018D537CBD}"/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BE80230A-8423-42BD-A8EC-4AC22B07DB4B}" type="presOf" srcId="{83945550-B2EB-4DAE-91C1-751CC79F0AF0}" destId="{91F89C72-A962-4AAC-B302-17210E2B3E3E}" srcOrd="0" destOrd="0" presId="urn:microsoft.com/office/officeart/2005/8/layout/orgChart1"/>
    <dgm:cxn modelId="{85190555-D684-473F-8F0F-0B8C27D20518}" type="presOf" srcId="{EEED97E6-BAD7-4398-A915-AFC51093FC00}" destId="{BD669D42-CCEF-4C6E-9786-2F477A7BABB7}" srcOrd="0" destOrd="0" presId="urn:microsoft.com/office/officeart/2005/8/layout/orgChart1"/>
    <dgm:cxn modelId="{76368806-814F-4445-86EA-01174F260FB1}" type="presOf" srcId="{3AEB5439-FACE-4257-ADBD-26C2FD033BEC}" destId="{6260B719-4473-41E6-A403-830393A45D92}" srcOrd="0" destOrd="0" presId="urn:microsoft.com/office/officeart/2005/8/layout/orgChart1"/>
    <dgm:cxn modelId="{F5FF6352-7119-4F53-B630-705EC59C903F}" type="presOf" srcId="{EEED97E6-BAD7-4398-A915-AFC51093FC00}" destId="{2D1186B3-8F76-4CA0-B22A-26C233D53517}" srcOrd="1" destOrd="0" presId="urn:microsoft.com/office/officeart/2005/8/layout/orgChart1"/>
    <dgm:cxn modelId="{2F43518A-F3E0-48AC-8A64-EDE1A3B43185}" type="presOf" srcId="{64C39988-7563-4923-BCB1-7F907CEBBE13}" destId="{EC1B3D55-6A54-4F40-91D8-D28E0A0A28DD}" srcOrd="1" destOrd="0" presId="urn:microsoft.com/office/officeart/2005/8/layout/orgChart1"/>
    <dgm:cxn modelId="{E798B2DB-12EA-4197-A414-CC983860AEBC}" type="presOf" srcId="{1FBCAF70-1EE5-4B49-BEC6-74955AC87234}" destId="{3A3D46DE-27B1-49E9-A075-2021A535A607}" srcOrd="1" destOrd="0" presId="urn:microsoft.com/office/officeart/2005/8/layout/orgChart1"/>
    <dgm:cxn modelId="{80DE76E1-B0AB-4EDE-B8A9-E00DAA145431}" type="presOf" srcId="{A3242821-4D74-48C6-950E-8680EF0757E4}" destId="{C0D57A22-A3ED-4767-B9C2-468D04D934A6}" srcOrd="0" destOrd="0" presId="urn:microsoft.com/office/officeart/2005/8/layout/orgChart1"/>
    <dgm:cxn modelId="{6FD52E33-D756-402B-9F5F-1223DE3E91C6}" srcId="{EEED97E6-BAD7-4398-A915-AFC51093FC00}" destId="{196F5F21-4406-45E9-9FB3-B84B394D30FC}" srcOrd="1" destOrd="0" parTransId="{57F62EC9-E7B1-414B-99AB-D597499AAE7D}" sibTransId="{7C603803-4842-4315-BCA1-68F9BE28B839}"/>
    <dgm:cxn modelId="{48CEAE67-8613-4D4F-B189-D410E1DA4DC7}" type="presOf" srcId="{7DCD579A-B7E0-4B98-875D-FC73587CAAAA}" destId="{5D27C6A0-9FBC-4890-8FD8-65569A289D6F}" srcOrd="0" destOrd="0" presId="urn:microsoft.com/office/officeart/2005/8/layout/orgChart1"/>
    <dgm:cxn modelId="{9136B828-8F6F-4D4A-BCDC-E20B93A727E1}" type="presOf" srcId="{196F5F21-4406-45E9-9FB3-B84B394D30FC}" destId="{3E9D6347-BF7F-42B0-8FA1-993974177200}" srcOrd="0" destOrd="0" presId="urn:microsoft.com/office/officeart/2005/8/layout/orgChart1"/>
    <dgm:cxn modelId="{1A8A83E7-AA81-4DAF-A792-F41437575FEC}" type="presOf" srcId="{1FBCAF70-1EE5-4B49-BEC6-74955AC87234}" destId="{61AD6249-9BED-4A47-AC34-41E02420DCED}" srcOrd="0" destOrd="0" presId="urn:microsoft.com/office/officeart/2005/8/layout/orgChart1"/>
    <dgm:cxn modelId="{92723CCE-9FC9-4746-9143-D185411D7AA4}" srcId="{64C39988-7563-4923-BCB1-7F907CEBBE13}" destId="{EBFB321C-F373-4C05-BBE7-52DE16CC7074}" srcOrd="1" destOrd="0" parTransId="{941B0FEF-1F64-46D3-8569-56EF8F0217A9}" sibTransId="{662EFF59-1EBD-4161-815D-5FDAC3C5C08B}"/>
    <dgm:cxn modelId="{E8DA211A-6617-42B6-B6A4-B53607F672A4}" type="presOf" srcId="{F0D9E804-13B5-4773-AECF-1FEFE697C05E}" destId="{9BAF9881-ADF1-4509-93E8-3CE2B82127C4}" srcOrd="0" destOrd="0" presId="urn:microsoft.com/office/officeart/2005/8/layout/orgChart1"/>
    <dgm:cxn modelId="{CB32FD71-77D2-402F-BD1D-CEA39B3169DB}" type="presOf" srcId="{64F3B6F2-B1D2-4ECF-8F8A-40D76C27FCB6}" destId="{0B5138A8-53AD-472F-9D46-97232C4242DE}" srcOrd="0" destOrd="0" presId="urn:microsoft.com/office/officeart/2005/8/layout/orgChart1"/>
    <dgm:cxn modelId="{3B32AF28-5B55-4E08-9B5D-454C334B1A9C}" srcId="{19CE931F-6727-43F0-A15E-3B056BDBCB71}" destId="{EEED97E6-BAD7-4398-A915-AFC51093FC00}" srcOrd="0" destOrd="0" parTransId="{C53FF752-B82F-4C66-A30A-D5BCAC5F22A5}" sibTransId="{FB4AE244-230F-41A0-8768-E5F91A68A9C6}"/>
    <dgm:cxn modelId="{9FAF71FD-724E-4F8C-92A2-D9375004AC99}" type="presOf" srcId="{6327A471-BDF3-4396-AB7C-19957FDA4AFE}" destId="{A22F2548-435E-43E2-AEE7-76A1B98731B3}" srcOrd="0" destOrd="0" presId="urn:microsoft.com/office/officeart/2005/8/layout/orgChart1"/>
    <dgm:cxn modelId="{0A054572-ECF2-4B9A-8DBA-C14DF653D6FB}" type="presOf" srcId="{79441328-53BC-40F2-B053-842B2890F57B}" destId="{38309FEB-2ABA-4EBE-B8D0-8FEC08FA961F}" srcOrd="0" destOrd="0" presId="urn:microsoft.com/office/officeart/2005/8/layout/orgChart1"/>
    <dgm:cxn modelId="{12A8D1AC-B47F-4315-88D1-05B0F3CF366D}" type="presOf" srcId="{941B0FEF-1F64-46D3-8569-56EF8F0217A9}" destId="{CCB3EE1F-9131-4A79-AF18-A656CA396292}" srcOrd="0" destOrd="0" presId="urn:microsoft.com/office/officeart/2005/8/layout/orgChart1"/>
    <dgm:cxn modelId="{3BDDB9AA-F6BE-4935-A587-A7DBE66D1D52}" type="presOf" srcId="{439960FD-FF56-444F-9868-91110C58FF53}" destId="{3AA2139A-C360-4FA5-81B0-3EE50DEABB9E}" srcOrd="0" destOrd="0" presId="urn:microsoft.com/office/officeart/2005/8/layout/orgChart1"/>
    <dgm:cxn modelId="{FE490347-F3FE-4B8A-BAC9-2137B326D55D}" type="presOf" srcId="{64F3B6F2-B1D2-4ECF-8F8A-40D76C27FCB6}" destId="{6DEEE39B-5940-49A1-AC4F-E618B3891980}" srcOrd="1" destOrd="0" presId="urn:microsoft.com/office/officeart/2005/8/layout/orgChart1"/>
    <dgm:cxn modelId="{BAB892AE-6880-4752-B4EB-C6C436342DBE}" type="presOf" srcId="{439960FD-FF56-444F-9868-91110C58FF53}" destId="{B072FC57-2DF0-4EAB-8107-CB15C45CDE9D}" srcOrd="1" destOrd="0" presId="urn:microsoft.com/office/officeart/2005/8/layout/orgChart1"/>
    <dgm:cxn modelId="{A1FE2C8F-6334-4ACE-85BC-32B3B1C144EA}" type="presOf" srcId="{EBFB321C-F373-4C05-BBE7-52DE16CC7074}" destId="{8C5DF1E7-3374-4329-AF47-8290FA57794B}" srcOrd="0" destOrd="0" presId="urn:microsoft.com/office/officeart/2005/8/layout/orgChart1"/>
    <dgm:cxn modelId="{0A832C5F-F01A-48F0-87A0-A6618E9FD99B}" srcId="{EEED97E6-BAD7-4398-A915-AFC51093FC00}" destId="{A3242821-4D74-48C6-950E-8680EF0757E4}" srcOrd="0" destOrd="0" parTransId="{6327A471-BDF3-4396-AB7C-19957FDA4AFE}" sibTransId="{B71C3CB8-9B23-48F3-995B-61F35226BB49}"/>
    <dgm:cxn modelId="{82F898A9-FE9F-4BD7-A1FE-7C8BAAF9B01A}" type="presOf" srcId="{57F62EC9-E7B1-414B-99AB-D597499AAE7D}" destId="{F90464E6-1B0E-43A5-A08A-CE2C424F9BB1}" srcOrd="0" destOrd="0" presId="urn:microsoft.com/office/officeart/2005/8/layout/orgChart1"/>
    <dgm:cxn modelId="{C7832600-02B0-41F2-80EA-0E2D774C1C3B}" srcId="{EEED97E6-BAD7-4398-A915-AFC51093FC00}" destId="{64C39988-7563-4923-BCB1-7F907CEBBE13}" srcOrd="2" destOrd="0" parTransId="{79441328-53BC-40F2-B053-842B2890F57B}" sibTransId="{980D7F11-E45D-40D7-9ABF-6D6BED8AD38F}"/>
    <dgm:cxn modelId="{504D29AD-EB86-4E13-A877-21781D3345EC}" type="presOf" srcId="{EBFB321C-F373-4C05-BBE7-52DE16CC7074}" destId="{EB0EE137-2ECE-4EA0-B3AC-FB8E6FD58E9C}" srcOrd="1" destOrd="0" presId="urn:microsoft.com/office/officeart/2005/8/layout/orgChart1"/>
    <dgm:cxn modelId="{7A782A47-C7F5-4B99-92F3-DD025EB7FB71}" srcId="{A3242821-4D74-48C6-950E-8680EF0757E4}" destId="{439960FD-FF56-444F-9868-91110C58FF53}" srcOrd="0" destOrd="0" parTransId="{3AEB5439-FACE-4257-ADBD-26C2FD033BEC}" sibTransId="{CF9A0E38-A13E-43D6-B6B5-93BA4F1FD6DD}"/>
    <dgm:cxn modelId="{192F2877-1753-4E55-B3D8-129A21F2A964}" type="presOf" srcId="{196F5F21-4406-45E9-9FB3-B84B394D30FC}" destId="{42D93634-4EFF-4254-AE30-B6602FCF782E}" srcOrd="1" destOrd="0" presId="urn:microsoft.com/office/officeart/2005/8/layout/orgChart1"/>
    <dgm:cxn modelId="{0983FBFC-3F52-437C-9FCA-A79011641458}" type="presParOf" srcId="{DCBB31F2-391A-4870-9463-AEB8B60416B0}" destId="{A546831B-4515-43EA-BC0A-5E23E53E01FB}" srcOrd="0" destOrd="0" presId="urn:microsoft.com/office/officeart/2005/8/layout/orgChart1"/>
    <dgm:cxn modelId="{1BA97912-A947-43BC-9101-3CA9D2F37F08}" type="presParOf" srcId="{A546831B-4515-43EA-BC0A-5E23E53E01FB}" destId="{13BCB0A0-71E8-4841-A860-31563526C7AA}" srcOrd="0" destOrd="0" presId="urn:microsoft.com/office/officeart/2005/8/layout/orgChart1"/>
    <dgm:cxn modelId="{F084DB71-F53F-4936-948E-E87865A754B9}" type="presParOf" srcId="{13BCB0A0-71E8-4841-A860-31563526C7AA}" destId="{BD669D42-CCEF-4C6E-9786-2F477A7BABB7}" srcOrd="0" destOrd="0" presId="urn:microsoft.com/office/officeart/2005/8/layout/orgChart1"/>
    <dgm:cxn modelId="{77E07FCE-81FB-4824-BA7C-C068ADF9D8C3}" type="presParOf" srcId="{13BCB0A0-71E8-4841-A860-31563526C7AA}" destId="{2D1186B3-8F76-4CA0-B22A-26C233D53517}" srcOrd="1" destOrd="0" presId="urn:microsoft.com/office/officeart/2005/8/layout/orgChart1"/>
    <dgm:cxn modelId="{84EE96F5-03C8-4391-9120-06FF171C80BE}" type="presParOf" srcId="{A546831B-4515-43EA-BC0A-5E23E53E01FB}" destId="{532B5B5D-63C6-46A1-9177-4EE33355B03A}" srcOrd="1" destOrd="0" presId="urn:microsoft.com/office/officeart/2005/8/layout/orgChart1"/>
    <dgm:cxn modelId="{130DCDCD-67FB-4FB2-B54B-AC272C3E7BF4}" type="presParOf" srcId="{532B5B5D-63C6-46A1-9177-4EE33355B03A}" destId="{A22F2548-435E-43E2-AEE7-76A1B98731B3}" srcOrd="0" destOrd="0" presId="urn:microsoft.com/office/officeart/2005/8/layout/orgChart1"/>
    <dgm:cxn modelId="{E281A276-7B07-4E3A-993E-3ECD121C3023}" type="presParOf" srcId="{532B5B5D-63C6-46A1-9177-4EE33355B03A}" destId="{EA4EED6A-EC4C-4E73-947D-873DF209AA8E}" srcOrd="1" destOrd="0" presId="urn:microsoft.com/office/officeart/2005/8/layout/orgChart1"/>
    <dgm:cxn modelId="{66DAB1A5-5FA0-4035-B326-E1D17712F6F0}" type="presParOf" srcId="{EA4EED6A-EC4C-4E73-947D-873DF209AA8E}" destId="{BEAC0306-EE4C-4947-8385-8FC0B9E29663}" srcOrd="0" destOrd="0" presId="urn:microsoft.com/office/officeart/2005/8/layout/orgChart1"/>
    <dgm:cxn modelId="{58085208-A8EE-4860-85EE-256A183A7475}" type="presParOf" srcId="{BEAC0306-EE4C-4947-8385-8FC0B9E29663}" destId="{C0D57A22-A3ED-4767-B9C2-468D04D934A6}" srcOrd="0" destOrd="0" presId="urn:microsoft.com/office/officeart/2005/8/layout/orgChart1"/>
    <dgm:cxn modelId="{7444BE63-92C2-4EF5-96B2-E2F2D5B6AFAB}" type="presParOf" srcId="{BEAC0306-EE4C-4947-8385-8FC0B9E29663}" destId="{7697E08A-B13C-4C2D-9E69-A05E42066BBE}" srcOrd="1" destOrd="0" presId="urn:microsoft.com/office/officeart/2005/8/layout/orgChart1"/>
    <dgm:cxn modelId="{B745043C-8A94-4D37-ABF4-3E1A56E32930}" type="presParOf" srcId="{EA4EED6A-EC4C-4E73-947D-873DF209AA8E}" destId="{905B4971-DF63-440A-955A-D2857292BFEE}" srcOrd="1" destOrd="0" presId="urn:microsoft.com/office/officeart/2005/8/layout/orgChart1"/>
    <dgm:cxn modelId="{C80AB1DF-0BD4-4F80-BA4C-F347D8081A9B}" type="presParOf" srcId="{905B4971-DF63-440A-955A-D2857292BFEE}" destId="{6260B719-4473-41E6-A403-830393A45D92}" srcOrd="0" destOrd="0" presId="urn:microsoft.com/office/officeart/2005/8/layout/orgChart1"/>
    <dgm:cxn modelId="{D4A95EB1-34C1-4CA8-ADC7-C4E948D76B6C}" type="presParOf" srcId="{905B4971-DF63-440A-955A-D2857292BFEE}" destId="{2985B0FE-640C-4785-B1DA-76E56772DF7B}" srcOrd="1" destOrd="0" presId="urn:microsoft.com/office/officeart/2005/8/layout/orgChart1"/>
    <dgm:cxn modelId="{F10C81C8-2C43-4FE8-98F1-01DA69BFFC20}" type="presParOf" srcId="{2985B0FE-640C-4785-B1DA-76E56772DF7B}" destId="{8A2A08F9-374F-4F7C-8FC8-74D2E5FB963E}" srcOrd="0" destOrd="0" presId="urn:microsoft.com/office/officeart/2005/8/layout/orgChart1"/>
    <dgm:cxn modelId="{5005567C-8C4A-43CD-A507-8BCC2AEA6510}" type="presParOf" srcId="{8A2A08F9-374F-4F7C-8FC8-74D2E5FB963E}" destId="{3AA2139A-C360-4FA5-81B0-3EE50DEABB9E}" srcOrd="0" destOrd="0" presId="urn:microsoft.com/office/officeart/2005/8/layout/orgChart1"/>
    <dgm:cxn modelId="{6C7EDB81-26D4-47B7-BA9A-271A8406F51E}" type="presParOf" srcId="{8A2A08F9-374F-4F7C-8FC8-74D2E5FB963E}" destId="{B072FC57-2DF0-4EAB-8107-CB15C45CDE9D}" srcOrd="1" destOrd="0" presId="urn:microsoft.com/office/officeart/2005/8/layout/orgChart1"/>
    <dgm:cxn modelId="{C2406894-9A0C-4318-9A59-C91DF55567D5}" type="presParOf" srcId="{2985B0FE-640C-4785-B1DA-76E56772DF7B}" destId="{6E0B7764-CA62-48C3-BE8F-28C8BB6F63E2}" srcOrd="1" destOrd="0" presId="urn:microsoft.com/office/officeart/2005/8/layout/orgChart1"/>
    <dgm:cxn modelId="{41F09ADE-0949-4C3F-AF56-B40325554F31}" type="presParOf" srcId="{2985B0FE-640C-4785-B1DA-76E56772DF7B}" destId="{C7178CD0-867C-4AD6-B0EE-255BF1346437}" srcOrd="2" destOrd="0" presId="urn:microsoft.com/office/officeart/2005/8/layout/orgChart1"/>
    <dgm:cxn modelId="{8648A054-62A8-488C-8FA3-3041A483EBEA}" type="presParOf" srcId="{905B4971-DF63-440A-955A-D2857292BFEE}" destId="{5D27C6A0-9FBC-4890-8FD8-65569A289D6F}" srcOrd="2" destOrd="0" presId="urn:microsoft.com/office/officeart/2005/8/layout/orgChart1"/>
    <dgm:cxn modelId="{CDEC50DC-3E4A-4B3F-B054-38D096643080}" type="presParOf" srcId="{905B4971-DF63-440A-955A-D2857292BFEE}" destId="{A507F21D-A3F7-4416-8C35-06CD3705DC6F}" srcOrd="3" destOrd="0" presId="urn:microsoft.com/office/officeart/2005/8/layout/orgChart1"/>
    <dgm:cxn modelId="{20755823-2122-4516-9103-5D6A2B947EBE}" type="presParOf" srcId="{A507F21D-A3F7-4416-8C35-06CD3705DC6F}" destId="{16DA5BAD-FB05-4649-88F7-F59CEC8823B8}" srcOrd="0" destOrd="0" presId="urn:microsoft.com/office/officeart/2005/8/layout/orgChart1"/>
    <dgm:cxn modelId="{22A2A2A1-7662-41BD-8E8E-64CA6EE89D08}" type="presParOf" srcId="{16DA5BAD-FB05-4649-88F7-F59CEC8823B8}" destId="{61AD6249-9BED-4A47-AC34-41E02420DCED}" srcOrd="0" destOrd="0" presId="urn:microsoft.com/office/officeart/2005/8/layout/orgChart1"/>
    <dgm:cxn modelId="{9339D9B9-40A6-4CDD-9384-37952D14F3A1}" type="presParOf" srcId="{16DA5BAD-FB05-4649-88F7-F59CEC8823B8}" destId="{3A3D46DE-27B1-49E9-A075-2021A535A607}" srcOrd="1" destOrd="0" presId="urn:microsoft.com/office/officeart/2005/8/layout/orgChart1"/>
    <dgm:cxn modelId="{0C9DA4AE-AA20-438D-824C-B976A69CCD4A}" type="presParOf" srcId="{A507F21D-A3F7-4416-8C35-06CD3705DC6F}" destId="{246E922C-2333-4708-A622-A497B2D71119}" srcOrd="1" destOrd="0" presId="urn:microsoft.com/office/officeart/2005/8/layout/orgChart1"/>
    <dgm:cxn modelId="{16315DA4-E3ED-4FCF-BC3D-E88967AB5E19}" type="presParOf" srcId="{A507F21D-A3F7-4416-8C35-06CD3705DC6F}" destId="{82909291-01DF-4EFE-9F1B-6C2F28634179}" srcOrd="2" destOrd="0" presId="urn:microsoft.com/office/officeart/2005/8/layout/orgChart1"/>
    <dgm:cxn modelId="{D555A8C9-A28B-4591-82B2-B68F6106B7A8}" type="presParOf" srcId="{905B4971-DF63-440A-955A-D2857292BFEE}" destId="{91F89C72-A962-4AAC-B302-17210E2B3E3E}" srcOrd="4" destOrd="0" presId="urn:microsoft.com/office/officeart/2005/8/layout/orgChart1"/>
    <dgm:cxn modelId="{CA05533B-AE20-40E7-8781-E7BFC7976530}" type="presParOf" srcId="{905B4971-DF63-440A-955A-D2857292BFEE}" destId="{DB327F4C-0187-4114-9C83-A7FD2E823766}" srcOrd="5" destOrd="0" presId="urn:microsoft.com/office/officeart/2005/8/layout/orgChart1"/>
    <dgm:cxn modelId="{05EC7458-4C4A-4259-B80D-B535ECE7171A}" type="presParOf" srcId="{DB327F4C-0187-4114-9C83-A7FD2E823766}" destId="{4900D0D8-4D71-49AC-95F4-27E04AE7368C}" srcOrd="0" destOrd="0" presId="urn:microsoft.com/office/officeart/2005/8/layout/orgChart1"/>
    <dgm:cxn modelId="{24BF9D07-16CD-4C01-81A0-D786F62717E2}" type="presParOf" srcId="{4900D0D8-4D71-49AC-95F4-27E04AE7368C}" destId="{4FE8AB6E-2DAF-453C-A429-1689C10746D1}" srcOrd="0" destOrd="0" presId="urn:microsoft.com/office/officeart/2005/8/layout/orgChart1"/>
    <dgm:cxn modelId="{E6770BCD-C51D-4A8D-AA97-E4E5562A5216}" type="presParOf" srcId="{4900D0D8-4D71-49AC-95F4-27E04AE7368C}" destId="{CE788FEC-0590-4A23-837C-CAB6B0820B56}" srcOrd="1" destOrd="0" presId="urn:microsoft.com/office/officeart/2005/8/layout/orgChart1"/>
    <dgm:cxn modelId="{16E4AAFF-E5AF-4D1F-86FD-7874FF0BBE62}" type="presParOf" srcId="{DB327F4C-0187-4114-9C83-A7FD2E823766}" destId="{AEEFDD0D-F7D9-4D1D-AB47-0C588BA1CBBD}" srcOrd="1" destOrd="0" presId="urn:microsoft.com/office/officeart/2005/8/layout/orgChart1"/>
    <dgm:cxn modelId="{7788F11A-2552-4692-B45F-FAB4FD2E15AB}" type="presParOf" srcId="{DB327F4C-0187-4114-9C83-A7FD2E823766}" destId="{A3EA8CF1-9ECF-43EB-B5A4-8CDE9EEC6574}" srcOrd="2" destOrd="0" presId="urn:microsoft.com/office/officeart/2005/8/layout/orgChart1"/>
    <dgm:cxn modelId="{8BCCAA19-E059-460B-B02D-7ED487003045}" type="presParOf" srcId="{EA4EED6A-EC4C-4E73-947D-873DF209AA8E}" destId="{8A2E7A34-DA5A-48B8-9500-F02CA114E6A3}" srcOrd="2" destOrd="0" presId="urn:microsoft.com/office/officeart/2005/8/layout/orgChart1"/>
    <dgm:cxn modelId="{3599116F-2AEF-49CA-BC3D-5265818FC7F3}" type="presParOf" srcId="{A546831B-4515-43EA-BC0A-5E23E53E01FB}" destId="{72142781-6285-4D37-936D-06A047AEC842}" srcOrd="2" destOrd="0" presId="urn:microsoft.com/office/officeart/2005/8/layout/orgChart1"/>
    <dgm:cxn modelId="{F0651C24-1B80-45D8-A210-64D3F3387C62}" type="presParOf" srcId="{72142781-6285-4D37-936D-06A047AEC842}" destId="{F90464E6-1B0E-43A5-A08A-CE2C424F9BB1}" srcOrd="0" destOrd="0" presId="urn:microsoft.com/office/officeart/2005/8/layout/orgChart1"/>
    <dgm:cxn modelId="{972469E1-D944-47E2-8FB2-5A4904D50E96}" type="presParOf" srcId="{72142781-6285-4D37-936D-06A047AEC842}" destId="{9938FADB-204F-4811-B070-A8997D87B44F}" srcOrd="1" destOrd="0" presId="urn:microsoft.com/office/officeart/2005/8/layout/orgChart1"/>
    <dgm:cxn modelId="{258198B9-001A-494B-93D5-C2F185B59D9E}" type="presParOf" srcId="{9938FADB-204F-4811-B070-A8997D87B44F}" destId="{A397DCBE-3011-49E0-B97F-8E5C19A878DF}" srcOrd="0" destOrd="0" presId="urn:microsoft.com/office/officeart/2005/8/layout/orgChart1"/>
    <dgm:cxn modelId="{84CC6CFD-8C15-4C7C-86C2-084B4D5323A1}" type="presParOf" srcId="{A397DCBE-3011-49E0-B97F-8E5C19A878DF}" destId="{3E9D6347-BF7F-42B0-8FA1-993974177200}" srcOrd="0" destOrd="0" presId="urn:microsoft.com/office/officeart/2005/8/layout/orgChart1"/>
    <dgm:cxn modelId="{35F07F29-4591-4238-AAF9-F6889C1990A5}" type="presParOf" srcId="{A397DCBE-3011-49E0-B97F-8E5C19A878DF}" destId="{42D93634-4EFF-4254-AE30-B6602FCF782E}" srcOrd="1" destOrd="0" presId="urn:microsoft.com/office/officeart/2005/8/layout/orgChart1"/>
    <dgm:cxn modelId="{0EB9E47A-E75B-4D82-A0AB-DA342B06B84F}" type="presParOf" srcId="{9938FADB-204F-4811-B070-A8997D87B44F}" destId="{1765F208-62B4-4C9B-8718-E04788BB9368}" srcOrd="1" destOrd="0" presId="urn:microsoft.com/office/officeart/2005/8/layout/orgChart1"/>
    <dgm:cxn modelId="{2D0AB2C8-903F-4D21-85E3-82DA3A4000AA}" type="presParOf" srcId="{9938FADB-204F-4811-B070-A8997D87B44F}" destId="{3037FD8B-AFDE-45BD-98BD-421AA889B347}" srcOrd="2" destOrd="0" presId="urn:microsoft.com/office/officeart/2005/8/layout/orgChart1"/>
    <dgm:cxn modelId="{A305AE05-48D3-4492-B630-9C43396FA3C2}" type="presParOf" srcId="{72142781-6285-4D37-936D-06A047AEC842}" destId="{38309FEB-2ABA-4EBE-B8D0-8FEC08FA961F}" srcOrd="2" destOrd="0" presId="urn:microsoft.com/office/officeart/2005/8/layout/orgChart1"/>
    <dgm:cxn modelId="{246E42D0-1197-4F59-93C6-2053B68A6A4F}" type="presParOf" srcId="{72142781-6285-4D37-936D-06A047AEC842}" destId="{F34854D8-2244-47F0-8E1A-F2C759A0BF24}" srcOrd="3" destOrd="0" presId="urn:microsoft.com/office/officeart/2005/8/layout/orgChart1"/>
    <dgm:cxn modelId="{A2F2EA9D-2E0A-4B84-920B-30511973D7B5}" type="presParOf" srcId="{F34854D8-2244-47F0-8E1A-F2C759A0BF24}" destId="{7B13FA51-0E01-497A-B082-4D21A8DD5248}" srcOrd="0" destOrd="0" presId="urn:microsoft.com/office/officeart/2005/8/layout/orgChart1"/>
    <dgm:cxn modelId="{EA7588BC-8FD3-42C2-9054-5A376585C9F8}" type="presParOf" srcId="{7B13FA51-0E01-497A-B082-4D21A8DD5248}" destId="{B92BA35E-92E1-40A4-9642-221F96ADD6B2}" srcOrd="0" destOrd="0" presId="urn:microsoft.com/office/officeart/2005/8/layout/orgChart1"/>
    <dgm:cxn modelId="{BFFFAB66-A8D4-44D5-96D3-1FD1EE41ADBB}" type="presParOf" srcId="{7B13FA51-0E01-497A-B082-4D21A8DD5248}" destId="{EC1B3D55-6A54-4F40-91D8-D28E0A0A28DD}" srcOrd="1" destOrd="0" presId="urn:microsoft.com/office/officeart/2005/8/layout/orgChart1"/>
    <dgm:cxn modelId="{C6849C51-C4CB-482E-8DD7-3D870F8377BD}" type="presParOf" srcId="{F34854D8-2244-47F0-8E1A-F2C759A0BF24}" destId="{DD772874-CD7C-4D57-AE4B-CDFAD03A2D23}" srcOrd="1" destOrd="0" presId="urn:microsoft.com/office/officeart/2005/8/layout/orgChart1"/>
    <dgm:cxn modelId="{9A488F90-77B3-4B42-B6D7-5EB9BCD68057}" type="presParOf" srcId="{F34854D8-2244-47F0-8E1A-F2C759A0BF24}" destId="{A50019FC-84A8-463D-B3F4-FE195C2CBE12}" srcOrd="2" destOrd="0" presId="urn:microsoft.com/office/officeart/2005/8/layout/orgChart1"/>
    <dgm:cxn modelId="{6B394296-9FE1-42FC-9072-547FE4446C96}" type="presParOf" srcId="{A50019FC-84A8-463D-B3F4-FE195C2CBE12}" destId="{9BAF9881-ADF1-4509-93E8-3CE2B82127C4}" srcOrd="0" destOrd="0" presId="urn:microsoft.com/office/officeart/2005/8/layout/orgChart1"/>
    <dgm:cxn modelId="{055083F4-B1AC-4DD2-A48D-6EA3EAD8E044}" type="presParOf" srcId="{A50019FC-84A8-463D-B3F4-FE195C2CBE12}" destId="{822B76B3-D836-42BA-8B5A-7607C237CF84}" srcOrd="1" destOrd="0" presId="urn:microsoft.com/office/officeart/2005/8/layout/orgChart1"/>
    <dgm:cxn modelId="{4B64E47C-4DAB-4B86-89AB-B5A5C8DD91B7}" type="presParOf" srcId="{822B76B3-D836-42BA-8B5A-7607C237CF84}" destId="{A81859E4-AC90-48D2-ACFC-D33FF271D82A}" srcOrd="0" destOrd="0" presId="urn:microsoft.com/office/officeart/2005/8/layout/orgChart1"/>
    <dgm:cxn modelId="{C7569F6C-C83E-40BE-9B9D-6B6558B3165F}" type="presParOf" srcId="{A81859E4-AC90-48D2-ACFC-D33FF271D82A}" destId="{0B5138A8-53AD-472F-9D46-97232C4242DE}" srcOrd="0" destOrd="0" presId="urn:microsoft.com/office/officeart/2005/8/layout/orgChart1"/>
    <dgm:cxn modelId="{757F1C1B-538E-4713-B105-6527CA626792}" type="presParOf" srcId="{A81859E4-AC90-48D2-ACFC-D33FF271D82A}" destId="{6DEEE39B-5940-49A1-AC4F-E618B3891980}" srcOrd="1" destOrd="0" presId="urn:microsoft.com/office/officeart/2005/8/layout/orgChart1"/>
    <dgm:cxn modelId="{B989FD0B-B5EE-4EA7-AED2-4637BEB7389A}" type="presParOf" srcId="{822B76B3-D836-42BA-8B5A-7607C237CF84}" destId="{14645DE8-8872-4F43-A6E8-E967871FC71F}" srcOrd="1" destOrd="0" presId="urn:microsoft.com/office/officeart/2005/8/layout/orgChart1"/>
    <dgm:cxn modelId="{2393323E-2053-44F1-AB04-5004B17D4EE8}" type="presParOf" srcId="{822B76B3-D836-42BA-8B5A-7607C237CF84}" destId="{47EE51C6-E12A-4C29-90D8-C7BC2B3CBDFA}" srcOrd="2" destOrd="0" presId="urn:microsoft.com/office/officeart/2005/8/layout/orgChart1"/>
    <dgm:cxn modelId="{991A7F5B-50C8-47CC-A470-26D9C74F3CE8}" type="presParOf" srcId="{A50019FC-84A8-463D-B3F4-FE195C2CBE12}" destId="{CCB3EE1F-9131-4A79-AF18-A656CA396292}" srcOrd="2" destOrd="0" presId="urn:microsoft.com/office/officeart/2005/8/layout/orgChart1"/>
    <dgm:cxn modelId="{509EAF60-6F8A-461C-AF98-88F92AC74CE7}" type="presParOf" srcId="{A50019FC-84A8-463D-B3F4-FE195C2CBE12}" destId="{8ED72F56-2372-473F-B9D2-59257A3F57A1}" srcOrd="3" destOrd="0" presId="urn:microsoft.com/office/officeart/2005/8/layout/orgChart1"/>
    <dgm:cxn modelId="{E7D4BAB3-8A61-47C8-B0AF-2E8EFD3A25AF}" type="presParOf" srcId="{8ED72F56-2372-473F-B9D2-59257A3F57A1}" destId="{47AE7A1C-F36B-4527-BAC6-A62D8ADB9AA4}" srcOrd="0" destOrd="0" presId="urn:microsoft.com/office/officeart/2005/8/layout/orgChart1"/>
    <dgm:cxn modelId="{FAF9589D-8B75-419E-8B47-5495C11BC7CD}" type="presParOf" srcId="{47AE7A1C-F36B-4527-BAC6-A62D8ADB9AA4}" destId="{8C5DF1E7-3374-4329-AF47-8290FA57794B}" srcOrd="0" destOrd="0" presId="urn:microsoft.com/office/officeart/2005/8/layout/orgChart1"/>
    <dgm:cxn modelId="{1D47B169-7EBD-429B-AF25-CA9D7655320F}" type="presParOf" srcId="{47AE7A1C-F36B-4527-BAC6-A62D8ADB9AA4}" destId="{EB0EE137-2ECE-4EA0-B3AC-FB8E6FD58E9C}" srcOrd="1" destOrd="0" presId="urn:microsoft.com/office/officeart/2005/8/layout/orgChart1"/>
    <dgm:cxn modelId="{D77ECCE3-89F0-4140-8C71-7B669E5B31FE}" type="presParOf" srcId="{8ED72F56-2372-473F-B9D2-59257A3F57A1}" destId="{C5B4074B-4E27-4777-BCE5-438D7920BEF7}" srcOrd="1" destOrd="0" presId="urn:microsoft.com/office/officeart/2005/8/layout/orgChart1"/>
    <dgm:cxn modelId="{D76123B5-7CF5-4E4E-A1A0-B4B7216EED20}" type="presParOf" srcId="{8ED72F56-2372-473F-B9D2-59257A3F57A1}" destId="{1F570F68-5E9C-4A1B-9B27-5C415CF4E8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EEED97E6-BAD7-4398-A915-AFC51093FC00}">
      <dgm:prSet phldrT="[Texto]"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(a)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para la Integración de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Distritos, Sub-centros y Nuevos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</a:rPr>
            <a:t>Desarrollos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C53FF752-B82F-4C66-A30A-D5BCAC5F22A5}" type="parTrans" cxnId="{3B32AF28-5B55-4E08-9B5D-454C334B1A9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4AE244-230F-41A0-8768-E5F91A68A9C6}" type="sibTrans" cxnId="{3B32AF28-5B55-4E08-9B5D-454C334B1A9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D21BBE5-55AD-49D5-81AA-295B8BA4BAE3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</a:t>
          </a:r>
          <a:b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Fraccionamientos</a:t>
          </a:r>
          <a:endParaRPr lang="es-ES" sz="1200" dirty="0">
            <a:solidFill>
              <a:schemeClr val="tx1"/>
            </a:solidFill>
          </a:endParaRPr>
        </a:p>
      </dgm:t>
    </dgm:pt>
    <dgm:pt modelId="{38BFCDA5-185A-4F27-906F-64AB5E12E448}" type="parTrans" cxnId="{482AA10E-C5C1-4CFE-943E-844FB2F5F35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680CC89-45BA-41BC-AC22-BBDDEEE12AAE}" type="sibTrans" cxnId="{482AA10E-C5C1-4CFE-943E-844FB2F5F35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9EBC22CA-4B06-47DA-BC8A-2CD24DF9F14E}" type="asst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87DA613-AA40-45DC-B4F4-CF16AF51D617}" type="parTrans" cxnId="{DCC154E4-4594-40FE-A68E-9CCE53A86FE6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67CBB733-C0F8-4AC8-82E4-8BE706FE82C8}" type="sibTrans" cxnId="{DCC154E4-4594-40FE-A68E-9CCE53A86FE6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1A8A339-EC17-41A9-BFD1-97ADC91518F0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Dictaminadores(as</a:t>
          </a:r>
          <a:r>
            <a:rPr lang="es-ES" sz="1200" dirty="0" smtClean="0">
              <a:solidFill>
                <a:schemeClr val="tx1"/>
              </a:solidFill>
            </a:rPr>
            <a:t>)</a:t>
          </a:r>
          <a:endParaRPr lang="es-ES" sz="1200" dirty="0" smtClean="0">
            <a:solidFill>
              <a:schemeClr val="tx1"/>
            </a:solidFill>
          </a:endParaRPr>
        </a:p>
      </dgm:t>
    </dgm:pt>
    <dgm:pt modelId="{A14B65DF-A5A6-4E76-8964-6D0546F82986}" type="parTrans" cxnId="{25D70362-784D-43B6-9814-488730FB8BFD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420C24F-D98E-4E7F-8333-F7D6CFB7D1A4}" type="sibTrans" cxnId="{25D70362-784D-43B6-9814-488730FB8BFD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F70F798-66E6-4312-A8C4-A6F8133358CE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</a:t>
          </a:r>
          <a:endParaRPr lang="es-ES" sz="1200" dirty="0">
            <a:solidFill>
              <a:schemeClr val="tx1"/>
            </a:solidFill>
          </a:endParaRPr>
        </a:p>
      </dgm:t>
    </dgm:pt>
    <dgm:pt modelId="{EBA43917-8357-41ED-95EE-226260280B8F}" type="parTrans" cxnId="{9EEF8F38-785A-4BBD-AE99-DC0412459F8F}">
      <dgm:prSet/>
      <dgm:spPr/>
      <dgm:t>
        <a:bodyPr/>
        <a:lstStyle/>
        <a:p>
          <a:endParaRPr lang="es-ES"/>
        </a:p>
      </dgm:t>
    </dgm:pt>
    <dgm:pt modelId="{524D2E68-5274-47CB-994B-77FBF3D65CBF}" type="sibTrans" cxnId="{9EEF8F38-785A-4BBD-AE99-DC0412459F8F}">
      <dgm:prSet/>
      <dgm:spPr/>
      <dgm:t>
        <a:bodyPr/>
        <a:lstStyle/>
        <a:p>
          <a:endParaRPr lang="es-ES"/>
        </a:p>
      </dgm:t>
    </dgm:pt>
    <dgm:pt modelId="{838423EA-AF6A-47EC-8F81-BD94DA90AACD}" type="asst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35BE3EE-0B9D-4FAD-851F-0A52F18140C0}" type="parTrans" cxnId="{3E8A2494-6CAA-413D-94B9-9010A1939FA8}">
      <dgm:prSet/>
      <dgm:spPr/>
      <dgm:t>
        <a:bodyPr/>
        <a:lstStyle/>
        <a:p>
          <a:endParaRPr lang="es-ES"/>
        </a:p>
      </dgm:t>
    </dgm:pt>
    <dgm:pt modelId="{669A1A64-7A3B-4D24-B4B0-3ADFEAA10484}" type="sibTrans" cxnId="{3E8A2494-6CAA-413D-94B9-9010A1939FA8}">
      <dgm:prSet/>
      <dgm:spPr/>
      <dgm:t>
        <a:bodyPr/>
        <a:lstStyle/>
        <a:p>
          <a:endParaRPr lang="es-ES"/>
        </a:p>
      </dgm:t>
    </dgm:pt>
    <dgm:pt modelId="{22FD6478-9BB0-4F7D-AC78-FF19762F2D2E}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</a:t>
          </a:r>
          <a:r>
            <a:rPr lang="es-ES_tradnl" altLang="es-MX" sz="1200" b="0" dirty="0" err="1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Dictaminacíon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1A7707D-75E7-42A1-8EF6-56D54A081E12}" type="parTrans" cxnId="{13BB9937-26C9-408D-A77B-C13695DB4263}">
      <dgm:prSet/>
      <dgm:spPr/>
      <dgm:t>
        <a:bodyPr/>
        <a:lstStyle/>
        <a:p>
          <a:endParaRPr lang="es-ES"/>
        </a:p>
      </dgm:t>
    </dgm:pt>
    <dgm:pt modelId="{30BB72AB-F404-4B75-9BB9-A28450E39962}" type="sibTrans" cxnId="{13BB9937-26C9-408D-A77B-C13695DB4263}">
      <dgm:prSet/>
      <dgm:spPr/>
      <dgm:t>
        <a:bodyPr/>
        <a:lstStyle/>
        <a:p>
          <a:endParaRPr lang="es-ES"/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546831B-4515-43EA-BC0A-5E23E53E01FB}" type="pres">
      <dgm:prSet presAssocID="{EEED97E6-BAD7-4398-A915-AFC51093FC00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3BCB0A0-71E8-4841-A860-31563526C7AA}" type="pres">
      <dgm:prSet presAssocID="{EEED97E6-BAD7-4398-A915-AFC51093FC00}" presName="rootComposite1" presStyleCnt="0"/>
      <dgm:spPr/>
      <dgm:t>
        <a:bodyPr/>
        <a:lstStyle/>
        <a:p>
          <a:endParaRPr lang="es-ES"/>
        </a:p>
      </dgm:t>
    </dgm:pt>
    <dgm:pt modelId="{BD669D42-CCEF-4C6E-9786-2F477A7BABB7}" type="pres">
      <dgm:prSet presAssocID="{EEED97E6-BAD7-4398-A915-AFC51093FC00}" presName="rootText1" presStyleLbl="node0" presStyleIdx="0" presStyleCnt="1" custScaleX="148442" custScaleY="157548" custLinFactNeighborX="287" custLinFactNeighborY="1219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D1186B3-8F76-4CA0-B22A-26C233D53517}" type="pres">
      <dgm:prSet presAssocID="{EEED97E6-BAD7-4398-A915-AFC51093FC00}" presName="rootConnector1" presStyleLbl="node1" presStyleIdx="0" presStyleCnt="0"/>
      <dgm:spPr/>
      <dgm:t>
        <a:bodyPr/>
        <a:lstStyle/>
        <a:p>
          <a:endParaRPr lang="es-MX"/>
        </a:p>
      </dgm:t>
    </dgm:pt>
    <dgm:pt modelId="{532B5B5D-63C6-46A1-9177-4EE33355B03A}" type="pres">
      <dgm:prSet presAssocID="{EEED97E6-BAD7-4398-A915-AFC51093FC00}" presName="hierChild2" presStyleCnt="0"/>
      <dgm:spPr/>
      <dgm:t>
        <a:bodyPr/>
        <a:lstStyle/>
        <a:p>
          <a:endParaRPr lang="es-ES"/>
        </a:p>
      </dgm:t>
    </dgm:pt>
    <dgm:pt modelId="{7B59F5FD-BB84-4251-8B27-648A3EF08C66}" type="pres">
      <dgm:prSet presAssocID="{38BFCDA5-185A-4F27-906F-64AB5E12E448}" presName="Name37" presStyleLbl="parChTrans1D2" presStyleIdx="0" presStyleCnt="5"/>
      <dgm:spPr/>
      <dgm:t>
        <a:bodyPr/>
        <a:lstStyle/>
        <a:p>
          <a:endParaRPr lang="es-ES"/>
        </a:p>
      </dgm:t>
    </dgm:pt>
    <dgm:pt modelId="{577BD2FD-9CE4-4508-B9A1-70CD4079E2D4}" type="pres">
      <dgm:prSet presAssocID="{2D21BBE5-55AD-49D5-81AA-295B8BA4BAE3}" presName="hierRoot2" presStyleCnt="0">
        <dgm:presLayoutVars>
          <dgm:hierBranch/>
        </dgm:presLayoutVars>
      </dgm:prSet>
      <dgm:spPr/>
    </dgm:pt>
    <dgm:pt modelId="{3BCAC0BC-2B3A-44E9-9718-45DC9B151D12}" type="pres">
      <dgm:prSet presAssocID="{2D21BBE5-55AD-49D5-81AA-295B8BA4BAE3}" presName="rootComposite" presStyleCnt="0"/>
      <dgm:spPr/>
    </dgm:pt>
    <dgm:pt modelId="{352A5DF4-16F7-4621-A830-8DA0BB0DE286}" type="pres">
      <dgm:prSet presAssocID="{2D21BBE5-55AD-49D5-81AA-295B8BA4BAE3}" presName="rootText" presStyleLbl="node2" presStyleIdx="0" presStyleCnt="3" custScaleX="114092" custScaleY="114667" custLinFactNeighborX="287" custLinFactNeighborY="4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E16A0E-385C-4326-9A10-9150D041F1FC}" type="pres">
      <dgm:prSet presAssocID="{2D21BBE5-55AD-49D5-81AA-295B8BA4BAE3}" presName="rootConnector" presStyleLbl="node2" presStyleIdx="0" presStyleCnt="3"/>
      <dgm:spPr/>
      <dgm:t>
        <a:bodyPr/>
        <a:lstStyle/>
        <a:p>
          <a:endParaRPr lang="es-ES"/>
        </a:p>
      </dgm:t>
    </dgm:pt>
    <dgm:pt modelId="{A5BDA2D5-61D1-4A00-9238-898784EBD63B}" type="pres">
      <dgm:prSet presAssocID="{2D21BBE5-55AD-49D5-81AA-295B8BA4BAE3}" presName="hierChild4" presStyleCnt="0"/>
      <dgm:spPr/>
    </dgm:pt>
    <dgm:pt modelId="{5EA0EE1A-0AF1-4E09-B95C-EB307B01D202}" type="pres">
      <dgm:prSet presAssocID="{A14B65DF-A5A6-4E76-8964-6D0546F829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A113E37A-5047-47F3-99BA-600944776C75}" type="pres">
      <dgm:prSet presAssocID="{D1A8A339-EC17-41A9-BFD1-97ADC91518F0}" presName="hierRoot2" presStyleCnt="0">
        <dgm:presLayoutVars>
          <dgm:hierBranch val="init"/>
        </dgm:presLayoutVars>
      </dgm:prSet>
      <dgm:spPr/>
    </dgm:pt>
    <dgm:pt modelId="{B2D9B0F2-F0FF-4C8F-93D4-8E9BF63EF3B6}" type="pres">
      <dgm:prSet presAssocID="{D1A8A339-EC17-41A9-BFD1-97ADC91518F0}" presName="rootComposite" presStyleCnt="0"/>
      <dgm:spPr/>
    </dgm:pt>
    <dgm:pt modelId="{8DFDC981-E4AA-4A7F-8C54-60E0AFD67C16}" type="pres">
      <dgm:prSet presAssocID="{D1A8A339-EC17-41A9-BFD1-97ADC91518F0}" presName="rootText" presStyleLbl="node3" presStyleIdx="0" presStyleCnt="1" custScaleX="114092" custScaleY="134071" custLinFactNeighborX="287" custLinFactNeighborY="-105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D61E3AF-EEC7-4E63-BBF4-F471F39093F3}" type="pres">
      <dgm:prSet presAssocID="{D1A8A339-EC17-41A9-BFD1-97ADC91518F0}" presName="rootConnector" presStyleLbl="node3" presStyleIdx="0" presStyleCnt="1"/>
      <dgm:spPr/>
      <dgm:t>
        <a:bodyPr/>
        <a:lstStyle/>
        <a:p>
          <a:endParaRPr lang="es-ES"/>
        </a:p>
      </dgm:t>
    </dgm:pt>
    <dgm:pt modelId="{30DE8166-E25F-4BDB-9AEE-FFB098FDBAB7}" type="pres">
      <dgm:prSet presAssocID="{D1A8A339-EC17-41A9-BFD1-97ADC91518F0}" presName="hierChild4" presStyleCnt="0"/>
      <dgm:spPr/>
    </dgm:pt>
    <dgm:pt modelId="{1ED724C0-3F67-4A15-B510-FF3DA6C9BC3D}" type="pres">
      <dgm:prSet presAssocID="{D1A8A339-EC17-41A9-BFD1-97ADC91518F0}" presName="hierChild5" presStyleCnt="0"/>
      <dgm:spPr/>
    </dgm:pt>
    <dgm:pt modelId="{BCF80A9E-1413-46A7-8F6D-571307172F51}" type="pres">
      <dgm:prSet presAssocID="{2D21BBE5-55AD-49D5-81AA-295B8BA4BAE3}" presName="hierChild5" presStyleCnt="0"/>
      <dgm:spPr/>
    </dgm:pt>
    <dgm:pt modelId="{6D57BC05-AC6A-49E9-B95F-C735744BCAAE}" type="pres">
      <dgm:prSet presAssocID="{41A7707D-75E7-42A1-8EF6-56D54A081E12}" presName="Name37" presStyleLbl="parChTrans1D2" presStyleIdx="1" presStyleCnt="5"/>
      <dgm:spPr/>
      <dgm:t>
        <a:bodyPr/>
        <a:lstStyle/>
        <a:p>
          <a:endParaRPr lang="es-ES"/>
        </a:p>
      </dgm:t>
    </dgm:pt>
    <dgm:pt modelId="{4D6A512F-0CDF-4450-BB7D-17A6A18D743B}" type="pres">
      <dgm:prSet presAssocID="{22FD6478-9BB0-4F7D-AC78-FF19762F2D2E}" presName="hierRoot2" presStyleCnt="0">
        <dgm:presLayoutVars>
          <dgm:hierBranch val="init"/>
        </dgm:presLayoutVars>
      </dgm:prSet>
      <dgm:spPr/>
    </dgm:pt>
    <dgm:pt modelId="{E97FBB8C-16D3-4BD1-9040-9376BBA64A78}" type="pres">
      <dgm:prSet presAssocID="{22FD6478-9BB0-4F7D-AC78-FF19762F2D2E}" presName="rootComposite" presStyleCnt="0"/>
      <dgm:spPr/>
    </dgm:pt>
    <dgm:pt modelId="{F4DDAF60-E0C2-44B4-853C-E296040F278E}" type="pres">
      <dgm:prSet presAssocID="{22FD6478-9BB0-4F7D-AC78-FF19762F2D2E}" presName="rootText" presStyleLbl="node2" presStyleIdx="1" presStyleCnt="3" custScaleX="114092" custScaleY="114667" custLinFactNeighborX="287" custLinFactNeighborY="4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BDD1F0-90D2-4434-A864-009C88F45E94}" type="pres">
      <dgm:prSet presAssocID="{22FD6478-9BB0-4F7D-AC78-FF19762F2D2E}" presName="rootConnector" presStyleLbl="node2" presStyleIdx="1" presStyleCnt="3"/>
      <dgm:spPr/>
      <dgm:t>
        <a:bodyPr/>
        <a:lstStyle/>
        <a:p>
          <a:endParaRPr lang="es-ES"/>
        </a:p>
      </dgm:t>
    </dgm:pt>
    <dgm:pt modelId="{4D64B107-36D0-43FF-84E8-4D3575271CE9}" type="pres">
      <dgm:prSet presAssocID="{22FD6478-9BB0-4F7D-AC78-FF19762F2D2E}" presName="hierChild4" presStyleCnt="0"/>
      <dgm:spPr/>
    </dgm:pt>
    <dgm:pt modelId="{438DF9BA-43B2-4C7B-A6F8-447F15E95BA0}" type="pres">
      <dgm:prSet presAssocID="{22FD6478-9BB0-4F7D-AC78-FF19762F2D2E}" presName="hierChild5" presStyleCnt="0"/>
      <dgm:spPr/>
    </dgm:pt>
    <dgm:pt modelId="{74E03445-BEBB-48E2-A51C-956CBBB2DF41}" type="pres">
      <dgm:prSet presAssocID="{EBA43917-8357-41ED-95EE-226260280B8F}" presName="Name37" presStyleLbl="parChTrans1D2" presStyleIdx="2" presStyleCnt="5"/>
      <dgm:spPr/>
      <dgm:t>
        <a:bodyPr/>
        <a:lstStyle/>
        <a:p>
          <a:endParaRPr lang="es-ES"/>
        </a:p>
      </dgm:t>
    </dgm:pt>
    <dgm:pt modelId="{05A951A2-87FE-4979-8675-8381B005390C}" type="pres">
      <dgm:prSet presAssocID="{DF70F798-66E6-4312-A8C4-A6F8133358CE}" presName="hierRoot2" presStyleCnt="0">
        <dgm:presLayoutVars>
          <dgm:hierBranch val="init"/>
        </dgm:presLayoutVars>
      </dgm:prSet>
      <dgm:spPr/>
    </dgm:pt>
    <dgm:pt modelId="{7BEBDE63-29F0-4D6A-BEF0-CD7DBAE61A25}" type="pres">
      <dgm:prSet presAssocID="{DF70F798-66E6-4312-A8C4-A6F8133358CE}" presName="rootComposite" presStyleCnt="0"/>
      <dgm:spPr/>
    </dgm:pt>
    <dgm:pt modelId="{51EAFCA3-2DF6-42CF-9895-3B2B7A1E5355}" type="pres">
      <dgm:prSet presAssocID="{DF70F798-66E6-4312-A8C4-A6F8133358CE}" presName="rootText" presStyleLbl="node2" presStyleIdx="2" presStyleCnt="3" custScaleX="114026" custScaleY="114667" custLinFactNeighborX="287" custLinFactNeighborY="4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3CBBDD-D76C-40F3-89D5-4D529CB9478D}" type="pres">
      <dgm:prSet presAssocID="{DF70F798-66E6-4312-A8C4-A6F8133358CE}" presName="rootConnector" presStyleLbl="node2" presStyleIdx="2" presStyleCnt="3"/>
      <dgm:spPr/>
      <dgm:t>
        <a:bodyPr/>
        <a:lstStyle/>
        <a:p>
          <a:endParaRPr lang="es-ES"/>
        </a:p>
      </dgm:t>
    </dgm:pt>
    <dgm:pt modelId="{7887EE96-8320-4065-B9CC-F2C286A867A8}" type="pres">
      <dgm:prSet presAssocID="{DF70F798-66E6-4312-A8C4-A6F8133358CE}" presName="hierChild4" presStyleCnt="0"/>
      <dgm:spPr/>
    </dgm:pt>
    <dgm:pt modelId="{C625A3CA-06B5-45FB-BC0D-4959C070A621}" type="pres">
      <dgm:prSet presAssocID="{DF70F798-66E6-4312-A8C4-A6F8133358CE}" presName="hierChild5" presStyleCnt="0"/>
      <dgm:spPr/>
    </dgm:pt>
    <dgm:pt modelId="{72142781-6285-4D37-936D-06A047AEC842}" type="pres">
      <dgm:prSet presAssocID="{EEED97E6-BAD7-4398-A915-AFC51093FC00}" presName="hierChild3" presStyleCnt="0"/>
      <dgm:spPr/>
      <dgm:t>
        <a:bodyPr/>
        <a:lstStyle/>
        <a:p>
          <a:endParaRPr lang="es-ES"/>
        </a:p>
      </dgm:t>
    </dgm:pt>
    <dgm:pt modelId="{0A9C7A3B-05E9-4710-A369-5F176CF00A8F}" type="pres">
      <dgm:prSet presAssocID="{C87DA613-AA40-45DC-B4F4-CF16AF51D617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971EA2A3-D304-442F-AA7D-DE91B88DD6EF}" type="pres">
      <dgm:prSet presAssocID="{9EBC22CA-4B06-47DA-BC8A-2CD24DF9F14E}" presName="hierRoot3" presStyleCnt="0">
        <dgm:presLayoutVars>
          <dgm:hierBranch val="init"/>
        </dgm:presLayoutVars>
      </dgm:prSet>
      <dgm:spPr/>
    </dgm:pt>
    <dgm:pt modelId="{1A6136C0-21A6-4458-A85A-1E3F9CE2CA3A}" type="pres">
      <dgm:prSet presAssocID="{9EBC22CA-4B06-47DA-BC8A-2CD24DF9F14E}" presName="rootComposite3" presStyleCnt="0"/>
      <dgm:spPr/>
    </dgm:pt>
    <dgm:pt modelId="{028BB469-B053-4DF0-BFBE-9881A7CBF724}" type="pres">
      <dgm:prSet presAssocID="{9EBC22CA-4B06-47DA-BC8A-2CD24DF9F14E}" presName="rootText3" presStyleLbl="asst1" presStyleIdx="0" presStyleCnt="2" custScaleX="79546" custScaleY="81819" custLinFactNeighborX="-1525" custLinFactNeighborY="-37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8F7084-6847-494E-AB79-57203B134C5C}" type="pres">
      <dgm:prSet presAssocID="{9EBC22CA-4B06-47DA-BC8A-2CD24DF9F14E}" presName="rootConnector3" presStyleLbl="asst1" presStyleIdx="0" presStyleCnt="2"/>
      <dgm:spPr/>
      <dgm:t>
        <a:bodyPr/>
        <a:lstStyle/>
        <a:p>
          <a:endParaRPr lang="es-ES"/>
        </a:p>
      </dgm:t>
    </dgm:pt>
    <dgm:pt modelId="{784BC1C8-3DAB-4646-9616-2AB93881F176}" type="pres">
      <dgm:prSet presAssocID="{9EBC22CA-4B06-47DA-BC8A-2CD24DF9F14E}" presName="hierChild6" presStyleCnt="0"/>
      <dgm:spPr/>
    </dgm:pt>
    <dgm:pt modelId="{9AEBF6ED-7BC4-4078-BE2A-C9B0F69E521B}" type="pres">
      <dgm:prSet presAssocID="{9EBC22CA-4B06-47DA-BC8A-2CD24DF9F14E}" presName="hierChild7" presStyleCnt="0"/>
      <dgm:spPr/>
    </dgm:pt>
    <dgm:pt modelId="{CB4BD11E-C1C6-4AA2-AE4F-8C637C3431A5}" type="pres">
      <dgm:prSet presAssocID="{935BE3EE-0B9D-4FAD-851F-0A52F18140C0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A512A1B4-5F11-4DFA-9D54-0C81A25197E7}" type="pres">
      <dgm:prSet presAssocID="{838423EA-AF6A-47EC-8F81-BD94DA90AACD}" presName="hierRoot3" presStyleCnt="0">
        <dgm:presLayoutVars>
          <dgm:hierBranch val="init"/>
        </dgm:presLayoutVars>
      </dgm:prSet>
      <dgm:spPr/>
    </dgm:pt>
    <dgm:pt modelId="{B951345A-7238-432C-990F-A9C2B6A85F0C}" type="pres">
      <dgm:prSet presAssocID="{838423EA-AF6A-47EC-8F81-BD94DA90AACD}" presName="rootComposite3" presStyleCnt="0"/>
      <dgm:spPr/>
    </dgm:pt>
    <dgm:pt modelId="{5A43BEB4-1DEC-4253-9A75-BD5B09A56E9E}" type="pres">
      <dgm:prSet presAssocID="{838423EA-AF6A-47EC-8F81-BD94DA90AACD}" presName="rootText3" presStyleLbl="asst1" presStyleIdx="1" presStyleCnt="2" custScaleX="79546" custScaleY="81819" custLinFactNeighborX="-1525" custLinFactNeighborY="-37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060268D-27FF-4989-B4AA-C64CA1E6A496}" type="pres">
      <dgm:prSet presAssocID="{838423EA-AF6A-47EC-8F81-BD94DA90AACD}" presName="rootConnector3" presStyleLbl="asst1" presStyleIdx="1" presStyleCnt="2"/>
      <dgm:spPr/>
      <dgm:t>
        <a:bodyPr/>
        <a:lstStyle/>
        <a:p>
          <a:endParaRPr lang="es-ES"/>
        </a:p>
      </dgm:t>
    </dgm:pt>
    <dgm:pt modelId="{96ECCCE7-CCB5-4D9D-A3BA-1ECC9C40EBFD}" type="pres">
      <dgm:prSet presAssocID="{838423EA-AF6A-47EC-8F81-BD94DA90AACD}" presName="hierChild6" presStyleCnt="0"/>
      <dgm:spPr/>
    </dgm:pt>
    <dgm:pt modelId="{DBF38BD4-001F-4070-A029-F67FBDDC605E}" type="pres">
      <dgm:prSet presAssocID="{838423EA-AF6A-47EC-8F81-BD94DA90AACD}" presName="hierChild7" presStyleCnt="0"/>
      <dgm:spPr/>
    </dgm:pt>
  </dgm:ptLst>
  <dgm:cxnLst>
    <dgm:cxn modelId="{587BC0B8-628E-4496-A5B4-F68228F0A091}" type="presOf" srcId="{935BE3EE-0B9D-4FAD-851F-0A52F18140C0}" destId="{CB4BD11E-C1C6-4AA2-AE4F-8C637C3431A5}" srcOrd="0" destOrd="0" presId="urn:microsoft.com/office/officeart/2005/8/layout/orgChart1"/>
    <dgm:cxn modelId="{23BDE422-7186-45CB-8956-94800B55D0E3}" type="presOf" srcId="{A14B65DF-A5A6-4E76-8964-6D0546F82986}" destId="{5EA0EE1A-0AF1-4E09-B95C-EB307B01D202}" srcOrd="0" destOrd="0" presId="urn:microsoft.com/office/officeart/2005/8/layout/orgChart1"/>
    <dgm:cxn modelId="{3E8A2494-6CAA-413D-94B9-9010A1939FA8}" srcId="{EEED97E6-BAD7-4398-A915-AFC51093FC00}" destId="{838423EA-AF6A-47EC-8F81-BD94DA90AACD}" srcOrd="4" destOrd="0" parTransId="{935BE3EE-0B9D-4FAD-851F-0A52F18140C0}" sibTransId="{669A1A64-7A3B-4D24-B4B0-3ADFEAA10484}"/>
    <dgm:cxn modelId="{A89F1030-4C05-4494-BE45-51E0C3DE9798}" type="presOf" srcId="{EEED97E6-BAD7-4398-A915-AFC51093FC00}" destId="{BD669D42-CCEF-4C6E-9786-2F477A7BABB7}" srcOrd="0" destOrd="0" presId="urn:microsoft.com/office/officeart/2005/8/layout/orgChart1"/>
    <dgm:cxn modelId="{32D3BF03-AFD1-4113-AE95-A0683F11CA19}" type="presOf" srcId="{9EBC22CA-4B06-47DA-BC8A-2CD24DF9F14E}" destId="{448F7084-6847-494E-AB79-57203B134C5C}" srcOrd="1" destOrd="0" presId="urn:microsoft.com/office/officeart/2005/8/layout/orgChart1"/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E8188274-DB7D-4A94-8505-BF2A494F6A6F}" type="presOf" srcId="{D1A8A339-EC17-41A9-BFD1-97ADC91518F0}" destId="{9D61E3AF-EEC7-4E63-BBF4-F471F39093F3}" srcOrd="1" destOrd="0" presId="urn:microsoft.com/office/officeart/2005/8/layout/orgChart1"/>
    <dgm:cxn modelId="{15AAC040-D39E-4C79-8B5F-58FDAF02C2F0}" type="presOf" srcId="{838423EA-AF6A-47EC-8F81-BD94DA90AACD}" destId="{5A43BEB4-1DEC-4253-9A75-BD5B09A56E9E}" srcOrd="0" destOrd="0" presId="urn:microsoft.com/office/officeart/2005/8/layout/orgChart1"/>
    <dgm:cxn modelId="{5CAA9D0F-506A-4606-BA87-7DDB1629000B}" type="presOf" srcId="{41A7707D-75E7-42A1-8EF6-56D54A081E12}" destId="{6D57BC05-AC6A-49E9-B95F-C735744BCAAE}" srcOrd="0" destOrd="0" presId="urn:microsoft.com/office/officeart/2005/8/layout/orgChart1"/>
    <dgm:cxn modelId="{13BB9937-26C9-408D-A77B-C13695DB4263}" srcId="{EEED97E6-BAD7-4398-A915-AFC51093FC00}" destId="{22FD6478-9BB0-4F7D-AC78-FF19762F2D2E}" srcOrd="1" destOrd="0" parTransId="{41A7707D-75E7-42A1-8EF6-56D54A081E12}" sibTransId="{30BB72AB-F404-4B75-9BB9-A28450E39962}"/>
    <dgm:cxn modelId="{D69B3AED-4C05-49C5-8263-E6489D43CC24}" type="presOf" srcId="{22FD6478-9BB0-4F7D-AC78-FF19762F2D2E}" destId="{F4DDAF60-E0C2-44B4-853C-E296040F278E}" srcOrd="0" destOrd="0" presId="urn:microsoft.com/office/officeart/2005/8/layout/orgChart1"/>
    <dgm:cxn modelId="{02ED991C-CB51-4746-AD45-2E9147394C7A}" type="presOf" srcId="{838423EA-AF6A-47EC-8F81-BD94DA90AACD}" destId="{3060268D-27FF-4989-B4AA-C64CA1E6A496}" srcOrd="1" destOrd="0" presId="urn:microsoft.com/office/officeart/2005/8/layout/orgChart1"/>
    <dgm:cxn modelId="{482AA10E-C5C1-4CFE-943E-844FB2F5F352}" srcId="{EEED97E6-BAD7-4398-A915-AFC51093FC00}" destId="{2D21BBE5-55AD-49D5-81AA-295B8BA4BAE3}" srcOrd="0" destOrd="0" parTransId="{38BFCDA5-185A-4F27-906F-64AB5E12E448}" sibTransId="{0680CC89-45BA-41BC-AC22-BBDDEEE12AAE}"/>
    <dgm:cxn modelId="{675A36DE-9D70-44DD-8A69-73E78C75B0CB}" type="presOf" srcId="{DF70F798-66E6-4312-A8C4-A6F8133358CE}" destId="{133CBBDD-D76C-40F3-89D5-4D529CB9478D}" srcOrd="1" destOrd="0" presId="urn:microsoft.com/office/officeart/2005/8/layout/orgChart1"/>
    <dgm:cxn modelId="{DCC154E4-4594-40FE-A68E-9CCE53A86FE6}" srcId="{EEED97E6-BAD7-4398-A915-AFC51093FC00}" destId="{9EBC22CA-4B06-47DA-BC8A-2CD24DF9F14E}" srcOrd="3" destOrd="0" parTransId="{C87DA613-AA40-45DC-B4F4-CF16AF51D617}" sibTransId="{67CBB733-C0F8-4AC8-82E4-8BE706FE82C8}"/>
    <dgm:cxn modelId="{59F168C4-7175-46CB-BDA9-F78A747ACD97}" type="presOf" srcId="{2D21BBE5-55AD-49D5-81AA-295B8BA4BAE3}" destId="{352A5DF4-16F7-4621-A830-8DA0BB0DE286}" srcOrd="0" destOrd="0" presId="urn:microsoft.com/office/officeart/2005/8/layout/orgChart1"/>
    <dgm:cxn modelId="{DBD661FA-EAB4-48D8-9360-735B5B6BF2B9}" type="presOf" srcId="{EBA43917-8357-41ED-95EE-226260280B8F}" destId="{74E03445-BEBB-48E2-A51C-956CBBB2DF41}" srcOrd="0" destOrd="0" presId="urn:microsoft.com/office/officeart/2005/8/layout/orgChart1"/>
    <dgm:cxn modelId="{54C8110A-F362-4C66-A7F4-5B1E821792FD}" type="presOf" srcId="{DF70F798-66E6-4312-A8C4-A6F8133358CE}" destId="{51EAFCA3-2DF6-42CF-9895-3B2B7A1E5355}" srcOrd="0" destOrd="0" presId="urn:microsoft.com/office/officeart/2005/8/layout/orgChart1"/>
    <dgm:cxn modelId="{1CB30001-F1F8-44F7-8484-6FDEDB1C68FD}" type="presOf" srcId="{22FD6478-9BB0-4F7D-AC78-FF19762F2D2E}" destId="{05BDD1F0-90D2-4434-A864-009C88F45E94}" srcOrd="1" destOrd="0" presId="urn:microsoft.com/office/officeart/2005/8/layout/orgChart1"/>
    <dgm:cxn modelId="{D754ED86-84FF-46AC-9E64-38CAFB0E5209}" type="presOf" srcId="{2D21BBE5-55AD-49D5-81AA-295B8BA4BAE3}" destId="{D6E16A0E-385C-4326-9A10-9150D041F1FC}" srcOrd="1" destOrd="0" presId="urn:microsoft.com/office/officeart/2005/8/layout/orgChart1"/>
    <dgm:cxn modelId="{EEA97BF1-2557-48C3-8423-66520EA620A3}" type="presOf" srcId="{EEED97E6-BAD7-4398-A915-AFC51093FC00}" destId="{2D1186B3-8F76-4CA0-B22A-26C233D53517}" srcOrd="1" destOrd="0" presId="urn:microsoft.com/office/officeart/2005/8/layout/orgChart1"/>
    <dgm:cxn modelId="{35F3845A-F1DD-4104-A8B2-53CD7E5820DC}" type="presOf" srcId="{38BFCDA5-185A-4F27-906F-64AB5E12E448}" destId="{7B59F5FD-BB84-4251-8B27-648A3EF08C66}" srcOrd="0" destOrd="0" presId="urn:microsoft.com/office/officeart/2005/8/layout/orgChart1"/>
    <dgm:cxn modelId="{3B32AF28-5B55-4E08-9B5D-454C334B1A9C}" srcId="{19CE931F-6727-43F0-A15E-3B056BDBCB71}" destId="{EEED97E6-BAD7-4398-A915-AFC51093FC00}" srcOrd="0" destOrd="0" parTransId="{C53FF752-B82F-4C66-A30A-D5BCAC5F22A5}" sibTransId="{FB4AE244-230F-41A0-8768-E5F91A68A9C6}"/>
    <dgm:cxn modelId="{45820304-A5FE-4BE8-98BD-ECA5ADB41921}" type="presOf" srcId="{9EBC22CA-4B06-47DA-BC8A-2CD24DF9F14E}" destId="{028BB469-B053-4DF0-BFBE-9881A7CBF724}" srcOrd="0" destOrd="0" presId="urn:microsoft.com/office/officeart/2005/8/layout/orgChart1"/>
    <dgm:cxn modelId="{9EEF8F38-785A-4BBD-AE99-DC0412459F8F}" srcId="{EEED97E6-BAD7-4398-A915-AFC51093FC00}" destId="{DF70F798-66E6-4312-A8C4-A6F8133358CE}" srcOrd="2" destOrd="0" parTransId="{EBA43917-8357-41ED-95EE-226260280B8F}" sibTransId="{524D2E68-5274-47CB-994B-77FBF3D65CBF}"/>
    <dgm:cxn modelId="{7D1C7706-F0D2-4926-8C68-751B4ECA754C}" type="presOf" srcId="{C87DA613-AA40-45DC-B4F4-CF16AF51D617}" destId="{0A9C7A3B-05E9-4710-A369-5F176CF00A8F}" srcOrd="0" destOrd="0" presId="urn:microsoft.com/office/officeart/2005/8/layout/orgChart1"/>
    <dgm:cxn modelId="{C8E04898-15E8-45E0-8D5D-FD9F463F29E7}" type="presOf" srcId="{D1A8A339-EC17-41A9-BFD1-97ADC91518F0}" destId="{8DFDC981-E4AA-4A7F-8C54-60E0AFD67C16}" srcOrd="0" destOrd="0" presId="urn:microsoft.com/office/officeart/2005/8/layout/orgChart1"/>
    <dgm:cxn modelId="{25D70362-784D-43B6-9814-488730FB8BFD}" srcId="{2D21BBE5-55AD-49D5-81AA-295B8BA4BAE3}" destId="{D1A8A339-EC17-41A9-BFD1-97ADC91518F0}" srcOrd="0" destOrd="0" parTransId="{A14B65DF-A5A6-4E76-8964-6D0546F82986}" sibTransId="{D420C24F-D98E-4E7F-8333-F7D6CFB7D1A4}"/>
    <dgm:cxn modelId="{B573EFFB-FE5C-4071-A003-F9037C356BF4}" type="presParOf" srcId="{DCBB31F2-391A-4870-9463-AEB8B60416B0}" destId="{A546831B-4515-43EA-BC0A-5E23E53E01FB}" srcOrd="0" destOrd="0" presId="urn:microsoft.com/office/officeart/2005/8/layout/orgChart1"/>
    <dgm:cxn modelId="{89EF27BF-61D2-4BFA-8AAC-4E87D70E4500}" type="presParOf" srcId="{A546831B-4515-43EA-BC0A-5E23E53E01FB}" destId="{13BCB0A0-71E8-4841-A860-31563526C7AA}" srcOrd="0" destOrd="0" presId="urn:microsoft.com/office/officeart/2005/8/layout/orgChart1"/>
    <dgm:cxn modelId="{C55461B9-0FAA-4205-A417-4DE59C3D3724}" type="presParOf" srcId="{13BCB0A0-71E8-4841-A860-31563526C7AA}" destId="{BD669D42-CCEF-4C6E-9786-2F477A7BABB7}" srcOrd="0" destOrd="0" presId="urn:microsoft.com/office/officeart/2005/8/layout/orgChart1"/>
    <dgm:cxn modelId="{1A416724-6DEA-4732-9B50-0D603420AE0F}" type="presParOf" srcId="{13BCB0A0-71E8-4841-A860-31563526C7AA}" destId="{2D1186B3-8F76-4CA0-B22A-26C233D53517}" srcOrd="1" destOrd="0" presId="urn:microsoft.com/office/officeart/2005/8/layout/orgChart1"/>
    <dgm:cxn modelId="{2F730E70-9721-4B6C-96B1-8EB1865E507A}" type="presParOf" srcId="{A546831B-4515-43EA-BC0A-5E23E53E01FB}" destId="{532B5B5D-63C6-46A1-9177-4EE33355B03A}" srcOrd="1" destOrd="0" presId="urn:microsoft.com/office/officeart/2005/8/layout/orgChart1"/>
    <dgm:cxn modelId="{A05D1CDF-157B-410E-8DC3-78C12BDA32FA}" type="presParOf" srcId="{532B5B5D-63C6-46A1-9177-4EE33355B03A}" destId="{7B59F5FD-BB84-4251-8B27-648A3EF08C66}" srcOrd="0" destOrd="0" presId="urn:microsoft.com/office/officeart/2005/8/layout/orgChart1"/>
    <dgm:cxn modelId="{CE5DA17A-7625-4F1D-BBF0-715CB77FDF37}" type="presParOf" srcId="{532B5B5D-63C6-46A1-9177-4EE33355B03A}" destId="{577BD2FD-9CE4-4508-B9A1-70CD4079E2D4}" srcOrd="1" destOrd="0" presId="urn:microsoft.com/office/officeart/2005/8/layout/orgChart1"/>
    <dgm:cxn modelId="{494DE6CE-CAB3-459D-9953-E7327266A49F}" type="presParOf" srcId="{577BD2FD-9CE4-4508-B9A1-70CD4079E2D4}" destId="{3BCAC0BC-2B3A-44E9-9718-45DC9B151D12}" srcOrd="0" destOrd="0" presId="urn:microsoft.com/office/officeart/2005/8/layout/orgChart1"/>
    <dgm:cxn modelId="{E6FC945B-A848-4FFC-8890-0C974218BCFF}" type="presParOf" srcId="{3BCAC0BC-2B3A-44E9-9718-45DC9B151D12}" destId="{352A5DF4-16F7-4621-A830-8DA0BB0DE286}" srcOrd="0" destOrd="0" presId="urn:microsoft.com/office/officeart/2005/8/layout/orgChart1"/>
    <dgm:cxn modelId="{5691ADEC-FDDF-45A9-9AE6-0233441F84D7}" type="presParOf" srcId="{3BCAC0BC-2B3A-44E9-9718-45DC9B151D12}" destId="{D6E16A0E-385C-4326-9A10-9150D041F1FC}" srcOrd="1" destOrd="0" presId="urn:microsoft.com/office/officeart/2005/8/layout/orgChart1"/>
    <dgm:cxn modelId="{095777B5-A4B9-47C8-8B68-2FD02A388A45}" type="presParOf" srcId="{577BD2FD-9CE4-4508-B9A1-70CD4079E2D4}" destId="{A5BDA2D5-61D1-4A00-9238-898784EBD63B}" srcOrd="1" destOrd="0" presId="urn:microsoft.com/office/officeart/2005/8/layout/orgChart1"/>
    <dgm:cxn modelId="{218BE331-D7EB-4B7C-AE06-1F47D9775A8F}" type="presParOf" srcId="{A5BDA2D5-61D1-4A00-9238-898784EBD63B}" destId="{5EA0EE1A-0AF1-4E09-B95C-EB307B01D202}" srcOrd="0" destOrd="0" presId="urn:microsoft.com/office/officeart/2005/8/layout/orgChart1"/>
    <dgm:cxn modelId="{D9AE49B2-3BC4-4B17-A6B9-1F67FF1521C6}" type="presParOf" srcId="{A5BDA2D5-61D1-4A00-9238-898784EBD63B}" destId="{A113E37A-5047-47F3-99BA-600944776C75}" srcOrd="1" destOrd="0" presId="urn:microsoft.com/office/officeart/2005/8/layout/orgChart1"/>
    <dgm:cxn modelId="{B9AD7646-8EFE-4549-B077-81697D0A6161}" type="presParOf" srcId="{A113E37A-5047-47F3-99BA-600944776C75}" destId="{B2D9B0F2-F0FF-4C8F-93D4-8E9BF63EF3B6}" srcOrd="0" destOrd="0" presId="urn:microsoft.com/office/officeart/2005/8/layout/orgChart1"/>
    <dgm:cxn modelId="{2613E45F-A0FD-4ECC-9867-2BBDE774404F}" type="presParOf" srcId="{B2D9B0F2-F0FF-4C8F-93D4-8E9BF63EF3B6}" destId="{8DFDC981-E4AA-4A7F-8C54-60E0AFD67C16}" srcOrd="0" destOrd="0" presId="urn:microsoft.com/office/officeart/2005/8/layout/orgChart1"/>
    <dgm:cxn modelId="{7BEA3AB7-9DB4-474D-86EF-26AAB1D93331}" type="presParOf" srcId="{B2D9B0F2-F0FF-4C8F-93D4-8E9BF63EF3B6}" destId="{9D61E3AF-EEC7-4E63-BBF4-F471F39093F3}" srcOrd="1" destOrd="0" presId="urn:microsoft.com/office/officeart/2005/8/layout/orgChart1"/>
    <dgm:cxn modelId="{D606A976-34C9-4A53-B84F-E754C50E80CD}" type="presParOf" srcId="{A113E37A-5047-47F3-99BA-600944776C75}" destId="{30DE8166-E25F-4BDB-9AEE-FFB098FDBAB7}" srcOrd="1" destOrd="0" presId="urn:microsoft.com/office/officeart/2005/8/layout/orgChart1"/>
    <dgm:cxn modelId="{EC7247ED-2916-4FC8-B075-2D1710CBD21C}" type="presParOf" srcId="{A113E37A-5047-47F3-99BA-600944776C75}" destId="{1ED724C0-3F67-4A15-B510-FF3DA6C9BC3D}" srcOrd="2" destOrd="0" presId="urn:microsoft.com/office/officeart/2005/8/layout/orgChart1"/>
    <dgm:cxn modelId="{F716C8C1-C518-44A7-8C53-8347ADC96483}" type="presParOf" srcId="{577BD2FD-9CE4-4508-B9A1-70CD4079E2D4}" destId="{BCF80A9E-1413-46A7-8F6D-571307172F51}" srcOrd="2" destOrd="0" presId="urn:microsoft.com/office/officeart/2005/8/layout/orgChart1"/>
    <dgm:cxn modelId="{0C749A2E-2696-47D3-ACBB-27C30EC14D8E}" type="presParOf" srcId="{532B5B5D-63C6-46A1-9177-4EE33355B03A}" destId="{6D57BC05-AC6A-49E9-B95F-C735744BCAAE}" srcOrd="2" destOrd="0" presId="urn:microsoft.com/office/officeart/2005/8/layout/orgChart1"/>
    <dgm:cxn modelId="{C542FAE2-6DA3-4ECD-87FE-5F1FC5395487}" type="presParOf" srcId="{532B5B5D-63C6-46A1-9177-4EE33355B03A}" destId="{4D6A512F-0CDF-4450-BB7D-17A6A18D743B}" srcOrd="3" destOrd="0" presId="urn:microsoft.com/office/officeart/2005/8/layout/orgChart1"/>
    <dgm:cxn modelId="{4B13C800-6B5B-4B99-847F-A180C90FC9EE}" type="presParOf" srcId="{4D6A512F-0CDF-4450-BB7D-17A6A18D743B}" destId="{E97FBB8C-16D3-4BD1-9040-9376BBA64A78}" srcOrd="0" destOrd="0" presId="urn:microsoft.com/office/officeart/2005/8/layout/orgChart1"/>
    <dgm:cxn modelId="{058C7C3F-B74E-4C03-9EFD-2E091EEA9312}" type="presParOf" srcId="{E97FBB8C-16D3-4BD1-9040-9376BBA64A78}" destId="{F4DDAF60-E0C2-44B4-853C-E296040F278E}" srcOrd="0" destOrd="0" presId="urn:microsoft.com/office/officeart/2005/8/layout/orgChart1"/>
    <dgm:cxn modelId="{430B7CFF-F46E-448D-9449-97A17C766909}" type="presParOf" srcId="{E97FBB8C-16D3-4BD1-9040-9376BBA64A78}" destId="{05BDD1F0-90D2-4434-A864-009C88F45E94}" srcOrd="1" destOrd="0" presId="urn:microsoft.com/office/officeart/2005/8/layout/orgChart1"/>
    <dgm:cxn modelId="{5CCA3008-DCEE-4899-AF0A-A7D6EBD1154A}" type="presParOf" srcId="{4D6A512F-0CDF-4450-BB7D-17A6A18D743B}" destId="{4D64B107-36D0-43FF-84E8-4D3575271CE9}" srcOrd="1" destOrd="0" presId="urn:microsoft.com/office/officeart/2005/8/layout/orgChart1"/>
    <dgm:cxn modelId="{E81CDCC7-6205-483D-9507-9F05C47A47EB}" type="presParOf" srcId="{4D6A512F-0CDF-4450-BB7D-17A6A18D743B}" destId="{438DF9BA-43B2-4C7B-A6F8-447F15E95BA0}" srcOrd="2" destOrd="0" presId="urn:microsoft.com/office/officeart/2005/8/layout/orgChart1"/>
    <dgm:cxn modelId="{464F92F1-050D-4AC6-B1E2-D0AF28A853A3}" type="presParOf" srcId="{532B5B5D-63C6-46A1-9177-4EE33355B03A}" destId="{74E03445-BEBB-48E2-A51C-956CBBB2DF41}" srcOrd="4" destOrd="0" presId="urn:microsoft.com/office/officeart/2005/8/layout/orgChart1"/>
    <dgm:cxn modelId="{C40DE098-BC44-4CDA-9FB5-C12126C8962F}" type="presParOf" srcId="{532B5B5D-63C6-46A1-9177-4EE33355B03A}" destId="{05A951A2-87FE-4979-8675-8381B005390C}" srcOrd="5" destOrd="0" presId="urn:microsoft.com/office/officeart/2005/8/layout/orgChart1"/>
    <dgm:cxn modelId="{877F45DC-D2A1-49D9-8304-EC4DB303D782}" type="presParOf" srcId="{05A951A2-87FE-4979-8675-8381B005390C}" destId="{7BEBDE63-29F0-4D6A-BEF0-CD7DBAE61A25}" srcOrd="0" destOrd="0" presId="urn:microsoft.com/office/officeart/2005/8/layout/orgChart1"/>
    <dgm:cxn modelId="{1DE4840E-1D17-4EF5-8E02-C47173F8C453}" type="presParOf" srcId="{7BEBDE63-29F0-4D6A-BEF0-CD7DBAE61A25}" destId="{51EAFCA3-2DF6-42CF-9895-3B2B7A1E5355}" srcOrd="0" destOrd="0" presId="urn:microsoft.com/office/officeart/2005/8/layout/orgChart1"/>
    <dgm:cxn modelId="{E3D9903D-2272-408A-9D35-8B40F137AA1F}" type="presParOf" srcId="{7BEBDE63-29F0-4D6A-BEF0-CD7DBAE61A25}" destId="{133CBBDD-D76C-40F3-89D5-4D529CB9478D}" srcOrd="1" destOrd="0" presId="urn:microsoft.com/office/officeart/2005/8/layout/orgChart1"/>
    <dgm:cxn modelId="{D03941D5-C377-4DD5-8F6C-DF4471D368E7}" type="presParOf" srcId="{05A951A2-87FE-4979-8675-8381B005390C}" destId="{7887EE96-8320-4065-B9CC-F2C286A867A8}" srcOrd="1" destOrd="0" presId="urn:microsoft.com/office/officeart/2005/8/layout/orgChart1"/>
    <dgm:cxn modelId="{F40F8200-DE2F-420F-BB0E-591371893C8E}" type="presParOf" srcId="{05A951A2-87FE-4979-8675-8381B005390C}" destId="{C625A3CA-06B5-45FB-BC0D-4959C070A621}" srcOrd="2" destOrd="0" presId="urn:microsoft.com/office/officeart/2005/8/layout/orgChart1"/>
    <dgm:cxn modelId="{1647C900-7D81-4049-B38E-3621A80369BA}" type="presParOf" srcId="{A546831B-4515-43EA-BC0A-5E23E53E01FB}" destId="{72142781-6285-4D37-936D-06A047AEC842}" srcOrd="2" destOrd="0" presId="urn:microsoft.com/office/officeart/2005/8/layout/orgChart1"/>
    <dgm:cxn modelId="{CE196F3F-479F-485F-A147-0EDFC24E315E}" type="presParOf" srcId="{72142781-6285-4D37-936D-06A047AEC842}" destId="{0A9C7A3B-05E9-4710-A369-5F176CF00A8F}" srcOrd="0" destOrd="0" presId="urn:microsoft.com/office/officeart/2005/8/layout/orgChart1"/>
    <dgm:cxn modelId="{AAC75A7E-FD2F-4598-B1F7-1E9E7ABC1D61}" type="presParOf" srcId="{72142781-6285-4D37-936D-06A047AEC842}" destId="{971EA2A3-D304-442F-AA7D-DE91B88DD6EF}" srcOrd="1" destOrd="0" presId="urn:microsoft.com/office/officeart/2005/8/layout/orgChart1"/>
    <dgm:cxn modelId="{1DBA18EA-A44E-4592-ACEF-669548665EEA}" type="presParOf" srcId="{971EA2A3-D304-442F-AA7D-DE91B88DD6EF}" destId="{1A6136C0-21A6-4458-A85A-1E3F9CE2CA3A}" srcOrd="0" destOrd="0" presId="urn:microsoft.com/office/officeart/2005/8/layout/orgChart1"/>
    <dgm:cxn modelId="{E798E2EB-7D84-4394-8E30-042A437B7EBE}" type="presParOf" srcId="{1A6136C0-21A6-4458-A85A-1E3F9CE2CA3A}" destId="{028BB469-B053-4DF0-BFBE-9881A7CBF724}" srcOrd="0" destOrd="0" presId="urn:microsoft.com/office/officeart/2005/8/layout/orgChart1"/>
    <dgm:cxn modelId="{B25644A5-9869-4DE9-971E-BAAE98E806FA}" type="presParOf" srcId="{1A6136C0-21A6-4458-A85A-1E3F9CE2CA3A}" destId="{448F7084-6847-494E-AB79-57203B134C5C}" srcOrd="1" destOrd="0" presId="urn:microsoft.com/office/officeart/2005/8/layout/orgChart1"/>
    <dgm:cxn modelId="{D9B7B254-1ED1-4516-BD44-9D20461B6188}" type="presParOf" srcId="{971EA2A3-D304-442F-AA7D-DE91B88DD6EF}" destId="{784BC1C8-3DAB-4646-9616-2AB93881F176}" srcOrd="1" destOrd="0" presId="urn:microsoft.com/office/officeart/2005/8/layout/orgChart1"/>
    <dgm:cxn modelId="{A0FB06D8-4C54-46EA-AFE6-B80850E578F3}" type="presParOf" srcId="{971EA2A3-D304-442F-AA7D-DE91B88DD6EF}" destId="{9AEBF6ED-7BC4-4078-BE2A-C9B0F69E521B}" srcOrd="2" destOrd="0" presId="urn:microsoft.com/office/officeart/2005/8/layout/orgChart1"/>
    <dgm:cxn modelId="{E8A1B7F0-4BEA-434F-A709-4E934EB3CEAA}" type="presParOf" srcId="{72142781-6285-4D37-936D-06A047AEC842}" destId="{CB4BD11E-C1C6-4AA2-AE4F-8C637C3431A5}" srcOrd="2" destOrd="0" presId="urn:microsoft.com/office/officeart/2005/8/layout/orgChart1"/>
    <dgm:cxn modelId="{19BAEFBC-B52E-4C02-B12A-72001AD44CEC}" type="presParOf" srcId="{72142781-6285-4D37-936D-06A047AEC842}" destId="{A512A1B4-5F11-4DFA-9D54-0C81A25197E7}" srcOrd="3" destOrd="0" presId="urn:microsoft.com/office/officeart/2005/8/layout/orgChart1"/>
    <dgm:cxn modelId="{C6EE59A3-3BCF-44CC-8D51-DF1AFEB2DA32}" type="presParOf" srcId="{A512A1B4-5F11-4DFA-9D54-0C81A25197E7}" destId="{B951345A-7238-432C-990F-A9C2B6A85F0C}" srcOrd="0" destOrd="0" presId="urn:microsoft.com/office/officeart/2005/8/layout/orgChart1"/>
    <dgm:cxn modelId="{235F0EEB-8B51-4DB1-8F25-58D77037A449}" type="presParOf" srcId="{B951345A-7238-432C-990F-A9C2B6A85F0C}" destId="{5A43BEB4-1DEC-4253-9A75-BD5B09A56E9E}" srcOrd="0" destOrd="0" presId="urn:microsoft.com/office/officeart/2005/8/layout/orgChart1"/>
    <dgm:cxn modelId="{66265DEA-A6D1-44A9-B419-2CBE64CD3075}" type="presParOf" srcId="{B951345A-7238-432C-990F-A9C2B6A85F0C}" destId="{3060268D-27FF-4989-B4AA-C64CA1E6A496}" srcOrd="1" destOrd="0" presId="urn:microsoft.com/office/officeart/2005/8/layout/orgChart1"/>
    <dgm:cxn modelId="{A56D1914-A7A7-4CB6-99E0-8F1C7B866B4F}" type="presParOf" srcId="{A512A1B4-5F11-4DFA-9D54-0C81A25197E7}" destId="{96ECCCE7-CCB5-4D9D-A3BA-1ECC9C40EBFD}" srcOrd="1" destOrd="0" presId="urn:microsoft.com/office/officeart/2005/8/layout/orgChart1"/>
    <dgm:cxn modelId="{D8767E2F-C321-4D24-A318-29C1CB4A3C69}" type="presParOf" srcId="{A512A1B4-5F11-4DFA-9D54-0C81A25197E7}" destId="{DBF38BD4-001F-4070-A029-F67FBDDC605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EEED97E6-BAD7-4398-A915-AFC51093FC00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Director(a) de Proyectos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Técnicos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53FF752-B82F-4C66-A30A-D5BCAC5F22A5}" type="parTrans" cxnId="{3B32AF28-5B55-4E08-9B5D-454C334B1A9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4AE244-230F-41A0-8768-E5F91A68A9C6}" type="sibTrans" cxnId="{3B32AF28-5B55-4E08-9B5D-454C334B1A9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18A483D-1A4E-43C6-A0FD-4246C3F5001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EF8E4A-767A-4E5F-8580-6BAD565A750A}" type="parTrans" cxnId="{9586C927-9B1F-4902-A939-FC5AD9F4059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4C7AF10-9371-44A0-8617-324C2B902DF4}" type="sibTrans" cxnId="{9586C927-9B1F-4902-A939-FC5AD9F4059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055D12E-382F-41D8-A6D1-573F9E0E0B33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Sistemas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Información 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Geográfica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D469452-E090-404A-B5EF-366BBEA30EF7}" type="parTrans" cxnId="{8F46D518-B9CC-427E-8B21-0E7E161DAEA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4B8063D-2A6C-49AA-80FD-FBA633671646}" type="sibTrans" cxnId="{8F46D518-B9CC-427E-8B21-0E7E161DAEA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0081609-9468-487B-86EA-9AA62F627B39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Área </a:t>
          </a:r>
          <a:b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Técnica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CF3D9A5-E469-4C78-9A28-414DA94663AB}" type="parTrans" cxnId="{1835CE87-3FA7-49CB-BF04-715AE0D49893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2BCDCE-4492-4547-891F-A533EE3FCA8C}" type="sibTrans" cxnId="{1835CE87-3FA7-49CB-BF04-715AE0D49893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4EC181-6419-4E2E-BF20-E14E00742FA0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BACDC2-CDEB-407B-A392-4CAAF05E5A31}" type="parTrans" cxnId="{D851ABE3-04F6-43D8-B6E0-A64DE86F31E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44D96A2-94DF-4165-9466-EFB51E4D67D9}" type="sibTrans" cxnId="{D851ABE3-04F6-43D8-B6E0-A64DE86F31E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39D8E40-F115-4B4E-89F6-F35DA2137030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7A24968-354F-4588-8798-82049F4BFF9A}" type="parTrans" cxnId="{651FB6DE-60D3-4F4A-B04F-066CF218E32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55E11C0-C38E-43D3-B47B-2FBF7C4C0A97}" type="sibTrans" cxnId="{651FB6DE-60D3-4F4A-B04F-066CF218E32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97D0006-DBAF-4E82-8388-16930D9FAF88}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4B71A83-4561-4C1D-8C86-0388A31E8D97}" type="parTrans" cxnId="{48FB8D15-662E-4924-B116-E084EE2F231C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55629D0-F196-43D2-A5FE-5A9B6EB5DBD5}" type="sibTrans" cxnId="{48FB8D15-662E-4924-B116-E084EE2F231C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ED239AB-9E99-41DF-AA42-CF0CB058E95E}" type="asst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917279-CAE1-4363-91B3-297576CA9BE4}" type="parTrans" cxnId="{2A6B79C4-7A09-4F9D-88C4-3397B4AABABE}">
      <dgm:prSet/>
      <dgm:spPr/>
      <dgm:t>
        <a:bodyPr/>
        <a:lstStyle/>
        <a:p>
          <a:endParaRPr lang="es-ES" sz="1200"/>
        </a:p>
      </dgm:t>
    </dgm:pt>
    <dgm:pt modelId="{DE22C819-9B6B-459F-96FA-BE927ACC7FB4}" type="sibTrans" cxnId="{2A6B79C4-7A09-4F9D-88C4-3397B4AABABE}">
      <dgm:prSet/>
      <dgm:spPr/>
      <dgm:t>
        <a:bodyPr/>
        <a:lstStyle/>
        <a:p>
          <a:endParaRPr lang="es-ES" sz="1200"/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546831B-4515-43EA-BC0A-5E23E53E01FB}" type="pres">
      <dgm:prSet presAssocID="{EEED97E6-BAD7-4398-A915-AFC51093FC00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3BCB0A0-71E8-4841-A860-31563526C7AA}" type="pres">
      <dgm:prSet presAssocID="{EEED97E6-BAD7-4398-A915-AFC51093FC00}" presName="rootComposite1" presStyleCnt="0"/>
      <dgm:spPr/>
      <dgm:t>
        <a:bodyPr/>
        <a:lstStyle/>
        <a:p>
          <a:endParaRPr lang="es-ES"/>
        </a:p>
      </dgm:t>
    </dgm:pt>
    <dgm:pt modelId="{BD669D42-CCEF-4C6E-9786-2F477A7BABB7}" type="pres">
      <dgm:prSet presAssocID="{EEED97E6-BAD7-4398-A915-AFC51093FC00}" presName="rootText1" presStyleLbl="node0" presStyleIdx="0" presStyleCnt="1" custScaleX="156110" custScaleY="160988" custLinFactNeighborX="-603" custLinFactNeighborY="-579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D1186B3-8F76-4CA0-B22A-26C233D53517}" type="pres">
      <dgm:prSet presAssocID="{EEED97E6-BAD7-4398-A915-AFC51093FC00}" presName="rootConnector1" presStyleLbl="node1" presStyleIdx="0" presStyleCnt="0"/>
      <dgm:spPr/>
      <dgm:t>
        <a:bodyPr/>
        <a:lstStyle/>
        <a:p>
          <a:endParaRPr lang="es-MX"/>
        </a:p>
      </dgm:t>
    </dgm:pt>
    <dgm:pt modelId="{532B5B5D-63C6-46A1-9177-4EE33355B03A}" type="pres">
      <dgm:prSet presAssocID="{EEED97E6-BAD7-4398-A915-AFC51093FC00}" presName="hierChild2" presStyleCnt="0"/>
      <dgm:spPr/>
      <dgm:t>
        <a:bodyPr/>
        <a:lstStyle/>
        <a:p>
          <a:endParaRPr lang="es-ES"/>
        </a:p>
      </dgm:t>
    </dgm:pt>
    <dgm:pt modelId="{7490C180-5531-4B19-A7A7-F6E7317E17EB}" type="pres">
      <dgm:prSet presAssocID="{BD469452-E090-404A-B5EF-366BBEA30EF7}" presName="Name35" presStyleLbl="parChTrans1D2" presStyleIdx="0" presStyleCnt="7"/>
      <dgm:spPr/>
      <dgm:t>
        <a:bodyPr/>
        <a:lstStyle/>
        <a:p>
          <a:endParaRPr lang="es-ES"/>
        </a:p>
      </dgm:t>
    </dgm:pt>
    <dgm:pt modelId="{B006651B-58FF-41C1-B617-112CFC3B8001}" type="pres">
      <dgm:prSet presAssocID="{4055D12E-382F-41D8-A6D1-573F9E0E0B33}" presName="hierRoot2" presStyleCnt="0">
        <dgm:presLayoutVars>
          <dgm:hierBranch/>
        </dgm:presLayoutVars>
      </dgm:prSet>
      <dgm:spPr/>
    </dgm:pt>
    <dgm:pt modelId="{61D2D357-2585-4E4D-833D-732890181F11}" type="pres">
      <dgm:prSet presAssocID="{4055D12E-382F-41D8-A6D1-573F9E0E0B33}" presName="rootComposite" presStyleCnt="0"/>
      <dgm:spPr/>
    </dgm:pt>
    <dgm:pt modelId="{C962D37E-02FB-495C-8F62-76FFADFBEEF9}" type="pres">
      <dgm:prSet presAssocID="{4055D12E-382F-41D8-A6D1-573F9E0E0B33}" presName="rootText" presStyleLbl="node2" presStyleIdx="0" presStyleCnt="5" custScaleY="112204" custLinFactNeighborY="9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F35C78-F198-4DF7-927C-0FCB97B0AC05}" type="pres">
      <dgm:prSet presAssocID="{4055D12E-382F-41D8-A6D1-573F9E0E0B33}" presName="rootConnector" presStyleLbl="node2" presStyleIdx="0" presStyleCnt="5"/>
      <dgm:spPr/>
      <dgm:t>
        <a:bodyPr/>
        <a:lstStyle/>
        <a:p>
          <a:endParaRPr lang="es-ES"/>
        </a:p>
      </dgm:t>
    </dgm:pt>
    <dgm:pt modelId="{E5329A36-1A0E-4FFB-86B9-8BDCBE3F0851}" type="pres">
      <dgm:prSet presAssocID="{4055D12E-382F-41D8-A6D1-573F9E0E0B33}" presName="hierChild4" presStyleCnt="0"/>
      <dgm:spPr/>
    </dgm:pt>
    <dgm:pt modelId="{0601B140-FEF8-4D7D-BD3D-F37FC61F59B9}" type="pres">
      <dgm:prSet presAssocID="{4055D12E-382F-41D8-A6D1-573F9E0E0B33}" presName="hierChild5" presStyleCnt="0"/>
      <dgm:spPr/>
    </dgm:pt>
    <dgm:pt modelId="{F3FA0FEC-8370-4301-BF6C-4B4B0231FCB2}" type="pres">
      <dgm:prSet presAssocID="{3CF3D9A5-E469-4C78-9A28-414DA94663AB}" presName="Name35" presStyleLbl="parChTrans1D2" presStyleIdx="1" presStyleCnt="7"/>
      <dgm:spPr/>
      <dgm:t>
        <a:bodyPr/>
        <a:lstStyle/>
        <a:p>
          <a:endParaRPr lang="es-ES"/>
        </a:p>
      </dgm:t>
    </dgm:pt>
    <dgm:pt modelId="{28EB37AD-56A2-4E3F-A62E-6DD9B9B9147B}" type="pres">
      <dgm:prSet presAssocID="{00081609-9468-487B-86EA-9AA62F627B39}" presName="hierRoot2" presStyleCnt="0">
        <dgm:presLayoutVars>
          <dgm:hierBranch val="init"/>
        </dgm:presLayoutVars>
      </dgm:prSet>
      <dgm:spPr/>
    </dgm:pt>
    <dgm:pt modelId="{8A3CBA0D-51D7-4194-BAB7-2A86227D4181}" type="pres">
      <dgm:prSet presAssocID="{00081609-9468-487B-86EA-9AA62F627B39}" presName="rootComposite" presStyleCnt="0"/>
      <dgm:spPr/>
    </dgm:pt>
    <dgm:pt modelId="{66FA043E-5354-41F8-AAA0-5859FBE80C86}" type="pres">
      <dgm:prSet presAssocID="{00081609-9468-487B-86EA-9AA62F627B39}" presName="rootText" presStyleLbl="node2" presStyleIdx="1" presStyleCnt="5" custScaleY="112204" custLinFactNeighborY="9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E7BA1-6676-4471-B2D7-62B4BAE12234}" type="pres">
      <dgm:prSet presAssocID="{00081609-9468-487B-86EA-9AA62F627B39}" presName="rootConnector" presStyleLbl="node2" presStyleIdx="1" presStyleCnt="5"/>
      <dgm:spPr/>
      <dgm:t>
        <a:bodyPr/>
        <a:lstStyle/>
        <a:p>
          <a:endParaRPr lang="es-ES"/>
        </a:p>
      </dgm:t>
    </dgm:pt>
    <dgm:pt modelId="{E2797593-0A68-49B0-9AD3-F84D4384C7E7}" type="pres">
      <dgm:prSet presAssocID="{00081609-9468-487B-86EA-9AA62F627B39}" presName="hierChild4" presStyleCnt="0"/>
      <dgm:spPr/>
    </dgm:pt>
    <dgm:pt modelId="{9041E1F8-01DB-45A8-98D3-8AD819BACE1C}" type="pres">
      <dgm:prSet presAssocID="{00081609-9468-487B-86EA-9AA62F627B39}" presName="hierChild5" presStyleCnt="0"/>
      <dgm:spPr/>
    </dgm:pt>
    <dgm:pt modelId="{F161E717-7272-46F9-8FDB-CF2B581C2406}" type="pres">
      <dgm:prSet presAssocID="{0BBACDC2-CDEB-407B-A392-4CAAF05E5A31}" presName="Name35" presStyleLbl="parChTrans1D2" presStyleIdx="2" presStyleCnt="7"/>
      <dgm:spPr/>
      <dgm:t>
        <a:bodyPr/>
        <a:lstStyle/>
        <a:p>
          <a:endParaRPr lang="es-ES"/>
        </a:p>
      </dgm:t>
    </dgm:pt>
    <dgm:pt modelId="{7ED8F4AD-FAAA-4BA1-877D-2C52319497E9}" type="pres">
      <dgm:prSet presAssocID="{574EC181-6419-4E2E-BF20-E14E00742FA0}" presName="hierRoot2" presStyleCnt="0">
        <dgm:presLayoutVars>
          <dgm:hierBranch val="init"/>
        </dgm:presLayoutVars>
      </dgm:prSet>
      <dgm:spPr/>
    </dgm:pt>
    <dgm:pt modelId="{72058B9A-B04F-48AC-A61D-4455982D95BD}" type="pres">
      <dgm:prSet presAssocID="{574EC181-6419-4E2E-BF20-E14E00742FA0}" presName="rootComposite" presStyleCnt="0"/>
      <dgm:spPr/>
    </dgm:pt>
    <dgm:pt modelId="{B9F5E03E-2913-41E2-A5B4-256D74BFFA73}" type="pres">
      <dgm:prSet presAssocID="{574EC181-6419-4E2E-BF20-E14E00742FA0}" presName="rootText" presStyleLbl="node2" presStyleIdx="2" presStyleCnt="5" custScaleY="112204" custLinFactNeighborY="9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F8A2F8-4601-41FB-B95E-54416CC38B73}" type="pres">
      <dgm:prSet presAssocID="{574EC181-6419-4E2E-BF20-E14E00742FA0}" presName="rootConnector" presStyleLbl="node2" presStyleIdx="2" presStyleCnt="5"/>
      <dgm:spPr/>
      <dgm:t>
        <a:bodyPr/>
        <a:lstStyle/>
        <a:p>
          <a:endParaRPr lang="es-ES"/>
        </a:p>
      </dgm:t>
    </dgm:pt>
    <dgm:pt modelId="{10140759-303F-44A9-8783-8271DD7D2E00}" type="pres">
      <dgm:prSet presAssocID="{574EC181-6419-4E2E-BF20-E14E00742FA0}" presName="hierChild4" presStyleCnt="0"/>
      <dgm:spPr/>
    </dgm:pt>
    <dgm:pt modelId="{93D73211-4FB0-40CF-BF45-D27506486819}" type="pres">
      <dgm:prSet presAssocID="{574EC181-6419-4E2E-BF20-E14E00742FA0}" presName="hierChild5" presStyleCnt="0"/>
      <dgm:spPr/>
    </dgm:pt>
    <dgm:pt modelId="{74048CD5-F393-4F94-9FCB-73DE8CFD2D08}" type="pres">
      <dgm:prSet presAssocID="{07A24968-354F-4588-8798-82049F4BFF9A}" presName="Name35" presStyleLbl="parChTrans1D2" presStyleIdx="3" presStyleCnt="7"/>
      <dgm:spPr/>
      <dgm:t>
        <a:bodyPr/>
        <a:lstStyle/>
        <a:p>
          <a:endParaRPr lang="es-ES"/>
        </a:p>
      </dgm:t>
    </dgm:pt>
    <dgm:pt modelId="{1EA867D3-9FDA-493C-BDDB-91E7FA4A0C23}" type="pres">
      <dgm:prSet presAssocID="{639D8E40-F115-4B4E-89F6-F35DA2137030}" presName="hierRoot2" presStyleCnt="0">
        <dgm:presLayoutVars>
          <dgm:hierBranch val="init"/>
        </dgm:presLayoutVars>
      </dgm:prSet>
      <dgm:spPr/>
    </dgm:pt>
    <dgm:pt modelId="{C6F79C49-3C99-4121-84C8-A6D31D0E7E65}" type="pres">
      <dgm:prSet presAssocID="{639D8E40-F115-4B4E-89F6-F35DA2137030}" presName="rootComposite" presStyleCnt="0"/>
      <dgm:spPr/>
    </dgm:pt>
    <dgm:pt modelId="{D7F456D8-8095-4E42-923E-9FEED06FD3BB}" type="pres">
      <dgm:prSet presAssocID="{639D8E40-F115-4B4E-89F6-F35DA2137030}" presName="rootText" presStyleLbl="node2" presStyleIdx="3" presStyleCnt="5" custScaleY="112204" custLinFactNeighborY="9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B952D9-FDDB-4613-8E05-B65AE4079F14}" type="pres">
      <dgm:prSet presAssocID="{639D8E40-F115-4B4E-89F6-F35DA2137030}" presName="rootConnector" presStyleLbl="node2" presStyleIdx="3" presStyleCnt="5"/>
      <dgm:spPr/>
      <dgm:t>
        <a:bodyPr/>
        <a:lstStyle/>
        <a:p>
          <a:endParaRPr lang="es-ES"/>
        </a:p>
      </dgm:t>
    </dgm:pt>
    <dgm:pt modelId="{814DBC90-9222-432E-B279-1BCA13826C75}" type="pres">
      <dgm:prSet presAssocID="{639D8E40-F115-4B4E-89F6-F35DA2137030}" presName="hierChild4" presStyleCnt="0"/>
      <dgm:spPr/>
    </dgm:pt>
    <dgm:pt modelId="{A3408F39-3490-4E54-8DE7-2A79758D5DCB}" type="pres">
      <dgm:prSet presAssocID="{639D8E40-F115-4B4E-89F6-F35DA2137030}" presName="hierChild5" presStyleCnt="0"/>
      <dgm:spPr/>
    </dgm:pt>
    <dgm:pt modelId="{3B492647-D543-4800-881E-E06D6635F91C}" type="pres">
      <dgm:prSet presAssocID="{04B71A83-4561-4C1D-8C86-0388A31E8D97}" presName="Name35" presStyleLbl="parChTrans1D2" presStyleIdx="4" presStyleCnt="7"/>
      <dgm:spPr/>
      <dgm:t>
        <a:bodyPr/>
        <a:lstStyle/>
        <a:p>
          <a:endParaRPr lang="es-ES"/>
        </a:p>
      </dgm:t>
    </dgm:pt>
    <dgm:pt modelId="{53FEC56B-4AAE-4948-8665-F8F493F529D0}" type="pres">
      <dgm:prSet presAssocID="{397D0006-DBAF-4E82-8388-16930D9FAF88}" presName="hierRoot2" presStyleCnt="0">
        <dgm:presLayoutVars>
          <dgm:hierBranch val="init"/>
        </dgm:presLayoutVars>
      </dgm:prSet>
      <dgm:spPr/>
    </dgm:pt>
    <dgm:pt modelId="{DCD02AC5-011B-4792-A0EC-D69CB3D3EB22}" type="pres">
      <dgm:prSet presAssocID="{397D0006-DBAF-4E82-8388-16930D9FAF88}" presName="rootComposite" presStyleCnt="0"/>
      <dgm:spPr/>
    </dgm:pt>
    <dgm:pt modelId="{D343B8E1-D1F8-427B-BBC4-8A81EF1BD908}" type="pres">
      <dgm:prSet presAssocID="{397D0006-DBAF-4E82-8388-16930D9FAF88}" presName="rootText" presStyleLbl="node2" presStyleIdx="4" presStyleCnt="5" custScaleY="112204" custLinFactNeighborY="9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8D704C-09B7-45E3-96C9-503321362115}" type="pres">
      <dgm:prSet presAssocID="{397D0006-DBAF-4E82-8388-16930D9FAF88}" presName="rootConnector" presStyleLbl="node2" presStyleIdx="4" presStyleCnt="5"/>
      <dgm:spPr/>
      <dgm:t>
        <a:bodyPr/>
        <a:lstStyle/>
        <a:p>
          <a:endParaRPr lang="es-ES"/>
        </a:p>
      </dgm:t>
    </dgm:pt>
    <dgm:pt modelId="{19FFB80E-7171-4296-9F0E-AF2BDDC5CBC0}" type="pres">
      <dgm:prSet presAssocID="{397D0006-DBAF-4E82-8388-16930D9FAF88}" presName="hierChild4" presStyleCnt="0"/>
      <dgm:spPr/>
    </dgm:pt>
    <dgm:pt modelId="{9CB9264E-45C7-4846-8045-2314F9333183}" type="pres">
      <dgm:prSet presAssocID="{397D0006-DBAF-4E82-8388-16930D9FAF88}" presName="hierChild5" presStyleCnt="0"/>
      <dgm:spPr/>
    </dgm:pt>
    <dgm:pt modelId="{72142781-6285-4D37-936D-06A047AEC842}" type="pres">
      <dgm:prSet presAssocID="{EEED97E6-BAD7-4398-A915-AFC51093FC00}" presName="hierChild3" presStyleCnt="0"/>
      <dgm:spPr/>
      <dgm:t>
        <a:bodyPr/>
        <a:lstStyle/>
        <a:p>
          <a:endParaRPr lang="es-ES"/>
        </a:p>
      </dgm:t>
    </dgm:pt>
    <dgm:pt modelId="{C700F7D5-4017-4742-B68F-140772FF2B60}" type="pres">
      <dgm:prSet presAssocID="{25EF8E4A-767A-4E5F-8580-6BAD565A750A}" presName="Name111" presStyleLbl="parChTrans1D2" presStyleIdx="5" presStyleCnt="7"/>
      <dgm:spPr/>
      <dgm:t>
        <a:bodyPr/>
        <a:lstStyle/>
        <a:p>
          <a:endParaRPr lang="es-MX"/>
        </a:p>
      </dgm:t>
    </dgm:pt>
    <dgm:pt modelId="{99394918-3099-45F0-AF9E-15B5905E38DE}" type="pres">
      <dgm:prSet presAssocID="{A18A483D-1A4E-43C6-A0FD-4246C3F50019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9D190BF-3FA4-44CD-BEAC-937261B084DA}" type="pres">
      <dgm:prSet presAssocID="{A18A483D-1A4E-43C6-A0FD-4246C3F50019}" presName="rootComposite3" presStyleCnt="0"/>
      <dgm:spPr/>
      <dgm:t>
        <a:bodyPr/>
        <a:lstStyle/>
        <a:p>
          <a:endParaRPr lang="es-ES"/>
        </a:p>
      </dgm:t>
    </dgm:pt>
    <dgm:pt modelId="{7D81E743-0B36-4991-A097-025FAB84278A}" type="pres">
      <dgm:prSet presAssocID="{A18A483D-1A4E-43C6-A0FD-4246C3F50019}" presName="rootText3" presStyleLbl="asst1" presStyleIdx="0" presStyleCnt="2" custScaleX="95129" custScaleY="112204" custLinFactNeighborX="-2112" custLinFactNeighborY="-336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96C08A-745A-4A74-8239-4769C83999ED}" type="pres">
      <dgm:prSet presAssocID="{A18A483D-1A4E-43C6-A0FD-4246C3F50019}" presName="rootConnector3" presStyleLbl="asst1" presStyleIdx="0" presStyleCnt="2"/>
      <dgm:spPr/>
      <dgm:t>
        <a:bodyPr/>
        <a:lstStyle/>
        <a:p>
          <a:endParaRPr lang="es-MX"/>
        </a:p>
      </dgm:t>
    </dgm:pt>
    <dgm:pt modelId="{9399AE53-D10C-43CE-980A-140D35286CD1}" type="pres">
      <dgm:prSet presAssocID="{A18A483D-1A4E-43C6-A0FD-4246C3F50019}" presName="hierChild6" presStyleCnt="0"/>
      <dgm:spPr/>
      <dgm:t>
        <a:bodyPr/>
        <a:lstStyle/>
        <a:p>
          <a:endParaRPr lang="es-ES"/>
        </a:p>
      </dgm:t>
    </dgm:pt>
    <dgm:pt modelId="{E25A7B06-68F4-4CA3-A4B5-1CF9590973F4}" type="pres">
      <dgm:prSet presAssocID="{A18A483D-1A4E-43C6-A0FD-4246C3F50019}" presName="hierChild7" presStyleCnt="0"/>
      <dgm:spPr/>
      <dgm:t>
        <a:bodyPr/>
        <a:lstStyle/>
        <a:p>
          <a:endParaRPr lang="es-ES"/>
        </a:p>
      </dgm:t>
    </dgm:pt>
    <dgm:pt modelId="{FFE27755-F532-4B7C-AFDC-5634D853C6DB}" type="pres">
      <dgm:prSet presAssocID="{31917279-CAE1-4363-91B3-297576CA9BE4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6FB751FF-FD9D-4930-B2AC-5C7F017A0D51}" type="pres">
      <dgm:prSet presAssocID="{CED239AB-9E99-41DF-AA42-CF0CB058E95E}" presName="hierRoot3" presStyleCnt="0">
        <dgm:presLayoutVars>
          <dgm:hierBranch val="init"/>
        </dgm:presLayoutVars>
      </dgm:prSet>
      <dgm:spPr/>
    </dgm:pt>
    <dgm:pt modelId="{343D561D-B1DB-4E67-9ECC-8DB7C6A6DA92}" type="pres">
      <dgm:prSet presAssocID="{CED239AB-9E99-41DF-AA42-CF0CB058E95E}" presName="rootComposite3" presStyleCnt="0"/>
      <dgm:spPr/>
    </dgm:pt>
    <dgm:pt modelId="{1489A64D-A4B5-4C6D-A933-F172E338E9D5}" type="pres">
      <dgm:prSet presAssocID="{CED239AB-9E99-41DF-AA42-CF0CB058E95E}" presName="rootText3" presStyleLbl="asst1" presStyleIdx="1" presStyleCnt="2" custScaleX="95129" custScaleY="112204" custLinFactNeighborX="-2112" custLinFactNeighborY="-3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E9EA4FA-BDA0-43F2-9847-806A7E2982BC}" type="pres">
      <dgm:prSet presAssocID="{CED239AB-9E99-41DF-AA42-CF0CB058E95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CE272ED2-CFCA-44AD-B295-A0AD48246AA6}" type="pres">
      <dgm:prSet presAssocID="{CED239AB-9E99-41DF-AA42-CF0CB058E95E}" presName="hierChild6" presStyleCnt="0"/>
      <dgm:spPr/>
    </dgm:pt>
    <dgm:pt modelId="{392467D0-BC5C-4DEF-977C-E033F3FA3AED}" type="pres">
      <dgm:prSet presAssocID="{CED239AB-9E99-41DF-AA42-CF0CB058E95E}" presName="hierChild7" presStyleCnt="0"/>
      <dgm:spPr/>
    </dgm:pt>
  </dgm:ptLst>
  <dgm:cxnLst>
    <dgm:cxn modelId="{F216AB32-995C-45C6-AE7E-FCA9C78C4DC0}" type="presOf" srcId="{CED239AB-9E99-41DF-AA42-CF0CB058E95E}" destId="{8E9EA4FA-BDA0-43F2-9847-806A7E2982BC}" srcOrd="1" destOrd="0" presId="urn:microsoft.com/office/officeart/2005/8/layout/orgChart1"/>
    <dgm:cxn modelId="{7B70F5B8-3ED1-447B-90B3-DEE60BC1F7E3}" type="presOf" srcId="{A18A483D-1A4E-43C6-A0FD-4246C3F50019}" destId="{2296C08A-745A-4A74-8239-4769C83999ED}" srcOrd="1" destOrd="0" presId="urn:microsoft.com/office/officeart/2005/8/layout/orgChart1"/>
    <dgm:cxn modelId="{9E1AD047-160C-426F-AEB0-205EB222FF5E}" type="presOf" srcId="{3CF3D9A5-E469-4C78-9A28-414DA94663AB}" destId="{F3FA0FEC-8370-4301-BF6C-4B4B0231FCB2}" srcOrd="0" destOrd="0" presId="urn:microsoft.com/office/officeart/2005/8/layout/orgChart1"/>
    <dgm:cxn modelId="{D851ABE3-04F6-43D8-B6E0-A64DE86F31E5}" srcId="{EEED97E6-BAD7-4398-A915-AFC51093FC00}" destId="{574EC181-6419-4E2E-BF20-E14E00742FA0}" srcOrd="4" destOrd="0" parTransId="{0BBACDC2-CDEB-407B-A392-4CAAF05E5A31}" sibTransId="{444D96A2-94DF-4165-9466-EFB51E4D67D9}"/>
    <dgm:cxn modelId="{32F9EBC2-532B-457B-8E47-6FCCDC2207E4}" type="presOf" srcId="{574EC181-6419-4E2E-BF20-E14E00742FA0}" destId="{B9F5E03E-2913-41E2-A5B4-256D74BFFA73}" srcOrd="0" destOrd="0" presId="urn:microsoft.com/office/officeart/2005/8/layout/orgChart1"/>
    <dgm:cxn modelId="{7556F5A4-A70B-4788-9E35-CA83760FC032}" type="presOf" srcId="{31917279-CAE1-4363-91B3-297576CA9BE4}" destId="{FFE27755-F532-4B7C-AFDC-5634D853C6DB}" srcOrd="0" destOrd="0" presId="urn:microsoft.com/office/officeart/2005/8/layout/orgChart1"/>
    <dgm:cxn modelId="{48FB8D15-662E-4924-B116-E084EE2F231C}" srcId="{EEED97E6-BAD7-4398-A915-AFC51093FC00}" destId="{397D0006-DBAF-4E82-8388-16930D9FAF88}" srcOrd="6" destOrd="0" parTransId="{04B71A83-4561-4C1D-8C86-0388A31E8D97}" sibTransId="{A55629D0-F196-43D2-A5FE-5A9B6EB5DBD5}"/>
    <dgm:cxn modelId="{E6A61AAA-169F-4C5B-808E-E68759C66DAA}" type="presOf" srcId="{4055D12E-382F-41D8-A6D1-573F9E0E0B33}" destId="{E5F35C78-F198-4DF7-927C-0FCB97B0AC05}" srcOrd="1" destOrd="0" presId="urn:microsoft.com/office/officeart/2005/8/layout/orgChart1"/>
    <dgm:cxn modelId="{61B87392-A716-4F6A-A5EB-3522C6564D82}" type="presOf" srcId="{639D8E40-F115-4B4E-89F6-F35DA2137030}" destId="{70B952D9-FDDB-4613-8E05-B65AE4079F14}" srcOrd="1" destOrd="0" presId="urn:microsoft.com/office/officeart/2005/8/layout/orgChart1"/>
    <dgm:cxn modelId="{3586B04A-A60C-4C3C-B02D-91FF05F593E7}" type="presOf" srcId="{397D0006-DBAF-4E82-8388-16930D9FAF88}" destId="{D343B8E1-D1F8-427B-BBC4-8A81EF1BD908}" srcOrd="0" destOrd="0" presId="urn:microsoft.com/office/officeart/2005/8/layout/orgChart1"/>
    <dgm:cxn modelId="{87955531-631C-4D5E-8A51-998F99948F9E}" type="presOf" srcId="{04B71A83-4561-4C1D-8C86-0388A31E8D97}" destId="{3B492647-D543-4800-881E-E06D6635F91C}" srcOrd="0" destOrd="0" presId="urn:microsoft.com/office/officeart/2005/8/layout/orgChart1"/>
    <dgm:cxn modelId="{3B32AF28-5B55-4E08-9B5D-454C334B1A9C}" srcId="{19CE931F-6727-43F0-A15E-3B056BDBCB71}" destId="{EEED97E6-BAD7-4398-A915-AFC51093FC00}" srcOrd="0" destOrd="0" parTransId="{C53FF752-B82F-4C66-A30A-D5BCAC5F22A5}" sibTransId="{FB4AE244-230F-41A0-8768-E5F91A68A9C6}"/>
    <dgm:cxn modelId="{C15F6414-CEBE-40BE-9641-51B6D5236DA7}" type="presOf" srcId="{A18A483D-1A4E-43C6-A0FD-4246C3F50019}" destId="{7D81E743-0B36-4991-A097-025FAB84278A}" srcOrd="0" destOrd="0" presId="urn:microsoft.com/office/officeart/2005/8/layout/orgChart1"/>
    <dgm:cxn modelId="{8F46D518-B9CC-427E-8B21-0E7E161DAEA4}" srcId="{EEED97E6-BAD7-4398-A915-AFC51093FC00}" destId="{4055D12E-382F-41D8-A6D1-573F9E0E0B33}" srcOrd="2" destOrd="0" parTransId="{BD469452-E090-404A-B5EF-366BBEA30EF7}" sibTransId="{14B8063D-2A6C-49AA-80FD-FBA633671646}"/>
    <dgm:cxn modelId="{2A6B79C4-7A09-4F9D-88C4-3397B4AABABE}" srcId="{EEED97E6-BAD7-4398-A915-AFC51093FC00}" destId="{CED239AB-9E99-41DF-AA42-CF0CB058E95E}" srcOrd="1" destOrd="0" parTransId="{31917279-CAE1-4363-91B3-297576CA9BE4}" sibTransId="{DE22C819-9B6B-459F-96FA-BE927ACC7FB4}"/>
    <dgm:cxn modelId="{497C073C-7B4B-462D-8856-4AFB40D74E30}" type="presOf" srcId="{CED239AB-9E99-41DF-AA42-CF0CB058E95E}" destId="{1489A64D-A4B5-4C6D-A933-F172E338E9D5}" srcOrd="0" destOrd="0" presId="urn:microsoft.com/office/officeart/2005/8/layout/orgChart1"/>
    <dgm:cxn modelId="{1835CE87-3FA7-49CB-BF04-715AE0D49893}" srcId="{EEED97E6-BAD7-4398-A915-AFC51093FC00}" destId="{00081609-9468-487B-86EA-9AA62F627B39}" srcOrd="3" destOrd="0" parTransId="{3CF3D9A5-E469-4C78-9A28-414DA94663AB}" sibTransId="{852BCDCE-4492-4547-891F-A533EE3FCA8C}"/>
    <dgm:cxn modelId="{F5836CBD-7E69-4959-8BED-A921E611C007}" type="presOf" srcId="{EEED97E6-BAD7-4398-A915-AFC51093FC00}" destId="{BD669D42-CCEF-4C6E-9786-2F477A7BABB7}" srcOrd="0" destOrd="0" presId="urn:microsoft.com/office/officeart/2005/8/layout/orgChart1"/>
    <dgm:cxn modelId="{4528BBB3-EE37-4999-B430-A35500324E5F}" type="presOf" srcId="{0BBACDC2-CDEB-407B-A392-4CAAF05E5A31}" destId="{F161E717-7272-46F9-8FDB-CF2B581C2406}" srcOrd="0" destOrd="0" presId="urn:microsoft.com/office/officeart/2005/8/layout/orgChart1"/>
    <dgm:cxn modelId="{5C3290CB-1C69-4FF8-9227-A3D8D8C07081}" type="presOf" srcId="{25EF8E4A-767A-4E5F-8580-6BAD565A750A}" destId="{C700F7D5-4017-4742-B68F-140772FF2B60}" srcOrd="0" destOrd="0" presId="urn:microsoft.com/office/officeart/2005/8/layout/orgChart1"/>
    <dgm:cxn modelId="{886445F9-3704-472A-88F1-9F20D6E9A4B7}" type="presOf" srcId="{4055D12E-382F-41D8-A6D1-573F9E0E0B33}" destId="{C962D37E-02FB-495C-8F62-76FFADFBEEF9}" srcOrd="0" destOrd="0" presId="urn:microsoft.com/office/officeart/2005/8/layout/orgChart1"/>
    <dgm:cxn modelId="{4CEBF7E4-CD73-4E69-B760-C004AB1C0B70}" type="presOf" srcId="{574EC181-6419-4E2E-BF20-E14E00742FA0}" destId="{CDF8A2F8-4601-41FB-B95E-54416CC38B73}" srcOrd="1" destOrd="0" presId="urn:microsoft.com/office/officeart/2005/8/layout/orgChart1"/>
    <dgm:cxn modelId="{36C3F87C-F091-4EE6-9CC4-D3C92819CC09}" type="presOf" srcId="{00081609-9468-487B-86EA-9AA62F627B39}" destId="{66FA043E-5354-41F8-AAA0-5859FBE80C86}" srcOrd="0" destOrd="0" presId="urn:microsoft.com/office/officeart/2005/8/layout/orgChart1"/>
    <dgm:cxn modelId="{9586C927-9B1F-4902-A939-FC5AD9F40594}" srcId="{EEED97E6-BAD7-4398-A915-AFC51093FC00}" destId="{A18A483D-1A4E-43C6-A0FD-4246C3F50019}" srcOrd="0" destOrd="0" parTransId="{25EF8E4A-767A-4E5F-8580-6BAD565A750A}" sibTransId="{14C7AF10-9371-44A0-8617-324C2B902DF4}"/>
    <dgm:cxn modelId="{F9BEFB91-14C5-44CE-BBD2-21D9AAC6DED1}" type="presOf" srcId="{EEED97E6-BAD7-4398-A915-AFC51093FC00}" destId="{2D1186B3-8F76-4CA0-B22A-26C233D53517}" srcOrd="1" destOrd="0" presId="urn:microsoft.com/office/officeart/2005/8/layout/orgChart1"/>
    <dgm:cxn modelId="{AC24BCD0-3E87-41A7-AA69-F64B99F8C20A}" type="presOf" srcId="{19CE931F-6727-43F0-A15E-3B056BDBCB71}" destId="{DCBB31F2-391A-4870-9463-AEB8B60416B0}" srcOrd="0" destOrd="0" presId="urn:microsoft.com/office/officeart/2005/8/layout/orgChart1"/>
    <dgm:cxn modelId="{ACA226F7-C042-4934-B44C-D28CC6559259}" type="presOf" srcId="{397D0006-DBAF-4E82-8388-16930D9FAF88}" destId="{638D704C-09B7-45E3-96C9-503321362115}" srcOrd="1" destOrd="0" presId="urn:microsoft.com/office/officeart/2005/8/layout/orgChart1"/>
    <dgm:cxn modelId="{61771A19-F898-46AB-A807-0777AA8BE5DE}" type="presOf" srcId="{BD469452-E090-404A-B5EF-366BBEA30EF7}" destId="{7490C180-5531-4B19-A7A7-F6E7317E17EB}" srcOrd="0" destOrd="0" presId="urn:microsoft.com/office/officeart/2005/8/layout/orgChart1"/>
    <dgm:cxn modelId="{CBDC3435-60CB-48B5-81D8-C1AEBD6D7879}" type="presOf" srcId="{07A24968-354F-4588-8798-82049F4BFF9A}" destId="{74048CD5-F393-4F94-9FCB-73DE8CFD2D08}" srcOrd="0" destOrd="0" presId="urn:microsoft.com/office/officeart/2005/8/layout/orgChart1"/>
    <dgm:cxn modelId="{FF2BEA0D-A1A1-4835-A06A-F1AFE103A4FF}" type="presOf" srcId="{00081609-9468-487B-86EA-9AA62F627B39}" destId="{7C0E7BA1-6676-4471-B2D7-62B4BAE12234}" srcOrd="1" destOrd="0" presId="urn:microsoft.com/office/officeart/2005/8/layout/orgChart1"/>
    <dgm:cxn modelId="{651FB6DE-60D3-4F4A-B04F-066CF218E328}" srcId="{EEED97E6-BAD7-4398-A915-AFC51093FC00}" destId="{639D8E40-F115-4B4E-89F6-F35DA2137030}" srcOrd="5" destOrd="0" parTransId="{07A24968-354F-4588-8798-82049F4BFF9A}" sibTransId="{055E11C0-C38E-43D3-B47B-2FBF7C4C0A97}"/>
    <dgm:cxn modelId="{E660AC6D-AB12-4E6E-9522-075D0548D264}" type="presOf" srcId="{639D8E40-F115-4B4E-89F6-F35DA2137030}" destId="{D7F456D8-8095-4E42-923E-9FEED06FD3BB}" srcOrd="0" destOrd="0" presId="urn:microsoft.com/office/officeart/2005/8/layout/orgChart1"/>
    <dgm:cxn modelId="{42CA9478-51B7-4E96-B800-411C16D939E8}" type="presParOf" srcId="{DCBB31F2-391A-4870-9463-AEB8B60416B0}" destId="{A546831B-4515-43EA-BC0A-5E23E53E01FB}" srcOrd="0" destOrd="0" presId="urn:microsoft.com/office/officeart/2005/8/layout/orgChart1"/>
    <dgm:cxn modelId="{0D7C914F-D93F-42B0-A3C4-E53C08C3A512}" type="presParOf" srcId="{A546831B-4515-43EA-BC0A-5E23E53E01FB}" destId="{13BCB0A0-71E8-4841-A860-31563526C7AA}" srcOrd="0" destOrd="0" presId="urn:microsoft.com/office/officeart/2005/8/layout/orgChart1"/>
    <dgm:cxn modelId="{AD34806F-048D-4647-BE96-096BEC17C697}" type="presParOf" srcId="{13BCB0A0-71E8-4841-A860-31563526C7AA}" destId="{BD669D42-CCEF-4C6E-9786-2F477A7BABB7}" srcOrd="0" destOrd="0" presId="urn:microsoft.com/office/officeart/2005/8/layout/orgChart1"/>
    <dgm:cxn modelId="{B6C220F8-0112-4740-8437-E4E3AD4CC585}" type="presParOf" srcId="{13BCB0A0-71E8-4841-A860-31563526C7AA}" destId="{2D1186B3-8F76-4CA0-B22A-26C233D53517}" srcOrd="1" destOrd="0" presId="urn:microsoft.com/office/officeart/2005/8/layout/orgChart1"/>
    <dgm:cxn modelId="{C9A139EF-B39E-4B1B-9F27-5856E016D452}" type="presParOf" srcId="{A546831B-4515-43EA-BC0A-5E23E53E01FB}" destId="{532B5B5D-63C6-46A1-9177-4EE33355B03A}" srcOrd="1" destOrd="0" presId="urn:microsoft.com/office/officeart/2005/8/layout/orgChart1"/>
    <dgm:cxn modelId="{0E4AC6BE-108A-4C57-8798-09EF99ECD0E0}" type="presParOf" srcId="{532B5B5D-63C6-46A1-9177-4EE33355B03A}" destId="{7490C180-5531-4B19-A7A7-F6E7317E17EB}" srcOrd="0" destOrd="0" presId="urn:microsoft.com/office/officeart/2005/8/layout/orgChart1"/>
    <dgm:cxn modelId="{252A77D6-A544-4AEC-9B07-190B84451F75}" type="presParOf" srcId="{532B5B5D-63C6-46A1-9177-4EE33355B03A}" destId="{B006651B-58FF-41C1-B617-112CFC3B8001}" srcOrd="1" destOrd="0" presId="urn:microsoft.com/office/officeart/2005/8/layout/orgChart1"/>
    <dgm:cxn modelId="{592A3311-2783-4DE6-BCD3-EC03880549D0}" type="presParOf" srcId="{B006651B-58FF-41C1-B617-112CFC3B8001}" destId="{61D2D357-2585-4E4D-833D-732890181F11}" srcOrd="0" destOrd="0" presId="urn:microsoft.com/office/officeart/2005/8/layout/orgChart1"/>
    <dgm:cxn modelId="{B67A655A-BB8C-4DC6-86B7-AEE9047962B1}" type="presParOf" srcId="{61D2D357-2585-4E4D-833D-732890181F11}" destId="{C962D37E-02FB-495C-8F62-76FFADFBEEF9}" srcOrd="0" destOrd="0" presId="urn:microsoft.com/office/officeart/2005/8/layout/orgChart1"/>
    <dgm:cxn modelId="{8EB3C3EF-B99D-42B3-BA78-1D86E8561D1D}" type="presParOf" srcId="{61D2D357-2585-4E4D-833D-732890181F11}" destId="{E5F35C78-F198-4DF7-927C-0FCB97B0AC05}" srcOrd="1" destOrd="0" presId="urn:microsoft.com/office/officeart/2005/8/layout/orgChart1"/>
    <dgm:cxn modelId="{0517991F-B5A5-4667-B157-6B8E8B20D62E}" type="presParOf" srcId="{B006651B-58FF-41C1-B617-112CFC3B8001}" destId="{E5329A36-1A0E-4FFB-86B9-8BDCBE3F0851}" srcOrd="1" destOrd="0" presId="urn:microsoft.com/office/officeart/2005/8/layout/orgChart1"/>
    <dgm:cxn modelId="{D1E7E059-A682-45F7-8064-5BF41A94D4EA}" type="presParOf" srcId="{B006651B-58FF-41C1-B617-112CFC3B8001}" destId="{0601B140-FEF8-4D7D-BD3D-F37FC61F59B9}" srcOrd="2" destOrd="0" presId="urn:microsoft.com/office/officeart/2005/8/layout/orgChart1"/>
    <dgm:cxn modelId="{2A3D8D2D-E3A3-4D1D-8575-82553C5FA22C}" type="presParOf" srcId="{532B5B5D-63C6-46A1-9177-4EE33355B03A}" destId="{F3FA0FEC-8370-4301-BF6C-4B4B0231FCB2}" srcOrd="2" destOrd="0" presId="urn:microsoft.com/office/officeart/2005/8/layout/orgChart1"/>
    <dgm:cxn modelId="{A0D7303B-1DBC-40D6-BFB1-CAD51520188B}" type="presParOf" srcId="{532B5B5D-63C6-46A1-9177-4EE33355B03A}" destId="{28EB37AD-56A2-4E3F-A62E-6DD9B9B9147B}" srcOrd="3" destOrd="0" presId="urn:microsoft.com/office/officeart/2005/8/layout/orgChart1"/>
    <dgm:cxn modelId="{5B6791BC-98D3-4B40-85C7-0D481977063A}" type="presParOf" srcId="{28EB37AD-56A2-4E3F-A62E-6DD9B9B9147B}" destId="{8A3CBA0D-51D7-4194-BAB7-2A86227D4181}" srcOrd="0" destOrd="0" presId="urn:microsoft.com/office/officeart/2005/8/layout/orgChart1"/>
    <dgm:cxn modelId="{A037B0BE-1CC3-4555-A54C-D0310235718A}" type="presParOf" srcId="{8A3CBA0D-51D7-4194-BAB7-2A86227D4181}" destId="{66FA043E-5354-41F8-AAA0-5859FBE80C86}" srcOrd="0" destOrd="0" presId="urn:microsoft.com/office/officeart/2005/8/layout/orgChart1"/>
    <dgm:cxn modelId="{37360645-F566-4CD3-9D52-0991BA4670C1}" type="presParOf" srcId="{8A3CBA0D-51D7-4194-BAB7-2A86227D4181}" destId="{7C0E7BA1-6676-4471-B2D7-62B4BAE12234}" srcOrd="1" destOrd="0" presId="urn:microsoft.com/office/officeart/2005/8/layout/orgChart1"/>
    <dgm:cxn modelId="{EF066BF6-26F7-420B-86C2-D45279C41F77}" type="presParOf" srcId="{28EB37AD-56A2-4E3F-A62E-6DD9B9B9147B}" destId="{E2797593-0A68-49B0-9AD3-F84D4384C7E7}" srcOrd="1" destOrd="0" presId="urn:microsoft.com/office/officeart/2005/8/layout/orgChart1"/>
    <dgm:cxn modelId="{5862F9B1-D802-40F1-A702-AF2FAAA441DD}" type="presParOf" srcId="{28EB37AD-56A2-4E3F-A62E-6DD9B9B9147B}" destId="{9041E1F8-01DB-45A8-98D3-8AD819BACE1C}" srcOrd="2" destOrd="0" presId="urn:microsoft.com/office/officeart/2005/8/layout/orgChart1"/>
    <dgm:cxn modelId="{586E8500-795E-4BC3-9DCB-D2B6F45B1906}" type="presParOf" srcId="{532B5B5D-63C6-46A1-9177-4EE33355B03A}" destId="{F161E717-7272-46F9-8FDB-CF2B581C2406}" srcOrd="4" destOrd="0" presId="urn:microsoft.com/office/officeart/2005/8/layout/orgChart1"/>
    <dgm:cxn modelId="{BDD9F71C-D34E-4A69-9AAF-FF86426AFFC5}" type="presParOf" srcId="{532B5B5D-63C6-46A1-9177-4EE33355B03A}" destId="{7ED8F4AD-FAAA-4BA1-877D-2C52319497E9}" srcOrd="5" destOrd="0" presId="urn:microsoft.com/office/officeart/2005/8/layout/orgChart1"/>
    <dgm:cxn modelId="{385FAE51-9B9C-43C6-88A5-80B313C0FAB2}" type="presParOf" srcId="{7ED8F4AD-FAAA-4BA1-877D-2C52319497E9}" destId="{72058B9A-B04F-48AC-A61D-4455982D95BD}" srcOrd="0" destOrd="0" presId="urn:microsoft.com/office/officeart/2005/8/layout/orgChart1"/>
    <dgm:cxn modelId="{A7EF85FE-BD3A-48DE-9E90-D77951CB42D9}" type="presParOf" srcId="{72058B9A-B04F-48AC-A61D-4455982D95BD}" destId="{B9F5E03E-2913-41E2-A5B4-256D74BFFA73}" srcOrd="0" destOrd="0" presId="urn:microsoft.com/office/officeart/2005/8/layout/orgChart1"/>
    <dgm:cxn modelId="{6D60A3DC-EDE6-49BC-862F-DF2AF6FC3042}" type="presParOf" srcId="{72058B9A-B04F-48AC-A61D-4455982D95BD}" destId="{CDF8A2F8-4601-41FB-B95E-54416CC38B73}" srcOrd="1" destOrd="0" presId="urn:microsoft.com/office/officeart/2005/8/layout/orgChart1"/>
    <dgm:cxn modelId="{109AF8E0-C6E6-4A2F-B8E8-788540C17981}" type="presParOf" srcId="{7ED8F4AD-FAAA-4BA1-877D-2C52319497E9}" destId="{10140759-303F-44A9-8783-8271DD7D2E00}" srcOrd="1" destOrd="0" presId="urn:microsoft.com/office/officeart/2005/8/layout/orgChart1"/>
    <dgm:cxn modelId="{1EC37F8F-4123-4171-876A-ACA6CC59402E}" type="presParOf" srcId="{7ED8F4AD-FAAA-4BA1-877D-2C52319497E9}" destId="{93D73211-4FB0-40CF-BF45-D27506486819}" srcOrd="2" destOrd="0" presId="urn:microsoft.com/office/officeart/2005/8/layout/orgChart1"/>
    <dgm:cxn modelId="{04D46FEA-1254-4E64-9D5E-365686182D42}" type="presParOf" srcId="{532B5B5D-63C6-46A1-9177-4EE33355B03A}" destId="{74048CD5-F393-4F94-9FCB-73DE8CFD2D08}" srcOrd="6" destOrd="0" presId="urn:microsoft.com/office/officeart/2005/8/layout/orgChart1"/>
    <dgm:cxn modelId="{FFF03A77-45A1-4A23-8B3A-AABFA714193C}" type="presParOf" srcId="{532B5B5D-63C6-46A1-9177-4EE33355B03A}" destId="{1EA867D3-9FDA-493C-BDDB-91E7FA4A0C23}" srcOrd="7" destOrd="0" presId="urn:microsoft.com/office/officeart/2005/8/layout/orgChart1"/>
    <dgm:cxn modelId="{EBEA21EE-DF4C-4B3E-A1D6-CC2D3B29BE66}" type="presParOf" srcId="{1EA867D3-9FDA-493C-BDDB-91E7FA4A0C23}" destId="{C6F79C49-3C99-4121-84C8-A6D31D0E7E65}" srcOrd="0" destOrd="0" presId="urn:microsoft.com/office/officeart/2005/8/layout/orgChart1"/>
    <dgm:cxn modelId="{BDAF8B00-DF91-4AD7-935E-74241B81F61A}" type="presParOf" srcId="{C6F79C49-3C99-4121-84C8-A6D31D0E7E65}" destId="{D7F456D8-8095-4E42-923E-9FEED06FD3BB}" srcOrd="0" destOrd="0" presId="urn:microsoft.com/office/officeart/2005/8/layout/orgChart1"/>
    <dgm:cxn modelId="{5866C02D-9844-44CF-9164-F46E3235869B}" type="presParOf" srcId="{C6F79C49-3C99-4121-84C8-A6D31D0E7E65}" destId="{70B952D9-FDDB-4613-8E05-B65AE4079F14}" srcOrd="1" destOrd="0" presId="urn:microsoft.com/office/officeart/2005/8/layout/orgChart1"/>
    <dgm:cxn modelId="{93D84BEA-0C2F-436B-AA61-1B20FECCF9DA}" type="presParOf" srcId="{1EA867D3-9FDA-493C-BDDB-91E7FA4A0C23}" destId="{814DBC90-9222-432E-B279-1BCA13826C75}" srcOrd="1" destOrd="0" presId="urn:microsoft.com/office/officeart/2005/8/layout/orgChart1"/>
    <dgm:cxn modelId="{22ABBBA4-301B-431E-8737-EA381E943E2C}" type="presParOf" srcId="{1EA867D3-9FDA-493C-BDDB-91E7FA4A0C23}" destId="{A3408F39-3490-4E54-8DE7-2A79758D5DCB}" srcOrd="2" destOrd="0" presId="urn:microsoft.com/office/officeart/2005/8/layout/orgChart1"/>
    <dgm:cxn modelId="{BC260B51-8C11-4652-A336-813D77743D51}" type="presParOf" srcId="{532B5B5D-63C6-46A1-9177-4EE33355B03A}" destId="{3B492647-D543-4800-881E-E06D6635F91C}" srcOrd="8" destOrd="0" presId="urn:microsoft.com/office/officeart/2005/8/layout/orgChart1"/>
    <dgm:cxn modelId="{95121294-A9A8-401F-ABA7-74DEC3225F75}" type="presParOf" srcId="{532B5B5D-63C6-46A1-9177-4EE33355B03A}" destId="{53FEC56B-4AAE-4948-8665-F8F493F529D0}" srcOrd="9" destOrd="0" presId="urn:microsoft.com/office/officeart/2005/8/layout/orgChart1"/>
    <dgm:cxn modelId="{61F22CF1-FBBB-4275-AF6C-D2C5DE8306CA}" type="presParOf" srcId="{53FEC56B-4AAE-4948-8665-F8F493F529D0}" destId="{DCD02AC5-011B-4792-A0EC-D69CB3D3EB22}" srcOrd="0" destOrd="0" presId="urn:microsoft.com/office/officeart/2005/8/layout/orgChart1"/>
    <dgm:cxn modelId="{2B87099E-78BC-4642-B264-4FC38C14450B}" type="presParOf" srcId="{DCD02AC5-011B-4792-A0EC-D69CB3D3EB22}" destId="{D343B8E1-D1F8-427B-BBC4-8A81EF1BD908}" srcOrd="0" destOrd="0" presId="urn:microsoft.com/office/officeart/2005/8/layout/orgChart1"/>
    <dgm:cxn modelId="{A00C8746-CBF1-4DD0-8A5C-27A964A5D691}" type="presParOf" srcId="{DCD02AC5-011B-4792-A0EC-D69CB3D3EB22}" destId="{638D704C-09B7-45E3-96C9-503321362115}" srcOrd="1" destOrd="0" presId="urn:microsoft.com/office/officeart/2005/8/layout/orgChart1"/>
    <dgm:cxn modelId="{4DC68B3F-8BE0-4047-A4C6-030894A8613B}" type="presParOf" srcId="{53FEC56B-4AAE-4948-8665-F8F493F529D0}" destId="{19FFB80E-7171-4296-9F0E-AF2BDDC5CBC0}" srcOrd="1" destOrd="0" presId="urn:microsoft.com/office/officeart/2005/8/layout/orgChart1"/>
    <dgm:cxn modelId="{B735A1CD-2E5A-4065-968B-25836D2AB2FD}" type="presParOf" srcId="{53FEC56B-4AAE-4948-8665-F8F493F529D0}" destId="{9CB9264E-45C7-4846-8045-2314F9333183}" srcOrd="2" destOrd="0" presId="urn:microsoft.com/office/officeart/2005/8/layout/orgChart1"/>
    <dgm:cxn modelId="{036800FF-8443-4B25-B5F7-53355A4FA063}" type="presParOf" srcId="{A546831B-4515-43EA-BC0A-5E23E53E01FB}" destId="{72142781-6285-4D37-936D-06A047AEC842}" srcOrd="2" destOrd="0" presId="urn:microsoft.com/office/officeart/2005/8/layout/orgChart1"/>
    <dgm:cxn modelId="{A53ADC06-4BD4-4C22-8921-B8E5E008D6A2}" type="presParOf" srcId="{72142781-6285-4D37-936D-06A047AEC842}" destId="{C700F7D5-4017-4742-B68F-140772FF2B60}" srcOrd="0" destOrd="0" presId="urn:microsoft.com/office/officeart/2005/8/layout/orgChart1"/>
    <dgm:cxn modelId="{4C2A032E-BA38-469D-902E-C20348705911}" type="presParOf" srcId="{72142781-6285-4D37-936D-06A047AEC842}" destId="{99394918-3099-45F0-AF9E-15B5905E38DE}" srcOrd="1" destOrd="0" presId="urn:microsoft.com/office/officeart/2005/8/layout/orgChart1"/>
    <dgm:cxn modelId="{F63828F5-A2D8-4D11-9CE4-28B556A9C5CB}" type="presParOf" srcId="{99394918-3099-45F0-AF9E-15B5905E38DE}" destId="{49D190BF-3FA4-44CD-BEAC-937261B084DA}" srcOrd="0" destOrd="0" presId="urn:microsoft.com/office/officeart/2005/8/layout/orgChart1"/>
    <dgm:cxn modelId="{7CA58BB7-55C0-47AA-A729-C2964AD93E94}" type="presParOf" srcId="{49D190BF-3FA4-44CD-BEAC-937261B084DA}" destId="{7D81E743-0B36-4991-A097-025FAB84278A}" srcOrd="0" destOrd="0" presId="urn:microsoft.com/office/officeart/2005/8/layout/orgChart1"/>
    <dgm:cxn modelId="{DF93E701-621B-4989-AA6C-88021D611D01}" type="presParOf" srcId="{49D190BF-3FA4-44CD-BEAC-937261B084DA}" destId="{2296C08A-745A-4A74-8239-4769C83999ED}" srcOrd="1" destOrd="0" presId="urn:microsoft.com/office/officeart/2005/8/layout/orgChart1"/>
    <dgm:cxn modelId="{E6120231-51C7-4630-A33D-D7570E0AD472}" type="presParOf" srcId="{99394918-3099-45F0-AF9E-15B5905E38DE}" destId="{9399AE53-D10C-43CE-980A-140D35286CD1}" srcOrd="1" destOrd="0" presId="urn:microsoft.com/office/officeart/2005/8/layout/orgChart1"/>
    <dgm:cxn modelId="{773C6FFB-7782-4248-8680-A3D7C2CF2F84}" type="presParOf" srcId="{99394918-3099-45F0-AF9E-15B5905E38DE}" destId="{E25A7B06-68F4-4CA3-A4B5-1CF9590973F4}" srcOrd="2" destOrd="0" presId="urn:microsoft.com/office/officeart/2005/8/layout/orgChart1"/>
    <dgm:cxn modelId="{CA69684F-4343-4E79-8A7E-FAD02D278F43}" type="presParOf" srcId="{72142781-6285-4D37-936D-06A047AEC842}" destId="{FFE27755-F532-4B7C-AFDC-5634D853C6DB}" srcOrd="2" destOrd="0" presId="urn:microsoft.com/office/officeart/2005/8/layout/orgChart1"/>
    <dgm:cxn modelId="{F5E2EFFE-0F7E-4267-BEF6-34A303518C84}" type="presParOf" srcId="{72142781-6285-4D37-936D-06A047AEC842}" destId="{6FB751FF-FD9D-4930-B2AC-5C7F017A0D51}" srcOrd="3" destOrd="0" presId="urn:microsoft.com/office/officeart/2005/8/layout/orgChart1"/>
    <dgm:cxn modelId="{D3168D22-6B26-4572-B178-AF028523B5E8}" type="presParOf" srcId="{6FB751FF-FD9D-4930-B2AC-5C7F017A0D51}" destId="{343D561D-B1DB-4E67-9ECC-8DB7C6A6DA92}" srcOrd="0" destOrd="0" presId="urn:microsoft.com/office/officeart/2005/8/layout/orgChart1"/>
    <dgm:cxn modelId="{203339ED-19FA-4C09-A6DF-7078362F010B}" type="presParOf" srcId="{343D561D-B1DB-4E67-9ECC-8DB7C6A6DA92}" destId="{1489A64D-A4B5-4C6D-A933-F172E338E9D5}" srcOrd="0" destOrd="0" presId="urn:microsoft.com/office/officeart/2005/8/layout/orgChart1"/>
    <dgm:cxn modelId="{6532DFD9-9D5D-4725-9AA1-CB3C2BDEA264}" type="presParOf" srcId="{343D561D-B1DB-4E67-9ECC-8DB7C6A6DA92}" destId="{8E9EA4FA-BDA0-43F2-9847-806A7E2982BC}" srcOrd="1" destOrd="0" presId="urn:microsoft.com/office/officeart/2005/8/layout/orgChart1"/>
    <dgm:cxn modelId="{F6F93C57-D517-4A43-8D64-2D137EB9AAE7}" type="presParOf" srcId="{6FB751FF-FD9D-4930-B2AC-5C7F017A0D51}" destId="{CE272ED2-CFCA-44AD-B295-A0AD48246AA6}" srcOrd="1" destOrd="0" presId="urn:microsoft.com/office/officeart/2005/8/layout/orgChart1"/>
    <dgm:cxn modelId="{4D24C3BF-726D-41E9-95CE-E4A79F556514}" type="presParOf" srcId="{6FB751FF-FD9D-4930-B2AC-5C7F017A0D51}" destId="{392467D0-BC5C-4DEF-977C-E033F3FA3AE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2097DB-E83E-4733-9035-9D4DFF368FA3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85250E1-9598-4F36-9EC2-6ABED4852900}">
      <dgm:prSet phldrT="[Texto]"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Director(a) para un </a:t>
          </a:r>
          <a:b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Desarrollo 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Compacto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153BE11-2CA8-4614-89A9-43DE91D6A45D}" type="parTrans" cxnId="{40A717F3-9600-44FA-A943-1FDE5EA561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E552C5F-2C65-4A40-A935-D8BA218B6934}" type="sibTrans" cxnId="{40A717F3-9600-44FA-A943-1FDE5EA5616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ABE3904-A747-4047-8E53-F5D5CF7222D0}">
      <dgm:prSet custT="1"/>
      <dgm:spPr/>
      <dgm:t>
        <a:bodyPr/>
        <a:lstStyle/>
        <a:p>
          <a:r>
            <a:rPr lang="es-MX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Servicios e </a:t>
          </a:r>
          <a:r>
            <a:rPr lang="es-MX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Industria</a:t>
          </a:r>
          <a:endParaRPr lang="es-MX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F01186-1A94-421A-96B6-E6D99A9A3D7A}" type="parTrans" cxnId="{51BD8D7B-9F80-44FC-868C-CE075804DA93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D5007B8-074B-4914-9C12-2671EDEA9DD0}" type="sibTrans" cxnId="{51BD8D7B-9F80-44FC-868C-CE075804DA93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96663D93-5C0B-463B-AF39-9C8BBCF9C17F}">
      <dgm:prSet custT="1"/>
      <dgm:spPr/>
      <dgm:t>
        <a:bodyPr/>
        <a:lstStyle/>
        <a:p>
          <a:r>
            <a:rPr lang="es-ES" sz="1200" dirty="0" smtClean="0"/>
            <a:t>Coordinador(a) de Comercio </a:t>
          </a:r>
          <a:r>
            <a:rPr lang="es-ES" sz="1200" dirty="0" smtClean="0"/>
            <a:t>Multifamiliar</a:t>
          </a:r>
          <a:endParaRPr lang="es-ES" sz="1200" dirty="0">
            <a:solidFill>
              <a:schemeClr val="tx1"/>
            </a:solidFill>
          </a:endParaRPr>
        </a:p>
      </dgm:t>
    </dgm:pt>
    <dgm:pt modelId="{BE64BBA9-4C9A-4C13-BF4C-35246C5DBBB5}" type="parTrans" cxnId="{14C994D7-24C4-4802-8F0D-AAA527BB678E}">
      <dgm:prSet/>
      <dgm:spPr/>
      <dgm:t>
        <a:bodyPr/>
        <a:lstStyle/>
        <a:p>
          <a:endParaRPr lang="es-ES"/>
        </a:p>
      </dgm:t>
    </dgm:pt>
    <dgm:pt modelId="{D315DF2F-10E2-4CD2-82FA-09C0981842E8}" type="sibTrans" cxnId="{14C994D7-24C4-4802-8F0D-AAA527BB678E}">
      <dgm:prSet/>
      <dgm:spPr/>
      <dgm:t>
        <a:bodyPr/>
        <a:lstStyle/>
        <a:p>
          <a:endParaRPr lang="es-ES"/>
        </a:p>
      </dgm:t>
    </dgm:pt>
    <dgm:pt modelId="{8923BAFA-69B9-4FAD-8369-D7C0CCD22A77}" type="asst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dirty="0">
            <a:solidFill>
              <a:schemeClr val="tx1"/>
            </a:solidFill>
          </a:endParaRPr>
        </a:p>
      </dgm:t>
    </dgm:pt>
    <dgm:pt modelId="{A0799A8D-B417-4BAB-8284-98833C762E4A}" type="parTrans" cxnId="{77BC7804-01A1-4696-A0B1-085B94E0E14A}">
      <dgm:prSet/>
      <dgm:spPr/>
      <dgm:t>
        <a:bodyPr/>
        <a:lstStyle/>
        <a:p>
          <a:endParaRPr lang="es-ES"/>
        </a:p>
      </dgm:t>
    </dgm:pt>
    <dgm:pt modelId="{A4232296-A306-4505-ADD3-A55E1DFF43FC}" type="sibTrans" cxnId="{77BC7804-01A1-4696-A0B1-085B94E0E14A}">
      <dgm:prSet/>
      <dgm:spPr/>
      <dgm:t>
        <a:bodyPr/>
        <a:lstStyle/>
        <a:p>
          <a:endParaRPr lang="es-ES"/>
        </a:p>
      </dgm:t>
    </dgm:pt>
    <dgm:pt modelId="{17E3DEFF-722D-4B80-BA3C-F775159B26EF}" type="asst">
      <dgm:prSet custT="1"/>
      <dgm:spPr/>
      <dgm:t>
        <a:bodyPr/>
        <a:lstStyle/>
        <a:p>
          <a:r>
            <a:rPr lang="es-ES" sz="1200" dirty="0" smtClean="0"/>
            <a:t>Analistas</a:t>
          </a:r>
          <a:endParaRPr lang="es-ES" sz="1200" dirty="0" smtClean="0"/>
        </a:p>
      </dgm:t>
    </dgm:pt>
    <dgm:pt modelId="{D2861B91-7EB4-4215-8987-0A2840210EAC}" type="parTrans" cxnId="{41CBAF30-8A96-45DC-BEB7-1918D233C034}">
      <dgm:prSet/>
      <dgm:spPr/>
      <dgm:t>
        <a:bodyPr/>
        <a:lstStyle/>
        <a:p>
          <a:endParaRPr lang="es-ES"/>
        </a:p>
      </dgm:t>
    </dgm:pt>
    <dgm:pt modelId="{29EF2CB1-9B7B-4508-87E4-606F28074CE0}" type="sibTrans" cxnId="{41CBAF30-8A96-45DC-BEB7-1918D233C034}">
      <dgm:prSet/>
      <dgm:spPr/>
      <dgm:t>
        <a:bodyPr/>
        <a:lstStyle/>
        <a:p>
          <a:endParaRPr lang="es-ES"/>
        </a:p>
      </dgm:t>
    </dgm:pt>
    <dgm:pt modelId="{C1E94A81-A7AD-48D0-AE58-622EC1CED843}" type="asst">
      <dgm:prSet custT="1"/>
      <dgm:spPr/>
      <dgm:t>
        <a:bodyPr/>
        <a:lstStyle/>
        <a:p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Supervisor(a) de Área </a:t>
          </a:r>
          <a:b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</a:t>
          </a: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Ventanilla</a:t>
          </a:r>
          <a:endParaRPr lang="es-ES_tradnl" alt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D5088F-7B60-42E4-A65C-A349C44BB35C}" type="parTrans" cxnId="{518187EE-94B3-415D-B762-AD4D5A0D5313}">
      <dgm:prSet/>
      <dgm:spPr/>
      <dgm:t>
        <a:bodyPr/>
        <a:lstStyle/>
        <a:p>
          <a:endParaRPr lang="es-ES"/>
        </a:p>
      </dgm:t>
    </dgm:pt>
    <dgm:pt modelId="{3C457FBD-F961-4331-9192-058D3A16927A}" type="sibTrans" cxnId="{518187EE-94B3-415D-B762-AD4D5A0D5313}">
      <dgm:prSet/>
      <dgm:spPr/>
      <dgm:t>
        <a:bodyPr/>
        <a:lstStyle/>
        <a:p>
          <a:endParaRPr lang="es-ES"/>
        </a:p>
      </dgm:t>
    </dgm:pt>
    <dgm:pt modelId="{973E4F78-0D97-438C-B6EB-50E0868F5BF7}" type="asst">
      <dgm:prSet custT="1"/>
      <dgm:spPr/>
      <dgm:t>
        <a:bodyPr/>
        <a:lstStyle/>
        <a:p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MX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3968B93-6003-4708-A149-8D488E45572E}" type="parTrans" cxnId="{9B459931-77B8-4E86-AD10-0A03993298F7}">
      <dgm:prSet/>
      <dgm:spPr/>
      <dgm:t>
        <a:bodyPr/>
        <a:lstStyle/>
        <a:p>
          <a:endParaRPr lang="es-ES"/>
        </a:p>
      </dgm:t>
    </dgm:pt>
    <dgm:pt modelId="{EA7E7E02-EE7B-4B27-8375-71FF94E33E4B}" type="sibTrans" cxnId="{9B459931-77B8-4E86-AD10-0A03993298F7}">
      <dgm:prSet/>
      <dgm:spPr/>
      <dgm:t>
        <a:bodyPr/>
        <a:lstStyle/>
        <a:p>
          <a:endParaRPr lang="es-ES"/>
        </a:p>
      </dgm:t>
    </dgm:pt>
    <dgm:pt modelId="{44D16C6D-FFD8-4F12-8A66-7C90F24BB3AD}" type="pres">
      <dgm:prSet presAssocID="{EF2097DB-E83E-4733-9035-9D4DFF368F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9DF6628-7C74-4477-986C-38BC8419E114}" type="pres">
      <dgm:prSet presAssocID="{D85250E1-9598-4F36-9EC2-6ABED4852900}" presName="hierRoot1" presStyleCnt="0">
        <dgm:presLayoutVars>
          <dgm:hierBranch val="init"/>
        </dgm:presLayoutVars>
      </dgm:prSet>
      <dgm:spPr/>
    </dgm:pt>
    <dgm:pt modelId="{1E96FC96-5646-47A5-AA72-BDBFBA00868F}" type="pres">
      <dgm:prSet presAssocID="{D85250E1-9598-4F36-9EC2-6ABED4852900}" presName="rootComposite1" presStyleCnt="0"/>
      <dgm:spPr/>
    </dgm:pt>
    <dgm:pt modelId="{1DDF3341-169C-4EFE-ADBA-38B1A87931C8}" type="pres">
      <dgm:prSet presAssocID="{D85250E1-9598-4F36-9EC2-6ABED4852900}" presName="rootText1" presStyleLbl="node0" presStyleIdx="0" presStyleCnt="1" custScaleX="137958" custScaleY="135355" custLinFactNeighborY="-686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B1C86-6DF2-4929-A8F1-B6C40777036D}" type="pres">
      <dgm:prSet presAssocID="{D85250E1-9598-4F36-9EC2-6ABED485290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F600D0D-B0D5-4A5D-8F7F-0D436687B28C}" type="pres">
      <dgm:prSet presAssocID="{D85250E1-9598-4F36-9EC2-6ABED4852900}" presName="hierChild2" presStyleCnt="0"/>
      <dgm:spPr/>
    </dgm:pt>
    <dgm:pt modelId="{B5A7ABBF-033A-4DBF-8ABD-8BAC48028798}" type="pres">
      <dgm:prSet presAssocID="{57F01186-1A94-421A-96B6-E6D99A9A3D7A}" presName="Name37" presStyleLbl="parChTrans1D2" presStyleIdx="0" presStyleCnt="6"/>
      <dgm:spPr/>
      <dgm:t>
        <a:bodyPr/>
        <a:lstStyle/>
        <a:p>
          <a:endParaRPr lang="es-ES"/>
        </a:p>
      </dgm:t>
    </dgm:pt>
    <dgm:pt modelId="{6150C006-D0A3-4857-A53C-E8CA145DEB5F}" type="pres">
      <dgm:prSet presAssocID="{EABE3904-A747-4047-8E53-F5D5CF7222D0}" presName="hierRoot2" presStyleCnt="0">
        <dgm:presLayoutVars>
          <dgm:hierBranch val="init"/>
        </dgm:presLayoutVars>
      </dgm:prSet>
      <dgm:spPr/>
    </dgm:pt>
    <dgm:pt modelId="{43E62C7B-FC03-4153-AD61-66BAEF25CE26}" type="pres">
      <dgm:prSet presAssocID="{EABE3904-A747-4047-8E53-F5D5CF7222D0}" presName="rootComposite" presStyleCnt="0"/>
      <dgm:spPr/>
    </dgm:pt>
    <dgm:pt modelId="{9DF0B0FE-8D8F-4BD4-911A-719A27BDAF8E}" type="pres">
      <dgm:prSet presAssocID="{EABE3904-A747-4047-8E53-F5D5CF7222D0}" presName="rootText" presStyleLbl="node2" presStyleIdx="0" presStyleCnt="2" custScaleX="98579" custScaleY="119737" custLinFactNeighborY="374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AB1D63-14F3-45A6-99D5-DD499DB7824D}" type="pres">
      <dgm:prSet presAssocID="{EABE3904-A747-4047-8E53-F5D5CF7222D0}" presName="rootConnector" presStyleLbl="node2" presStyleIdx="0" presStyleCnt="2"/>
      <dgm:spPr/>
      <dgm:t>
        <a:bodyPr/>
        <a:lstStyle/>
        <a:p>
          <a:endParaRPr lang="es-ES"/>
        </a:p>
      </dgm:t>
    </dgm:pt>
    <dgm:pt modelId="{05F231FF-AC16-498D-8E8F-CEBA8C9E8C18}" type="pres">
      <dgm:prSet presAssocID="{EABE3904-A747-4047-8E53-F5D5CF7222D0}" presName="hierChild4" presStyleCnt="0"/>
      <dgm:spPr/>
    </dgm:pt>
    <dgm:pt modelId="{5B7C6172-88E4-49E9-932A-89CCAAB71C71}" type="pres">
      <dgm:prSet presAssocID="{EABE3904-A747-4047-8E53-F5D5CF7222D0}" presName="hierChild5" presStyleCnt="0"/>
      <dgm:spPr/>
    </dgm:pt>
    <dgm:pt modelId="{0F88E928-5C98-4BE4-8EEE-E8A4C00BC2F6}" type="pres">
      <dgm:prSet presAssocID="{BE64BBA9-4C9A-4C13-BF4C-35246C5DBBB5}" presName="Name37" presStyleLbl="parChTrans1D2" presStyleIdx="1" presStyleCnt="6"/>
      <dgm:spPr/>
      <dgm:t>
        <a:bodyPr/>
        <a:lstStyle/>
        <a:p>
          <a:endParaRPr lang="es-ES"/>
        </a:p>
      </dgm:t>
    </dgm:pt>
    <dgm:pt modelId="{DEF77E7C-15AD-4A3C-8F31-1A9FAFDCB83B}" type="pres">
      <dgm:prSet presAssocID="{96663D93-5C0B-463B-AF39-9C8BBCF9C17F}" presName="hierRoot2" presStyleCnt="0">
        <dgm:presLayoutVars>
          <dgm:hierBranch val="init"/>
        </dgm:presLayoutVars>
      </dgm:prSet>
      <dgm:spPr/>
    </dgm:pt>
    <dgm:pt modelId="{42819F07-0E58-450B-8ADF-8C5705F35FF1}" type="pres">
      <dgm:prSet presAssocID="{96663D93-5C0B-463B-AF39-9C8BBCF9C17F}" presName="rootComposite" presStyleCnt="0"/>
      <dgm:spPr/>
    </dgm:pt>
    <dgm:pt modelId="{047E8B89-0B54-4CF4-9FA5-C616C6F9474D}" type="pres">
      <dgm:prSet presAssocID="{96663D93-5C0B-463B-AF39-9C8BBCF9C17F}" presName="rootText" presStyleLbl="node2" presStyleIdx="1" presStyleCnt="2" custScaleY="119737" custLinFactNeighborY="374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8551E1-4B46-4693-BA69-A35BF7C82BA7}" type="pres">
      <dgm:prSet presAssocID="{96663D93-5C0B-463B-AF39-9C8BBCF9C17F}" presName="rootConnector" presStyleLbl="node2" presStyleIdx="1" presStyleCnt="2"/>
      <dgm:spPr/>
      <dgm:t>
        <a:bodyPr/>
        <a:lstStyle/>
        <a:p>
          <a:endParaRPr lang="es-ES"/>
        </a:p>
      </dgm:t>
    </dgm:pt>
    <dgm:pt modelId="{6B3CA436-E491-43E0-9A9C-012C3EC23EA0}" type="pres">
      <dgm:prSet presAssocID="{96663D93-5C0B-463B-AF39-9C8BBCF9C17F}" presName="hierChild4" presStyleCnt="0"/>
      <dgm:spPr/>
    </dgm:pt>
    <dgm:pt modelId="{85D55801-E06F-4903-8EF1-3491A5099DFA}" type="pres">
      <dgm:prSet presAssocID="{96663D93-5C0B-463B-AF39-9C8BBCF9C17F}" presName="hierChild5" presStyleCnt="0"/>
      <dgm:spPr/>
    </dgm:pt>
    <dgm:pt modelId="{95B81725-2628-4AA2-B9D2-8898553729AF}" type="pres">
      <dgm:prSet presAssocID="{D85250E1-9598-4F36-9EC2-6ABED4852900}" presName="hierChild3" presStyleCnt="0"/>
      <dgm:spPr/>
    </dgm:pt>
    <dgm:pt modelId="{B7519DD6-D32C-4DD5-9D67-36527D704FF5}" type="pres">
      <dgm:prSet presAssocID="{D2861B91-7EB4-4215-8987-0A2840210EAC}" presName="Name111" presStyleLbl="parChTrans1D2" presStyleIdx="2" presStyleCnt="6"/>
      <dgm:spPr/>
      <dgm:t>
        <a:bodyPr/>
        <a:lstStyle/>
        <a:p>
          <a:endParaRPr lang="es-ES"/>
        </a:p>
      </dgm:t>
    </dgm:pt>
    <dgm:pt modelId="{7F165F36-A0F4-4E8D-B378-DF3CABFB2BEB}" type="pres">
      <dgm:prSet presAssocID="{17E3DEFF-722D-4B80-BA3C-F775159B26EF}" presName="hierRoot3" presStyleCnt="0">
        <dgm:presLayoutVars>
          <dgm:hierBranch val="init"/>
        </dgm:presLayoutVars>
      </dgm:prSet>
      <dgm:spPr/>
    </dgm:pt>
    <dgm:pt modelId="{13FD7A72-1770-4CFB-A38B-B20723E89719}" type="pres">
      <dgm:prSet presAssocID="{17E3DEFF-722D-4B80-BA3C-F775159B26EF}" presName="rootComposite3" presStyleCnt="0"/>
      <dgm:spPr/>
    </dgm:pt>
    <dgm:pt modelId="{C1C8C0D9-6C25-4F3E-8CC2-C1EC697A2D4E}" type="pres">
      <dgm:prSet presAssocID="{17E3DEFF-722D-4B80-BA3C-F775159B26EF}" presName="rootText3" presStyleLbl="asst1" presStyleIdx="0" presStyleCnt="4" custScaleX="111928" custScaleY="103165" custLinFactNeighborX="-4140" custLinFactNeighborY="-35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D1822D-DA54-484F-82C8-2DF3832F1DFC}" type="pres">
      <dgm:prSet presAssocID="{17E3DEFF-722D-4B80-BA3C-F775159B26EF}" presName="rootConnector3" presStyleLbl="asst1" presStyleIdx="0" presStyleCnt="4"/>
      <dgm:spPr/>
      <dgm:t>
        <a:bodyPr/>
        <a:lstStyle/>
        <a:p>
          <a:endParaRPr lang="es-ES"/>
        </a:p>
      </dgm:t>
    </dgm:pt>
    <dgm:pt modelId="{66D06678-2470-4AA0-A5ED-BF0DB3C7E491}" type="pres">
      <dgm:prSet presAssocID="{17E3DEFF-722D-4B80-BA3C-F775159B26EF}" presName="hierChild6" presStyleCnt="0"/>
      <dgm:spPr/>
    </dgm:pt>
    <dgm:pt modelId="{EEDC9078-CC84-4639-80CD-78E658C0F740}" type="pres">
      <dgm:prSet presAssocID="{17E3DEFF-722D-4B80-BA3C-F775159B26EF}" presName="hierChild7" presStyleCnt="0"/>
      <dgm:spPr/>
    </dgm:pt>
    <dgm:pt modelId="{A2CC9497-8D78-42DF-B1C8-4D01B73DCC91}" type="pres">
      <dgm:prSet presAssocID="{23968B93-6003-4708-A149-8D488E45572E}" presName="Name111" presStyleLbl="parChTrans1D2" presStyleIdx="3" presStyleCnt="6"/>
      <dgm:spPr/>
      <dgm:t>
        <a:bodyPr/>
        <a:lstStyle/>
        <a:p>
          <a:endParaRPr lang="es-ES"/>
        </a:p>
      </dgm:t>
    </dgm:pt>
    <dgm:pt modelId="{F15559D2-7747-43C4-96A7-1E249BCE1B0B}" type="pres">
      <dgm:prSet presAssocID="{973E4F78-0D97-438C-B6EB-50E0868F5BF7}" presName="hierRoot3" presStyleCnt="0">
        <dgm:presLayoutVars>
          <dgm:hierBranch val="init"/>
        </dgm:presLayoutVars>
      </dgm:prSet>
      <dgm:spPr/>
    </dgm:pt>
    <dgm:pt modelId="{1ACB141B-ADD8-4613-A86E-83B8A3495CA3}" type="pres">
      <dgm:prSet presAssocID="{973E4F78-0D97-438C-B6EB-50E0868F5BF7}" presName="rootComposite3" presStyleCnt="0"/>
      <dgm:spPr/>
    </dgm:pt>
    <dgm:pt modelId="{60B41883-7495-4890-9785-2C6E9982AF79}" type="pres">
      <dgm:prSet presAssocID="{973E4F78-0D97-438C-B6EB-50E0868F5BF7}" presName="rootText3" presStyleLbl="asst1" presStyleIdx="1" presStyleCnt="4" custScaleX="111928" custScaleY="103165" custLinFactNeighborX="-242" custLinFactNeighborY="-41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43DB81-B82F-4707-AE9D-C3F6EFEF2A45}" type="pres">
      <dgm:prSet presAssocID="{973E4F78-0D97-438C-B6EB-50E0868F5BF7}" presName="rootConnector3" presStyleLbl="asst1" presStyleIdx="1" presStyleCnt="4"/>
      <dgm:spPr/>
      <dgm:t>
        <a:bodyPr/>
        <a:lstStyle/>
        <a:p>
          <a:endParaRPr lang="es-ES"/>
        </a:p>
      </dgm:t>
    </dgm:pt>
    <dgm:pt modelId="{BC066830-006A-4B82-96EE-CC4380E8C46E}" type="pres">
      <dgm:prSet presAssocID="{973E4F78-0D97-438C-B6EB-50E0868F5BF7}" presName="hierChild6" presStyleCnt="0"/>
      <dgm:spPr/>
    </dgm:pt>
    <dgm:pt modelId="{DB3BA9AB-57DD-49A3-B7EC-CCDFAE05BB0A}" type="pres">
      <dgm:prSet presAssocID="{973E4F78-0D97-438C-B6EB-50E0868F5BF7}" presName="hierChild7" presStyleCnt="0"/>
      <dgm:spPr/>
    </dgm:pt>
    <dgm:pt modelId="{6494A3DC-8E22-4249-A971-A52753AAC8E5}" type="pres">
      <dgm:prSet presAssocID="{A0799A8D-B417-4BAB-8284-98833C762E4A}" presName="Name111" presStyleLbl="parChTrans1D2" presStyleIdx="4" presStyleCnt="6"/>
      <dgm:spPr/>
      <dgm:t>
        <a:bodyPr/>
        <a:lstStyle/>
        <a:p>
          <a:endParaRPr lang="es-ES"/>
        </a:p>
      </dgm:t>
    </dgm:pt>
    <dgm:pt modelId="{8792B5EF-E8C0-4D80-A341-3E4F14D9CC6C}" type="pres">
      <dgm:prSet presAssocID="{8923BAFA-69B9-4FAD-8369-D7C0CCD22A77}" presName="hierRoot3" presStyleCnt="0">
        <dgm:presLayoutVars>
          <dgm:hierBranch val="init"/>
        </dgm:presLayoutVars>
      </dgm:prSet>
      <dgm:spPr/>
    </dgm:pt>
    <dgm:pt modelId="{69202A47-1844-42AB-B861-9E6C8FCAEF83}" type="pres">
      <dgm:prSet presAssocID="{8923BAFA-69B9-4FAD-8369-D7C0CCD22A77}" presName="rootComposite3" presStyleCnt="0"/>
      <dgm:spPr/>
    </dgm:pt>
    <dgm:pt modelId="{72D900CB-EBFF-4F31-903B-D4A0A5359658}" type="pres">
      <dgm:prSet presAssocID="{8923BAFA-69B9-4FAD-8369-D7C0CCD22A77}" presName="rootText3" presStyleLbl="asst1" presStyleIdx="2" presStyleCnt="4" custScaleX="111928" custScaleY="103165" custLinFactNeighborX="-5580" custLinFactNeighborY="-75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8B0B48-80F1-4196-87FF-C38388ADE939}" type="pres">
      <dgm:prSet presAssocID="{8923BAFA-69B9-4FAD-8369-D7C0CCD22A77}" presName="rootConnector3" presStyleLbl="asst1" presStyleIdx="2" presStyleCnt="4"/>
      <dgm:spPr/>
      <dgm:t>
        <a:bodyPr/>
        <a:lstStyle/>
        <a:p>
          <a:endParaRPr lang="es-ES"/>
        </a:p>
      </dgm:t>
    </dgm:pt>
    <dgm:pt modelId="{0EE1DD7F-4BEB-4B07-86E5-F9704209EA9A}" type="pres">
      <dgm:prSet presAssocID="{8923BAFA-69B9-4FAD-8369-D7C0CCD22A77}" presName="hierChild6" presStyleCnt="0"/>
      <dgm:spPr/>
    </dgm:pt>
    <dgm:pt modelId="{AED436BD-2DE0-4C19-A9EE-8315757E8DF2}" type="pres">
      <dgm:prSet presAssocID="{8923BAFA-69B9-4FAD-8369-D7C0CCD22A77}" presName="hierChild7" presStyleCnt="0"/>
      <dgm:spPr/>
    </dgm:pt>
    <dgm:pt modelId="{CA734BFA-CA37-4FC3-A287-75F7788703FF}" type="pres">
      <dgm:prSet presAssocID="{59D5088F-7B60-42E4-A65C-A349C44BB35C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9AE4DDCB-BAE6-4E30-9576-B0C1AB1E3348}" type="pres">
      <dgm:prSet presAssocID="{C1E94A81-A7AD-48D0-AE58-622EC1CED843}" presName="hierRoot3" presStyleCnt="0">
        <dgm:presLayoutVars>
          <dgm:hierBranch val="init"/>
        </dgm:presLayoutVars>
      </dgm:prSet>
      <dgm:spPr/>
    </dgm:pt>
    <dgm:pt modelId="{D6F7A38E-154D-4050-9520-264E6D34072A}" type="pres">
      <dgm:prSet presAssocID="{C1E94A81-A7AD-48D0-AE58-622EC1CED843}" presName="rootComposite3" presStyleCnt="0"/>
      <dgm:spPr/>
    </dgm:pt>
    <dgm:pt modelId="{C2C276BC-5442-4E27-86F3-76DC0FAA8599}" type="pres">
      <dgm:prSet presAssocID="{C1E94A81-A7AD-48D0-AE58-622EC1CED843}" presName="rootText3" presStyleLbl="asst1" presStyleIdx="3" presStyleCnt="4" custScaleX="111928" custScaleY="103165" custLinFactNeighborX="9160" custLinFactNeighborY="-79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01F6DE8-A08F-4039-9684-BA09AB114998}" type="pres">
      <dgm:prSet presAssocID="{C1E94A81-A7AD-48D0-AE58-622EC1CED843}" presName="rootConnector3" presStyleLbl="asst1" presStyleIdx="3" presStyleCnt="4"/>
      <dgm:spPr/>
      <dgm:t>
        <a:bodyPr/>
        <a:lstStyle/>
        <a:p>
          <a:endParaRPr lang="es-ES"/>
        </a:p>
      </dgm:t>
    </dgm:pt>
    <dgm:pt modelId="{8C2187C6-7FE5-45D1-A46A-4184089FD795}" type="pres">
      <dgm:prSet presAssocID="{C1E94A81-A7AD-48D0-AE58-622EC1CED843}" presName="hierChild6" presStyleCnt="0"/>
      <dgm:spPr/>
    </dgm:pt>
    <dgm:pt modelId="{837D56DF-2C6F-4389-85DD-AFAF55219922}" type="pres">
      <dgm:prSet presAssocID="{C1E94A81-A7AD-48D0-AE58-622EC1CED843}" presName="hierChild7" presStyleCnt="0"/>
      <dgm:spPr/>
    </dgm:pt>
  </dgm:ptLst>
  <dgm:cxnLst>
    <dgm:cxn modelId="{14C994D7-24C4-4802-8F0D-AAA527BB678E}" srcId="{D85250E1-9598-4F36-9EC2-6ABED4852900}" destId="{96663D93-5C0B-463B-AF39-9C8BBCF9C17F}" srcOrd="5" destOrd="0" parTransId="{BE64BBA9-4C9A-4C13-BF4C-35246C5DBBB5}" sibTransId="{D315DF2F-10E2-4CD2-82FA-09C0981842E8}"/>
    <dgm:cxn modelId="{4379F750-6822-4DF1-A492-C7C199616B5D}" type="presOf" srcId="{59D5088F-7B60-42E4-A65C-A349C44BB35C}" destId="{CA734BFA-CA37-4FC3-A287-75F7788703FF}" srcOrd="0" destOrd="0" presId="urn:microsoft.com/office/officeart/2005/8/layout/orgChart1"/>
    <dgm:cxn modelId="{39524E17-E175-43DF-832E-B6A4DF4E6C1D}" type="presOf" srcId="{17E3DEFF-722D-4B80-BA3C-F775159B26EF}" destId="{C1C8C0D9-6C25-4F3E-8CC2-C1EC697A2D4E}" srcOrd="0" destOrd="0" presId="urn:microsoft.com/office/officeart/2005/8/layout/orgChart1"/>
    <dgm:cxn modelId="{B8E8915A-7A60-4E03-9564-95B9CBEA3095}" type="presOf" srcId="{96663D93-5C0B-463B-AF39-9C8BBCF9C17F}" destId="{378551E1-4B46-4693-BA69-A35BF7C82BA7}" srcOrd="1" destOrd="0" presId="urn:microsoft.com/office/officeart/2005/8/layout/orgChart1"/>
    <dgm:cxn modelId="{65353F12-35FB-4A3F-993F-5470617DE0C0}" type="presOf" srcId="{57F01186-1A94-421A-96B6-E6D99A9A3D7A}" destId="{B5A7ABBF-033A-4DBF-8ABD-8BAC48028798}" srcOrd="0" destOrd="0" presId="urn:microsoft.com/office/officeart/2005/8/layout/orgChart1"/>
    <dgm:cxn modelId="{518187EE-94B3-415D-B762-AD4D5A0D5313}" srcId="{D85250E1-9598-4F36-9EC2-6ABED4852900}" destId="{C1E94A81-A7AD-48D0-AE58-622EC1CED843}" srcOrd="4" destOrd="0" parTransId="{59D5088F-7B60-42E4-A65C-A349C44BB35C}" sibTransId="{3C457FBD-F961-4331-9192-058D3A16927A}"/>
    <dgm:cxn modelId="{4B8E68AA-3A2A-4E3B-BB17-9DC6007C60DC}" type="presOf" srcId="{A0799A8D-B417-4BAB-8284-98833C762E4A}" destId="{6494A3DC-8E22-4249-A971-A52753AAC8E5}" srcOrd="0" destOrd="0" presId="urn:microsoft.com/office/officeart/2005/8/layout/orgChart1"/>
    <dgm:cxn modelId="{51B6528F-99CE-444F-A327-6BE94D04A72B}" type="presOf" srcId="{973E4F78-0D97-438C-B6EB-50E0868F5BF7}" destId="{5543DB81-B82F-4707-AE9D-C3F6EFEF2A45}" srcOrd="1" destOrd="0" presId="urn:microsoft.com/office/officeart/2005/8/layout/orgChart1"/>
    <dgm:cxn modelId="{55CF8B7E-1D2B-4A89-A794-505B90B06420}" type="presOf" srcId="{EABE3904-A747-4047-8E53-F5D5CF7222D0}" destId="{9DF0B0FE-8D8F-4BD4-911A-719A27BDAF8E}" srcOrd="0" destOrd="0" presId="urn:microsoft.com/office/officeart/2005/8/layout/orgChart1"/>
    <dgm:cxn modelId="{CCAB0672-82FA-42D7-9E64-10C3001169C2}" type="presOf" srcId="{D85250E1-9598-4F36-9EC2-6ABED4852900}" destId="{C6AB1C86-6DF2-4929-A8F1-B6C40777036D}" srcOrd="1" destOrd="0" presId="urn:microsoft.com/office/officeart/2005/8/layout/orgChart1"/>
    <dgm:cxn modelId="{9227D705-CACF-4C7C-90A0-2DB18ADBCDA5}" type="presOf" srcId="{17E3DEFF-722D-4B80-BA3C-F775159B26EF}" destId="{48D1822D-DA54-484F-82C8-2DF3832F1DFC}" srcOrd="1" destOrd="0" presId="urn:microsoft.com/office/officeart/2005/8/layout/orgChart1"/>
    <dgm:cxn modelId="{77BC7804-01A1-4696-A0B1-085B94E0E14A}" srcId="{D85250E1-9598-4F36-9EC2-6ABED4852900}" destId="{8923BAFA-69B9-4FAD-8369-D7C0CCD22A77}" srcOrd="3" destOrd="0" parTransId="{A0799A8D-B417-4BAB-8284-98833C762E4A}" sibTransId="{A4232296-A306-4505-ADD3-A55E1DFF43FC}"/>
    <dgm:cxn modelId="{30026BBD-D936-4B7F-83D9-8954BFB70752}" type="presOf" srcId="{BE64BBA9-4C9A-4C13-BF4C-35246C5DBBB5}" destId="{0F88E928-5C98-4BE4-8EEE-E8A4C00BC2F6}" srcOrd="0" destOrd="0" presId="urn:microsoft.com/office/officeart/2005/8/layout/orgChart1"/>
    <dgm:cxn modelId="{41CBAF30-8A96-45DC-BEB7-1918D233C034}" srcId="{D85250E1-9598-4F36-9EC2-6ABED4852900}" destId="{17E3DEFF-722D-4B80-BA3C-F775159B26EF}" srcOrd="1" destOrd="0" parTransId="{D2861B91-7EB4-4215-8987-0A2840210EAC}" sibTransId="{29EF2CB1-9B7B-4508-87E4-606F28074CE0}"/>
    <dgm:cxn modelId="{DFA8DD31-4427-4FF3-BA71-6D2A7D321A2B}" type="presOf" srcId="{973E4F78-0D97-438C-B6EB-50E0868F5BF7}" destId="{60B41883-7495-4890-9785-2C6E9982AF79}" srcOrd="0" destOrd="0" presId="urn:microsoft.com/office/officeart/2005/8/layout/orgChart1"/>
    <dgm:cxn modelId="{72FDD2FD-3C8C-4E74-8C43-EC14C315A214}" type="presOf" srcId="{EABE3904-A747-4047-8E53-F5D5CF7222D0}" destId="{B5AB1D63-14F3-45A6-99D5-DD499DB7824D}" srcOrd="1" destOrd="0" presId="urn:microsoft.com/office/officeart/2005/8/layout/orgChart1"/>
    <dgm:cxn modelId="{90CFC171-94BE-45FD-B24A-25B12D1382FF}" type="presOf" srcId="{96663D93-5C0B-463B-AF39-9C8BBCF9C17F}" destId="{047E8B89-0B54-4CF4-9FA5-C616C6F9474D}" srcOrd="0" destOrd="0" presId="urn:microsoft.com/office/officeart/2005/8/layout/orgChart1"/>
    <dgm:cxn modelId="{51BD8D7B-9F80-44FC-868C-CE075804DA93}" srcId="{D85250E1-9598-4F36-9EC2-6ABED4852900}" destId="{EABE3904-A747-4047-8E53-F5D5CF7222D0}" srcOrd="0" destOrd="0" parTransId="{57F01186-1A94-421A-96B6-E6D99A9A3D7A}" sibTransId="{1D5007B8-074B-4914-9C12-2671EDEA9DD0}"/>
    <dgm:cxn modelId="{0A7F5ED3-8D86-4212-9F33-990B839C6399}" type="presOf" srcId="{EF2097DB-E83E-4733-9035-9D4DFF368FA3}" destId="{44D16C6D-FFD8-4F12-8A66-7C90F24BB3AD}" srcOrd="0" destOrd="0" presId="urn:microsoft.com/office/officeart/2005/8/layout/orgChart1"/>
    <dgm:cxn modelId="{40A717F3-9600-44FA-A943-1FDE5EA5616F}" srcId="{EF2097DB-E83E-4733-9035-9D4DFF368FA3}" destId="{D85250E1-9598-4F36-9EC2-6ABED4852900}" srcOrd="0" destOrd="0" parTransId="{4153BE11-2CA8-4614-89A9-43DE91D6A45D}" sibTransId="{8E552C5F-2C65-4A40-A935-D8BA218B6934}"/>
    <dgm:cxn modelId="{9B459931-77B8-4E86-AD10-0A03993298F7}" srcId="{D85250E1-9598-4F36-9EC2-6ABED4852900}" destId="{973E4F78-0D97-438C-B6EB-50E0868F5BF7}" srcOrd="2" destOrd="0" parTransId="{23968B93-6003-4708-A149-8D488E45572E}" sibTransId="{EA7E7E02-EE7B-4B27-8375-71FF94E33E4B}"/>
    <dgm:cxn modelId="{93A7F498-008A-4892-A71D-D586000E78F2}" type="presOf" srcId="{C1E94A81-A7AD-48D0-AE58-622EC1CED843}" destId="{A01F6DE8-A08F-4039-9684-BA09AB114998}" srcOrd="1" destOrd="0" presId="urn:microsoft.com/office/officeart/2005/8/layout/orgChart1"/>
    <dgm:cxn modelId="{B4577680-FAE9-44C3-B49A-147100C0573B}" type="presOf" srcId="{8923BAFA-69B9-4FAD-8369-D7C0CCD22A77}" destId="{72D900CB-EBFF-4F31-903B-D4A0A5359658}" srcOrd="0" destOrd="0" presId="urn:microsoft.com/office/officeart/2005/8/layout/orgChart1"/>
    <dgm:cxn modelId="{FA98DF45-6593-4CC8-9E0C-F4FB11AECBB0}" type="presOf" srcId="{D2861B91-7EB4-4215-8987-0A2840210EAC}" destId="{B7519DD6-D32C-4DD5-9D67-36527D704FF5}" srcOrd="0" destOrd="0" presId="urn:microsoft.com/office/officeart/2005/8/layout/orgChart1"/>
    <dgm:cxn modelId="{1ECAD33A-E1A9-4A86-964F-8DDF830A13FC}" type="presOf" srcId="{8923BAFA-69B9-4FAD-8369-D7C0CCD22A77}" destId="{568B0B48-80F1-4196-87FF-C38388ADE939}" srcOrd="1" destOrd="0" presId="urn:microsoft.com/office/officeart/2005/8/layout/orgChart1"/>
    <dgm:cxn modelId="{891FF4BD-FFF6-4395-A9C7-DD868A86236D}" type="presOf" srcId="{23968B93-6003-4708-A149-8D488E45572E}" destId="{A2CC9497-8D78-42DF-B1C8-4D01B73DCC91}" srcOrd="0" destOrd="0" presId="urn:microsoft.com/office/officeart/2005/8/layout/orgChart1"/>
    <dgm:cxn modelId="{CA3B3029-B80C-4B59-A00D-D4970C546E4F}" type="presOf" srcId="{D85250E1-9598-4F36-9EC2-6ABED4852900}" destId="{1DDF3341-169C-4EFE-ADBA-38B1A87931C8}" srcOrd="0" destOrd="0" presId="urn:microsoft.com/office/officeart/2005/8/layout/orgChart1"/>
    <dgm:cxn modelId="{8EF2E433-F087-4E9C-86D2-A002F7CED4C6}" type="presOf" srcId="{C1E94A81-A7AD-48D0-AE58-622EC1CED843}" destId="{C2C276BC-5442-4E27-86F3-76DC0FAA8599}" srcOrd="0" destOrd="0" presId="urn:microsoft.com/office/officeart/2005/8/layout/orgChart1"/>
    <dgm:cxn modelId="{FDA43392-982A-4C36-8C23-BD06170DE31C}" type="presParOf" srcId="{44D16C6D-FFD8-4F12-8A66-7C90F24BB3AD}" destId="{39DF6628-7C74-4477-986C-38BC8419E114}" srcOrd="0" destOrd="0" presId="urn:microsoft.com/office/officeart/2005/8/layout/orgChart1"/>
    <dgm:cxn modelId="{D10BE828-82BB-4F16-B9DF-E5B5C32DD2D2}" type="presParOf" srcId="{39DF6628-7C74-4477-986C-38BC8419E114}" destId="{1E96FC96-5646-47A5-AA72-BDBFBA00868F}" srcOrd="0" destOrd="0" presId="urn:microsoft.com/office/officeart/2005/8/layout/orgChart1"/>
    <dgm:cxn modelId="{B1C7B2A7-19BB-4AAD-841B-EE88DC8971A0}" type="presParOf" srcId="{1E96FC96-5646-47A5-AA72-BDBFBA00868F}" destId="{1DDF3341-169C-4EFE-ADBA-38B1A87931C8}" srcOrd="0" destOrd="0" presId="urn:microsoft.com/office/officeart/2005/8/layout/orgChart1"/>
    <dgm:cxn modelId="{B33DF5DA-28AF-4939-A21A-119432B62562}" type="presParOf" srcId="{1E96FC96-5646-47A5-AA72-BDBFBA00868F}" destId="{C6AB1C86-6DF2-4929-A8F1-B6C40777036D}" srcOrd="1" destOrd="0" presId="urn:microsoft.com/office/officeart/2005/8/layout/orgChart1"/>
    <dgm:cxn modelId="{B0C5B1A1-206C-4434-BA37-04813B3AE3DB}" type="presParOf" srcId="{39DF6628-7C74-4477-986C-38BC8419E114}" destId="{8F600D0D-B0D5-4A5D-8F7F-0D436687B28C}" srcOrd="1" destOrd="0" presId="urn:microsoft.com/office/officeart/2005/8/layout/orgChart1"/>
    <dgm:cxn modelId="{EE6105D8-BBFF-45EC-8535-A13E04B42F08}" type="presParOf" srcId="{8F600D0D-B0D5-4A5D-8F7F-0D436687B28C}" destId="{B5A7ABBF-033A-4DBF-8ABD-8BAC48028798}" srcOrd="0" destOrd="0" presId="urn:microsoft.com/office/officeart/2005/8/layout/orgChart1"/>
    <dgm:cxn modelId="{75DBE101-02D3-41DC-B530-6C42458E497D}" type="presParOf" srcId="{8F600D0D-B0D5-4A5D-8F7F-0D436687B28C}" destId="{6150C006-D0A3-4857-A53C-E8CA145DEB5F}" srcOrd="1" destOrd="0" presId="urn:microsoft.com/office/officeart/2005/8/layout/orgChart1"/>
    <dgm:cxn modelId="{B692BD95-CC7C-4162-A359-158630BA12F1}" type="presParOf" srcId="{6150C006-D0A3-4857-A53C-E8CA145DEB5F}" destId="{43E62C7B-FC03-4153-AD61-66BAEF25CE26}" srcOrd="0" destOrd="0" presId="urn:microsoft.com/office/officeart/2005/8/layout/orgChart1"/>
    <dgm:cxn modelId="{D5A467FC-07A1-45EF-8563-E9DDB9996E1B}" type="presParOf" srcId="{43E62C7B-FC03-4153-AD61-66BAEF25CE26}" destId="{9DF0B0FE-8D8F-4BD4-911A-719A27BDAF8E}" srcOrd="0" destOrd="0" presId="urn:microsoft.com/office/officeart/2005/8/layout/orgChart1"/>
    <dgm:cxn modelId="{5BBFBA2B-DD08-4E98-89AF-EBE777E193E1}" type="presParOf" srcId="{43E62C7B-FC03-4153-AD61-66BAEF25CE26}" destId="{B5AB1D63-14F3-45A6-99D5-DD499DB7824D}" srcOrd="1" destOrd="0" presId="urn:microsoft.com/office/officeart/2005/8/layout/orgChart1"/>
    <dgm:cxn modelId="{CDA60FA6-5373-4BA0-869E-451CE6D9F341}" type="presParOf" srcId="{6150C006-D0A3-4857-A53C-E8CA145DEB5F}" destId="{05F231FF-AC16-498D-8E8F-CEBA8C9E8C18}" srcOrd="1" destOrd="0" presId="urn:microsoft.com/office/officeart/2005/8/layout/orgChart1"/>
    <dgm:cxn modelId="{D9D1145A-15B7-4651-9E5A-D62E44A4ED62}" type="presParOf" srcId="{6150C006-D0A3-4857-A53C-E8CA145DEB5F}" destId="{5B7C6172-88E4-49E9-932A-89CCAAB71C71}" srcOrd="2" destOrd="0" presId="urn:microsoft.com/office/officeart/2005/8/layout/orgChart1"/>
    <dgm:cxn modelId="{5F5DD92A-8441-4FD6-827A-B81EE0171D42}" type="presParOf" srcId="{8F600D0D-B0D5-4A5D-8F7F-0D436687B28C}" destId="{0F88E928-5C98-4BE4-8EEE-E8A4C00BC2F6}" srcOrd="2" destOrd="0" presId="urn:microsoft.com/office/officeart/2005/8/layout/orgChart1"/>
    <dgm:cxn modelId="{BCFD6025-F23A-4B11-876B-761926294E8F}" type="presParOf" srcId="{8F600D0D-B0D5-4A5D-8F7F-0D436687B28C}" destId="{DEF77E7C-15AD-4A3C-8F31-1A9FAFDCB83B}" srcOrd="3" destOrd="0" presId="urn:microsoft.com/office/officeart/2005/8/layout/orgChart1"/>
    <dgm:cxn modelId="{0722EE0D-39AA-4147-966F-124997AD85AC}" type="presParOf" srcId="{DEF77E7C-15AD-4A3C-8F31-1A9FAFDCB83B}" destId="{42819F07-0E58-450B-8ADF-8C5705F35FF1}" srcOrd="0" destOrd="0" presId="urn:microsoft.com/office/officeart/2005/8/layout/orgChart1"/>
    <dgm:cxn modelId="{96AC223A-EFB0-4BEB-9650-F266D1814881}" type="presParOf" srcId="{42819F07-0E58-450B-8ADF-8C5705F35FF1}" destId="{047E8B89-0B54-4CF4-9FA5-C616C6F9474D}" srcOrd="0" destOrd="0" presId="urn:microsoft.com/office/officeart/2005/8/layout/orgChart1"/>
    <dgm:cxn modelId="{DDF49553-17A4-497F-AEDA-F9C545EF1344}" type="presParOf" srcId="{42819F07-0E58-450B-8ADF-8C5705F35FF1}" destId="{378551E1-4B46-4693-BA69-A35BF7C82BA7}" srcOrd="1" destOrd="0" presId="urn:microsoft.com/office/officeart/2005/8/layout/orgChart1"/>
    <dgm:cxn modelId="{44D17C6A-1ECC-4D2A-A27A-4A7846701264}" type="presParOf" srcId="{DEF77E7C-15AD-4A3C-8F31-1A9FAFDCB83B}" destId="{6B3CA436-E491-43E0-9A9C-012C3EC23EA0}" srcOrd="1" destOrd="0" presId="urn:microsoft.com/office/officeart/2005/8/layout/orgChart1"/>
    <dgm:cxn modelId="{4A7AB2EA-F8F7-4312-BB21-4F9B1EE0672A}" type="presParOf" srcId="{DEF77E7C-15AD-4A3C-8F31-1A9FAFDCB83B}" destId="{85D55801-E06F-4903-8EF1-3491A5099DFA}" srcOrd="2" destOrd="0" presId="urn:microsoft.com/office/officeart/2005/8/layout/orgChart1"/>
    <dgm:cxn modelId="{3FED888D-E533-4231-8C16-B4D49ECFDF30}" type="presParOf" srcId="{39DF6628-7C74-4477-986C-38BC8419E114}" destId="{95B81725-2628-4AA2-B9D2-8898553729AF}" srcOrd="2" destOrd="0" presId="urn:microsoft.com/office/officeart/2005/8/layout/orgChart1"/>
    <dgm:cxn modelId="{B25D6216-5F9F-483F-889B-598EC4E598D5}" type="presParOf" srcId="{95B81725-2628-4AA2-B9D2-8898553729AF}" destId="{B7519DD6-D32C-4DD5-9D67-36527D704FF5}" srcOrd="0" destOrd="0" presId="urn:microsoft.com/office/officeart/2005/8/layout/orgChart1"/>
    <dgm:cxn modelId="{7D453CD8-70B2-433C-BBFF-4F9B5719AB46}" type="presParOf" srcId="{95B81725-2628-4AA2-B9D2-8898553729AF}" destId="{7F165F36-A0F4-4E8D-B378-DF3CABFB2BEB}" srcOrd="1" destOrd="0" presId="urn:microsoft.com/office/officeart/2005/8/layout/orgChart1"/>
    <dgm:cxn modelId="{5CB8E3CA-4875-446E-99C4-96C59FB4DDDC}" type="presParOf" srcId="{7F165F36-A0F4-4E8D-B378-DF3CABFB2BEB}" destId="{13FD7A72-1770-4CFB-A38B-B20723E89719}" srcOrd="0" destOrd="0" presId="urn:microsoft.com/office/officeart/2005/8/layout/orgChart1"/>
    <dgm:cxn modelId="{C88A932A-17A2-47C7-A563-63DEACE5FD69}" type="presParOf" srcId="{13FD7A72-1770-4CFB-A38B-B20723E89719}" destId="{C1C8C0D9-6C25-4F3E-8CC2-C1EC697A2D4E}" srcOrd="0" destOrd="0" presId="urn:microsoft.com/office/officeart/2005/8/layout/orgChart1"/>
    <dgm:cxn modelId="{04EDA4F6-6F46-4C65-9DE7-A98989764EFD}" type="presParOf" srcId="{13FD7A72-1770-4CFB-A38B-B20723E89719}" destId="{48D1822D-DA54-484F-82C8-2DF3832F1DFC}" srcOrd="1" destOrd="0" presId="urn:microsoft.com/office/officeart/2005/8/layout/orgChart1"/>
    <dgm:cxn modelId="{AC8125E0-1A5B-4F74-8DD9-0A48A2D835C2}" type="presParOf" srcId="{7F165F36-A0F4-4E8D-B378-DF3CABFB2BEB}" destId="{66D06678-2470-4AA0-A5ED-BF0DB3C7E491}" srcOrd="1" destOrd="0" presId="urn:microsoft.com/office/officeart/2005/8/layout/orgChart1"/>
    <dgm:cxn modelId="{3406738C-F99B-45B7-95C0-7FAE19B7BAC1}" type="presParOf" srcId="{7F165F36-A0F4-4E8D-B378-DF3CABFB2BEB}" destId="{EEDC9078-CC84-4639-80CD-78E658C0F740}" srcOrd="2" destOrd="0" presId="urn:microsoft.com/office/officeart/2005/8/layout/orgChart1"/>
    <dgm:cxn modelId="{591EC515-33F7-4C27-A10C-A793293D131C}" type="presParOf" srcId="{95B81725-2628-4AA2-B9D2-8898553729AF}" destId="{A2CC9497-8D78-42DF-B1C8-4D01B73DCC91}" srcOrd="2" destOrd="0" presId="urn:microsoft.com/office/officeart/2005/8/layout/orgChart1"/>
    <dgm:cxn modelId="{4C182974-B2C5-49EA-97A2-21BB631233DE}" type="presParOf" srcId="{95B81725-2628-4AA2-B9D2-8898553729AF}" destId="{F15559D2-7747-43C4-96A7-1E249BCE1B0B}" srcOrd="3" destOrd="0" presId="urn:microsoft.com/office/officeart/2005/8/layout/orgChart1"/>
    <dgm:cxn modelId="{FDEF6C82-D46D-499B-9DEB-09414A82BB2C}" type="presParOf" srcId="{F15559D2-7747-43C4-96A7-1E249BCE1B0B}" destId="{1ACB141B-ADD8-4613-A86E-83B8A3495CA3}" srcOrd="0" destOrd="0" presId="urn:microsoft.com/office/officeart/2005/8/layout/orgChart1"/>
    <dgm:cxn modelId="{BB11517E-E073-451F-B21E-47C4D3F02FCC}" type="presParOf" srcId="{1ACB141B-ADD8-4613-A86E-83B8A3495CA3}" destId="{60B41883-7495-4890-9785-2C6E9982AF79}" srcOrd="0" destOrd="0" presId="urn:microsoft.com/office/officeart/2005/8/layout/orgChart1"/>
    <dgm:cxn modelId="{74F5795B-799B-40D4-B54F-9227497A4128}" type="presParOf" srcId="{1ACB141B-ADD8-4613-A86E-83B8A3495CA3}" destId="{5543DB81-B82F-4707-AE9D-C3F6EFEF2A45}" srcOrd="1" destOrd="0" presId="urn:microsoft.com/office/officeart/2005/8/layout/orgChart1"/>
    <dgm:cxn modelId="{DFD8865C-BFA2-4840-BFFB-1A1C5F1AF0C9}" type="presParOf" srcId="{F15559D2-7747-43C4-96A7-1E249BCE1B0B}" destId="{BC066830-006A-4B82-96EE-CC4380E8C46E}" srcOrd="1" destOrd="0" presId="urn:microsoft.com/office/officeart/2005/8/layout/orgChart1"/>
    <dgm:cxn modelId="{53308513-6AA0-41C0-B8CE-5973D45A3684}" type="presParOf" srcId="{F15559D2-7747-43C4-96A7-1E249BCE1B0B}" destId="{DB3BA9AB-57DD-49A3-B7EC-CCDFAE05BB0A}" srcOrd="2" destOrd="0" presId="urn:microsoft.com/office/officeart/2005/8/layout/orgChart1"/>
    <dgm:cxn modelId="{2E49ECD6-4865-4DB6-8D05-6B324FDA1C75}" type="presParOf" srcId="{95B81725-2628-4AA2-B9D2-8898553729AF}" destId="{6494A3DC-8E22-4249-A971-A52753AAC8E5}" srcOrd="4" destOrd="0" presId="urn:microsoft.com/office/officeart/2005/8/layout/orgChart1"/>
    <dgm:cxn modelId="{C9E54D28-93DA-40D6-B633-CF90C7ECC48F}" type="presParOf" srcId="{95B81725-2628-4AA2-B9D2-8898553729AF}" destId="{8792B5EF-E8C0-4D80-A341-3E4F14D9CC6C}" srcOrd="5" destOrd="0" presId="urn:microsoft.com/office/officeart/2005/8/layout/orgChart1"/>
    <dgm:cxn modelId="{2E8D82E6-52DC-4F21-A2AB-96FCC985264D}" type="presParOf" srcId="{8792B5EF-E8C0-4D80-A341-3E4F14D9CC6C}" destId="{69202A47-1844-42AB-B861-9E6C8FCAEF83}" srcOrd="0" destOrd="0" presId="urn:microsoft.com/office/officeart/2005/8/layout/orgChart1"/>
    <dgm:cxn modelId="{0F82F5B1-9937-4E18-8F78-89743B19D66E}" type="presParOf" srcId="{69202A47-1844-42AB-B861-9E6C8FCAEF83}" destId="{72D900CB-EBFF-4F31-903B-D4A0A5359658}" srcOrd="0" destOrd="0" presId="urn:microsoft.com/office/officeart/2005/8/layout/orgChart1"/>
    <dgm:cxn modelId="{F92986C5-5C09-4C92-BD8E-78ACB6767CD7}" type="presParOf" srcId="{69202A47-1844-42AB-B861-9E6C8FCAEF83}" destId="{568B0B48-80F1-4196-87FF-C38388ADE939}" srcOrd="1" destOrd="0" presId="urn:microsoft.com/office/officeart/2005/8/layout/orgChart1"/>
    <dgm:cxn modelId="{EEED9495-7E1C-433C-8B13-411D1C2526B5}" type="presParOf" srcId="{8792B5EF-E8C0-4D80-A341-3E4F14D9CC6C}" destId="{0EE1DD7F-4BEB-4B07-86E5-F9704209EA9A}" srcOrd="1" destOrd="0" presId="urn:microsoft.com/office/officeart/2005/8/layout/orgChart1"/>
    <dgm:cxn modelId="{AA061121-1DF0-4652-8F7B-29DAE93A24AC}" type="presParOf" srcId="{8792B5EF-E8C0-4D80-A341-3E4F14D9CC6C}" destId="{AED436BD-2DE0-4C19-A9EE-8315757E8DF2}" srcOrd="2" destOrd="0" presId="urn:microsoft.com/office/officeart/2005/8/layout/orgChart1"/>
    <dgm:cxn modelId="{1F593181-D223-46E6-B170-0CA28DE8F908}" type="presParOf" srcId="{95B81725-2628-4AA2-B9D2-8898553729AF}" destId="{CA734BFA-CA37-4FC3-A287-75F7788703FF}" srcOrd="6" destOrd="0" presId="urn:microsoft.com/office/officeart/2005/8/layout/orgChart1"/>
    <dgm:cxn modelId="{1835960C-EEA4-4197-B151-A671AF1B44CF}" type="presParOf" srcId="{95B81725-2628-4AA2-B9D2-8898553729AF}" destId="{9AE4DDCB-BAE6-4E30-9576-B0C1AB1E3348}" srcOrd="7" destOrd="0" presId="urn:microsoft.com/office/officeart/2005/8/layout/orgChart1"/>
    <dgm:cxn modelId="{E0E35DB8-9745-4B14-9ECA-35B00CB1D520}" type="presParOf" srcId="{9AE4DDCB-BAE6-4E30-9576-B0C1AB1E3348}" destId="{D6F7A38E-154D-4050-9520-264E6D34072A}" srcOrd="0" destOrd="0" presId="urn:microsoft.com/office/officeart/2005/8/layout/orgChart1"/>
    <dgm:cxn modelId="{92E57C0F-0435-4238-AEE3-D8B8610E2699}" type="presParOf" srcId="{D6F7A38E-154D-4050-9520-264E6D34072A}" destId="{C2C276BC-5442-4E27-86F3-76DC0FAA8599}" srcOrd="0" destOrd="0" presId="urn:microsoft.com/office/officeart/2005/8/layout/orgChart1"/>
    <dgm:cxn modelId="{F3919384-F66C-4FFB-BBDA-A9356A3164B8}" type="presParOf" srcId="{D6F7A38E-154D-4050-9520-264E6D34072A}" destId="{A01F6DE8-A08F-4039-9684-BA09AB114998}" srcOrd="1" destOrd="0" presId="urn:microsoft.com/office/officeart/2005/8/layout/orgChart1"/>
    <dgm:cxn modelId="{17664801-7600-4E6F-935C-A51121BCA3B7}" type="presParOf" srcId="{9AE4DDCB-BAE6-4E30-9576-B0C1AB1E3348}" destId="{8C2187C6-7FE5-45D1-A46A-4184089FD795}" srcOrd="1" destOrd="0" presId="urn:microsoft.com/office/officeart/2005/8/layout/orgChart1"/>
    <dgm:cxn modelId="{10AF1C82-D37B-4408-8C52-33D675657366}" type="presParOf" srcId="{9AE4DDCB-BAE6-4E30-9576-B0C1AB1E3348}" destId="{837D56DF-2C6F-4389-85DD-AFAF5521992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07926ACF-3840-4118-AD4F-DDD60CBFEE6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Supervisor(a) de Área de </a:t>
          </a:r>
          <a:b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_tradnl" alt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Ventanilla</a:t>
          </a:r>
        </a:p>
      </dgm:t>
    </dgm:pt>
    <dgm:pt modelId="{8D552AB1-4EF1-423E-B127-C6FDE0D83B54}" type="parTrans" cxnId="{1E866375-EE6F-4DF5-9A24-F3DD92AB4D3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BA2E479-0B5F-4C1A-88A3-003FBDCE9B1D}" type="sibTrans" cxnId="{1E866375-EE6F-4DF5-9A24-F3DD92AB4D3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C3C974F-E420-485C-A206-82BCEFDEE98A}">
      <dgm:prSet custT="1"/>
      <dgm:spPr>
        <a:solidFill>
          <a:schemeClr val="bg1"/>
        </a:solidFill>
      </dgm:spPr>
      <dgm:t>
        <a:bodyPr/>
        <a:lstStyle/>
        <a:p>
          <a:pPr>
            <a:spcAft>
              <a:spcPts val="0"/>
            </a:spcAft>
          </a:pP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079B2F3-DFC4-413E-8CCC-CC21CA150493}" type="parTrans" cxnId="{9F96D3C9-0D81-408C-B21E-2AD68A2A5013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09BD87E-83CB-4406-8286-2D1B61476800}" type="sibTrans" cxnId="{9F96D3C9-0D81-408C-B21E-2AD68A2A5013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C947F0-D0C2-4182-902B-DB57855B4FEE}" type="asst">
      <dgm:prSet custT="1"/>
      <dgm:spPr/>
      <dgm:t>
        <a:bodyPr/>
        <a:lstStyle/>
        <a:p>
          <a:r>
            <a:rPr lang="es-MX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B9E75B3-2315-4178-97E5-C702BDCDC393}" type="parTrans" cxnId="{FB666BEC-FDA8-4B80-AB66-C0B2847A130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C2D264-20E1-4B6B-A1AF-12AF478AC2FE}" type="sibTrans" cxnId="{FB666BEC-FDA8-4B80-AB66-C0B2847A1308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2ED9F3FB-9197-422F-B455-38211A8674FC}" type="pres">
      <dgm:prSet presAssocID="{07926ACF-3840-4118-AD4F-DDD60CBFEE64}" presName="hierRoot1" presStyleCnt="0">
        <dgm:presLayoutVars>
          <dgm:hierBranch val="init"/>
        </dgm:presLayoutVars>
      </dgm:prSet>
      <dgm:spPr/>
    </dgm:pt>
    <dgm:pt modelId="{C0F97219-B7AF-41FA-A179-7AB43DCBD6C1}" type="pres">
      <dgm:prSet presAssocID="{07926ACF-3840-4118-AD4F-DDD60CBFEE64}" presName="rootComposite1" presStyleCnt="0"/>
      <dgm:spPr/>
    </dgm:pt>
    <dgm:pt modelId="{EBBC6FD6-0533-4D5B-8351-8FE2A8860C57}" type="pres">
      <dgm:prSet presAssocID="{07926ACF-3840-4118-AD4F-DDD60CBFEE64}" presName="rootText1" presStyleLbl="node0" presStyleIdx="0" presStyleCnt="1" custScaleX="82793" custScaleY="88704" custLinFactNeighborX="-17869" custLinFactNeighborY="466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A3ED5DA-2D53-4E4E-8E28-4FEFCF2F1A3C}" type="pres">
      <dgm:prSet presAssocID="{07926ACF-3840-4118-AD4F-DDD60CBFEE6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A5F1777-CB07-4A3B-A894-CABC949F2245}" type="pres">
      <dgm:prSet presAssocID="{07926ACF-3840-4118-AD4F-DDD60CBFEE64}" presName="hierChild2" presStyleCnt="0"/>
      <dgm:spPr/>
    </dgm:pt>
    <dgm:pt modelId="{FFD74A9E-8623-4471-872D-184E604B70A2}" type="pres">
      <dgm:prSet presAssocID="{5079B2F3-DFC4-413E-8CCC-CC21CA150493}" presName="Name37" presStyleLbl="parChTrans1D2" presStyleIdx="0" presStyleCnt="2"/>
      <dgm:spPr/>
      <dgm:t>
        <a:bodyPr/>
        <a:lstStyle/>
        <a:p>
          <a:endParaRPr lang="es-ES"/>
        </a:p>
      </dgm:t>
    </dgm:pt>
    <dgm:pt modelId="{47BAC30D-2057-4F82-9E0C-EAF14E5918BC}" type="pres">
      <dgm:prSet presAssocID="{6C3C974F-E420-485C-A206-82BCEFDEE98A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520EE5F-4C07-4300-A5C9-FEFE8BD8125B}" type="pres">
      <dgm:prSet presAssocID="{6C3C974F-E420-485C-A206-82BCEFDEE98A}" presName="rootComposite" presStyleCnt="0"/>
      <dgm:spPr/>
      <dgm:t>
        <a:bodyPr/>
        <a:lstStyle/>
        <a:p>
          <a:endParaRPr lang="es-ES"/>
        </a:p>
      </dgm:t>
    </dgm:pt>
    <dgm:pt modelId="{9A3BB033-73D8-45D0-91E5-8DAD6B636354}" type="pres">
      <dgm:prSet presAssocID="{6C3C974F-E420-485C-A206-82BCEFDEE98A}" presName="rootText" presStyleLbl="node2" presStyleIdx="0" presStyleCnt="1" custScaleX="80964" custScaleY="85926" custLinFactNeighborX="-17908" custLinFactNeighborY="-4484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4059D82-266D-41B1-98D7-DD0F9D922CF0}" type="pres">
      <dgm:prSet presAssocID="{6C3C974F-E420-485C-A206-82BCEFDEE98A}" presName="rootConnector" presStyleLbl="node2" presStyleIdx="0" presStyleCnt="1"/>
      <dgm:spPr/>
      <dgm:t>
        <a:bodyPr/>
        <a:lstStyle/>
        <a:p>
          <a:endParaRPr lang="es-MX"/>
        </a:p>
      </dgm:t>
    </dgm:pt>
    <dgm:pt modelId="{7BCC0595-676B-4766-9924-89DEE8633854}" type="pres">
      <dgm:prSet presAssocID="{6C3C974F-E420-485C-A206-82BCEFDEE98A}" presName="hierChild4" presStyleCnt="0"/>
      <dgm:spPr/>
      <dgm:t>
        <a:bodyPr/>
        <a:lstStyle/>
        <a:p>
          <a:endParaRPr lang="es-ES"/>
        </a:p>
      </dgm:t>
    </dgm:pt>
    <dgm:pt modelId="{D39FFEB0-DA46-47BD-9EAC-B2EC2EDAC9ED}" type="pres">
      <dgm:prSet presAssocID="{6C3C974F-E420-485C-A206-82BCEFDEE98A}" presName="hierChild5" presStyleCnt="0"/>
      <dgm:spPr/>
      <dgm:t>
        <a:bodyPr/>
        <a:lstStyle/>
        <a:p>
          <a:endParaRPr lang="es-ES"/>
        </a:p>
      </dgm:t>
    </dgm:pt>
    <dgm:pt modelId="{9CBCF378-E26B-4BB0-ACA7-9365B5570788}" type="pres">
      <dgm:prSet presAssocID="{07926ACF-3840-4118-AD4F-DDD60CBFEE64}" presName="hierChild3" presStyleCnt="0"/>
      <dgm:spPr/>
    </dgm:pt>
    <dgm:pt modelId="{0B3A8996-057B-40C0-AF2D-CC9A76894B5A}" type="pres">
      <dgm:prSet presAssocID="{9B9E75B3-2315-4178-97E5-C702BDCDC393}" presName="Name111" presStyleLbl="parChTrans1D2" presStyleIdx="1" presStyleCnt="2"/>
      <dgm:spPr/>
      <dgm:t>
        <a:bodyPr/>
        <a:lstStyle/>
        <a:p>
          <a:endParaRPr lang="es-ES"/>
        </a:p>
      </dgm:t>
    </dgm:pt>
    <dgm:pt modelId="{709E93F2-5CEA-470E-BBA9-A074047CBC2C}" type="pres">
      <dgm:prSet presAssocID="{CFC947F0-D0C2-4182-902B-DB57855B4FEE}" presName="hierRoot3" presStyleCnt="0">
        <dgm:presLayoutVars>
          <dgm:hierBranch val="init"/>
        </dgm:presLayoutVars>
      </dgm:prSet>
      <dgm:spPr/>
    </dgm:pt>
    <dgm:pt modelId="{F23ADB78-FEC6-4E15-9998-DE18E6E14984}" type="pres">
      <dgm:prSet presAssocID="{CFC947F0-D0C2-4182-902B-DB57855B4FEE}" presName="rootComposite3" presStyleCnt="0"/>
      <dgm:spPr/>
    </dgm:pt>
    <dgm:pt modelId="{246B575F-1666-496F-8214-1F5026206B77}" type="pres">
      <dgm:prSet presAssocID="{CFC947F0-D0C2-4182-902B-DB57855B4FEE}" presName="rootText3" presStyleLbl="asst1" presStyleIdx="0" presStyleCnt="1" custScaleX="42052" custScaleY="38915" custLinFactNeighborX="-21448" custLinFactNeighborY="-2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052FC9-A2F2-49B7-85A3-9598A5F46DEC}" type="pres">
      <dgm:prSet presAssocID="{CFC947F0-D0C2-4182-902B-DB57855B4FE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21CBA6B-AB15-4F0B-98AB-D285D5A39C46}" type="pres">
      <dgm:prSet presAssocID="{CFC947F0-D0C2-4182-902B-DB57855B4FEE}" presName="hierChild6" presStyleCnt="0"/>
      <dgm:spPr/>
    </dgm:pt>
    <dgm:pt modelId="{85F08437-5472-4436-B70B-FF6A20B15BF8}" type="pres">
      <dgm:prSet presAssocID="{CFC947F0-D0C2-4182-902B-DB57855B4FEE}" presName="hierChild7" presStyleCnt="0"/>
      <dgm:spPr/>
    </dgm:pt>
  </dgm:ptLst>
  <dgm:cxnLst>
    <dgm:cxn modelId="{1E866375-EE6F-4DF5-9A24-F3DD92AB4D34}" srcId="{19CE931F-6727-43F0-A15E-3B056BDBCB71}" destId="{07926ACF-3840-4118-AD4F-DDD60CBFEE64}" srcOrd="0" destOrd="0" parTransId="{8D552AB1-4EF1-423E-B127-C6FDE0D83B54}" sibTransId="{7BA2E479-0B5F-4C1A-88A3-003FBDCE9B1D}"/>
    <dgm:cxn modelId="{CB3057BD-8D32-46B5-9F8D-C5B03FD5936A}" type="presOf" srcId="{9B9E75B3-2315-4178-97E5-C702BDCDC393}" destId="{0B3A8996-057B-40C0-AF2D-CC9A76894B5A}" srcOrd="0" destOrd="0" presId="urn:microsoft.com/office/officeart/2005/8/layout/orgChart1"/>
    <dgm:cxn modelId="{9F96D3C9-0D81-408C-B21E-2AD68A2A5013}" srcId="{07926ACF-3840-4118-AD4F-DDD60CBFEE64}" destId="{6C3C974F-E420-485C-A206-82BCEFDEE98A}" srcOrd="0" destOrd="0" parTransId="{5079B2F3-DFC4-413E-8CCC-CC21CA150493}" sibTransId="{C09BD87E-83CB-4406-8286-2D1B61476800}"/>
    <dgm:cxn modelId="{F47034F3-81A7-4029-8587-A79D3CD8ACCF}" type="presOf" srcId="{CFC947F0-D0C2-4182-902B-DB57855B4FEE}" destId="{52052FC9-A2F2-49B7-85A3-9598A5F46DEC}" srcOrd="1" destOrd="0" presId="urn:microsoft.com/office/officeart/2005/8/layout/orgChart1"/>
    <dgm:cxn modelId="{FB666BEC-FDA8-4B80-AB66-C0B2847A1308}" srcId="{07926ACF-3840-4118-AD4F-DDD60CBFEE64}" destId="{CFC947F0-D0C2-4182-902B-DB57855B4FEE}" srcOrd="1" destOrd="0" parTransId="{9B9E75B3-2315-4178-97E5-C702BDCDC393}" sibTransId="{FDC2D264-20E1-4B6B-A1AF-12AF478AC2FE}"/>
    <dgm:cxn modelId="{4913B56F-2DE6-4570-93EA-CA927BD79660}" type="presOf" srcId="{5079B2F3-DFC4-413E-8CCC-CC21CA150493}" destId="{FFD74A9E-8623-4471-872D-184E604B70A2}" srcOrd="0" destOrd="0" presId="urn:microsoft.com/office/officeart/2005/8/layout/orgChart1"/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B882BFF0-C2A7-42AC-BA9B-057FE2E5E462}" type="presOf" srcId="{CFC947F0-D0C2-4182-902B-DB57855B4FEE}" destId="{246B575F-1666-496F-8214-1F5026206B77}" srcOrd="0" destOrd="0" presId="urn:microsoft.com/office/officeart/2005/8/layout/orgChart1"/>
    <dgm:cxn modelId="{4A6FB5EA-F435-4B3E-A34B-1BE02AF1FF06}" type="presOf" srcId="{6C3C974F-E420-485C-A206-82BCEFDEE98A}" destId="{24059D82-266D-41B1-98D7-DD0F9D922CF0}" srcOrd="1" destOrd="0" presId="urn:microsoft.com/office/officeart/2005/8/layout/orgChart1"/>
    <dgm:cxn modelId="{D07F6DC6-E91E-4976-8989-4808E65B6580}" type="presOf" srcId="{07926ACF-3840-4118-AD4F-DDD60CBFEE64}" destId="{EBBC6FD6-0533-4D5B-8351-8FE2A8860C57}" srcOrd="0" destOrd="0" presId="urn:microsoft.com/office/officeart/2005/8/layout/orgChart1"/>
    <dgm:cxn modelId="{FCDFCBC4-CE91-43DB-B9ED-376FF3660FB8}" type="presOf" srcId="{07926ACF-3840-4118-AD4F-DDD60CBFEE64}" destId="{BA3ED5DA-2D53-4E4E-8E28-4FEFCF2F1A3C}" srcOrd="1" destOrd="0" presId="urn:microsoft.com/office/officeart/2005/8/layout/orgChart1"/>
    <dgm:cxn modelId="{701CCA9B-8D48-436B-887E-B2F8205DB233}" type="presOf" srcId="{6C3C974F-E420-485C-A206-82BCEFDEE98A}" destId="{9A3BB033-73D8-45D0-91E5-8DAD6B636354}" srcOrd="0" destOrd="0" presId="urn:microsoft.com/office/officeart/2005/8/layout/orgChart1"/>
    <dgm:cxn modelId="{2184C387-DEE5-469A-9D68-6EBA2C9F5B1D}" type="presParOf" srcId="{DCBB31F2-391A-4870-9463-AEB8B60416B0}" destId="{2ED9F3FB-9197-422F-B455-38211A8674FC}" srcOrd="0" destOrd="0" presId="urn:microsoft.com/office/officeart/2005/8/layout/orgChart1"/>
    <dgm:cxn modelId="{68EFB83C-7015-4598-8829-174A1D9AE7A9}" type="presParOf" srcId="{2ED9F3FB-9197-422F-B455-38211A8674FC}" destId="{C0F97219-B7AF-41FA-A179-7AB43DCBD6C1}" srcOrd="0" destOrd="0" presId="urn:microsoft.com/office/officeart/2005/8/layout/orgChart1"/>
    <dgm:cxn modelId="{7954D515-3AF4-476D-9729-A8AF92284499}" type="presParOf" srcId="{C0F97219-B7AF-41FA-A179-7AB43DCBD6C1}" destId="{EBBC6FD6-0533-4D5B-8351-8FE2A8860C57}" srcOrd="0" destOrd="0" presId="urn:microsoft.com/office/officeart/2005/8/layout/orgChart1"/>
    <dgm:cxn modelId="{3E06626A-4A3D-41CA-AD87-22608FE5CE35}" type="presParOf" srcId="{C0F97219-B7AF-41FA-A179-7AB43DCBD6C1}" destId="{BA3ED5DA-2D53-4E4E-8E28-4FEFCF2F1A3C}" srcOrd="1" destOrd="0" presId="urn:microsoft.com/office/officeart/2005/8/layout/orgChart1"/>
    <dgm:cxn modelId="{D5229064-5A41-42D0-BD72-AE14AF384FD6}" type="presParOf" srcId="{2ED9F3FB-9197-422F-B455-38211A8674FC}" destId="{5A5F1777-CB07-4A3B-A894-CABC949F2245}" srcOrd="1" destOrd="0" presId="urn:microsoft.com/office/officeart/2005/8/layout/orgChart1"/>
    <dgm:cxn modelId="{051167D6-4CC3-4389-AF82-BBB34745FB65}" type="presParOf" srcId="{5A5F1777-CB07-4A3B-A894-CABC949F2245}" destId="{FFD74A9E-8623-4471-872D-184E604B70A2}" srcOrd="0" destOrd="0" presId="urn:microsoft.com/office/officeart/2005/8/layout/orgChart1"/>
    <dgm:cxn modelId="{2EEFEDEC-71C6-485B-9408-2B2BCA9AE1F6}" type="presParOf" srcId="{5A5F1777-CB07-4A3B-A894-CABC949F2245}" destId="{47BAC30D-2057-4F82-9E0C-EAF14E5918BC}" srcOrd="1" destOrd="0" presId="urn:microsoft.com/office/officeart/2005/8/layout/orgChart1"/>
    <dgm:cxn modelId="{58E05CF4-F08A-407B-84BE-85B92975BC7E}" type="presParOf" srcId="{47BAC30D-2057-4F82-9E0C-EAF14E5918BC}" destId="{B520EE5F-4C07-4300-A5C9-FEFE8BD8125B}" srcOrd="0" destOrd="0" presId="urn:microsoft.com/office/officeart/2005/8/layout/orgChart1"/>
    <dgm:cxn modelId="{3757971F-3EFF-4ECC-AE64-4382339031EC}" type="presParOf" srcId="{B520EE5F-4C07-4300-A5C9-FEFE8BD8125B}" destId="{9A3BB033-73D8-45D0-91E5-8DAD6B636354}" srcOrd="0" destOrd="0" presId="urn:microsoft.com/office/officeart/2005/8/layout/orgChart1"/>
    <dgm:cxn modelId="{CBC42F71-266D-4F02-92D5-65512EA7C6F4}" type="presParOf" srcId="{B520EE5F-4C07-4300-A5C9-FEFE8BD8125B}" destId="{24059D82-266D-41B1-98D7-DD0F9D922CF0}" srcOrd="1" destOrd="0" presId="urn:microsoft.com/office/officeart/2005/8/layout/orgChart1"/>
    <dgm:cxn modelId="{386B9244-34DE-4846-A52C-A4E9D4D9EF82}" type="presParOf" srcId="{47BAC30D-2057-4F82-9E0C-EAF14E5918BC}" destId="{7BCC0595-676B-4766-9924-89DEE8633854}" srcOrd="1" destOrd="0" presId="urn:microsoft.com/office/officeart/2005/8/layout/orgChart1"/>
    <dgm:cxn modelId="{DE4B0907-5E33-4FE9-BB69-83FFE4474A45}" type="presParOf" srcId="{47BAC30D-2057-4F82-9E0C-EAF14E5918BC}" destId="{D39FFEB0-DA46-47BD-9EAC-B2EC2EDAC9ED}" srcOrd="2" destOrd="0" presId="urn:microsoft.com/office/officeart/2005/8/layout/orgChart1"/>
    <dgm:cxn modelId="{E2945334-6558-499C-A39C-EFFB1C76B547}" type="presParOf" srcId="{2ED9F3FB-9197-422F-B455-38211A8674FC}" destId="{9CBCF378-E26B-4BB0-ACA7-9365B5570788}" srcOrd="2" destOrd="0" presId="urn:microsoft.com/office/officeart/2005/8/layout/orgChart1"/>
    <dgm:cxn modelId="{4E81CB34-1B18-4052-8922-4518B3BABDBA}" type="presParOf" srcId="{9CBCF378-E26B-4BB0-ACA7-9365B5570788}" destId="{0B3A8996-057B-40C0-AF2D-CC9A76894B5A}" srcOrd="0" destOrd="0" presId="urn:microsoft.com/office/officeart/2005/8/layout/orgChart1"/>
    <dgm:cxn modelId="{67D1625C-0892-4EF0-86B5-4E0998DAC435}" type="presParOf" srcId="{9CBCF378-E26B-4BB0-ACA7-9365B5570788}" destId="{709E93F2-5CEA-470E-BBA9-A074047CBC2C}" srcOrd="1" destOrd="0" presId="urn:microsoft.com/office/officeart/2005/8/layout/orgChart1"/>
    <dgm:cxn modelId="{910D0859-9536-47C8-B990-4D13C05B6926}" type="presParOf" srcId="{709E93F2-5CEA-470E-BBA9-A074047CBC2C}" destId="{F23ADB78-FEC6-4E15-9998-DE18E6E14984}" srcOrd="0" destOrd="0" presId="urn:microsoft.com/office/officeart/2005/8/layout/orgChart1"/>
    <dgm:cxn modelId="{324CB84E-150A-433F-AFED-8B892CABA99B}" type="presParOf" srcId="{F23ADB78-FEC6-4E15-9998-DE18E6E14984}" destId="{246B575F-1666-496F-8214-1F5026206B77}" srcOrd="0" destOrd="0" presId="urn:microsoft.com/office/officeart/2005/8/layout/orgChart1"/>
    <dgm:cxn modelId="{9DAE6BB2-4C2F-4C03-9A7D-69A79597B561}" type="presParOf" srcId="{F23ADB78-FEC6-4E15-9998-DE18E6E14984}" destId="{52052FC9-A2F2-49B7-85A3-9598A5F46DEC}" srcOrd="1" destOrd="0" presId="urn:microsoft.com/office/officeart/2005/8/layout/orgChart1"/>
    <dgm:cxn modelId="{E1EAC97A-2493-4CB1-9315-6A9791C0CDFE}" type="presParOf" srcId="{709E93F2-5CEA-470E-BBA9-A074047CBC2C}" destId="{421CBA6B-AB15-4F0B-98AB-D285D5A39C46}" srcOrd="1" destOrd="0" presId="urn:microsoft.com/office/officeart/2005/8/layout/orgChart1"/>
    <dgm:cxn modelId="{52F594A8-3890-4E7E-9D01-F7B886AE945C}" type="presParOf" srcId="{709E93F2-5CEA-470E-BBA9-A074047CBC2C}" destId="{85F08437-5472-4436-B70B-FF6A20B15B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CE931F-6727-43F0-A15E-3B056BDBCB7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F15D24B1-3777-4BD9-A068-EF18EDC591F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Coordinador(a) de Comercio Multifamiliar</a:t>
          </a:r>
          <a:endParaRPr lang="es-MX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4134D22-5C8E-4F6D-B3A9-6D5179D1114C}" type="par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C3BF77-FC8B-4A52-B5E1-8662279A3144}" type="sibTrans" cxnId="{2ECCF723-1798-45EF-B7DD-2EDBF694F4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5BC90B-692D-4329-8061-C9B04C0A36D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Dictaminador(a)</a:t>
          </a:r>
        </a:p>
      </dgm:t>
    </dgm:pt>
    <dgm:pt modelId="{B30388E9-63BF-4EF2-8691-99A7CBEFB262}" type="parTrans" cxnId="{97215278-399B-4385-9455-21EBF199D082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90A9F6-CD7E-41E9-AC3F-042498676185}" type="sibTrans" cxnId="{97215278-399B-4385-9455-21EBF199D082}">
      <dgm:prSet/>
      <dgm:spPr/>
      <dgm:t>
        <a:bodyPr/>
        <a:lstStyle/>
        <a:p>
          <a:endParaRPr lang="es-MX" sz="1200" b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585A9-CB70-446C-ADA6-BD76AAA97690}">
      <dgm:prSet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Uso de </a:t>
          </a:r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Suelo</a:t>
          </a:r>
          <a:endParaRPr lang="es-ES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ED296F-F650-4879-8176-48AFB3A0A53E}" type="parTrans" cxnId="{355DD32D-9082-4CB7-A2EE-0899A4338FE3}">
      <dgm:prSet/>
      <dgm:spPr/>
      <dgm:t>
        <a:bodyPr/>
        <a:lstStyle/>
        <a:p>
          <a:endParaRPr lang="es-ES"/>
        </a:p>
      </dgm:t>
    </dgm:pt>
    <dgm:pt modelId="{C17969E4-ABDB-45D3-9D7E-77771204115D}" type="sibTrans" cxnId="{355DD32D-9082-4CB7-A2EE-0899A4338FE3}">
      <dgm:prSet/>
      <dgm:spPr/>
      <dgm:t>
        <a:bodyPr/>
        <a:lstStyle/>
        <a:p>
          <a:endParaRPr lang="es-ES"/>
        </a:p>
      </dgm:t>
    </dgm:pt>
    <dgm:pt modelId="{DD3E0D25-38C1-4CDF-B522-3A1A59D4CE11}">
      <dgm:prSet custT="1"/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Verificadores(as) </a:t>
          </a:r>
          <a:r>
            <a:rPr lang="es-ES" sz="12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Legales</a:t>
          </a:r>
          <a:endParaRPr lang="es-ES" sz="1200" b="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EC360A8-5218-4BC9-8A29-EF9DC75D54D3}" type="parTrans" cxnId="{B4F32D87-4F50-4365-87A5-AF8509CD69AA}">
      <dgm:prSet/>
      <dgm:spPr/>
      <dgm:t>
        <a:bodyPr/>
        <a:lstStyle/>
        <a:p>
          <a:endParaRPr lang="es-ES"/>
        </a:p>
      </dgm:t>
    </dgm:pt>
    <dgm:pt modelId="{045A167E-5CFF-40C5-9DD5-0747644FB495}" type="sibTrans" cxnId="{B4F32D87-4F50-4365-87A5-AF8509CD69AA}">
      <dgm:prSet/>
      <dgm:spPr/>
      <dgm:t>
        <a:bodyPr/>
        <a:lstStyle/>
        <a:p>
          <a:endParaRPr lang="es-ES"/>
        </a:p>
      </dgm:t>
    </dgm:pt>
    <dgm:pt modelId="{DCBB31F2-391A-4870-9463-AEB8B60416B0}" type="pres">
      <dgm:prSet presAssocID="{19CE931F-6727-43F0-A15E-3B056BDBC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8C70CDC-1E0F-4E52-9A32-9549F0D58F92}" type="pres">
      <dgm:prSet presAssocID="{F15D24B1-3777-4BD9-A068-EF18EDC591F4}" presName="hierRoot1" presStyleCnt="0">
        <dgm:presLayoutVars>
          <dgm:hierBranch val="init"/>
        </dgm:presLayoutVars>
      </dgm:prSet>
      <dgm:spPr/>
    </dgm:pt>
    <dgm:pt modelId="{A976EBA0-EB93-4907-BBE6-E081CCDBD8E5}" type="pres">
      <dgm:prSet presAssocID="{F15D24B1-3777-4BD9-A068-EF18EDC591F4}" presName="rootComposite1" presStyleCnt="0"/>
      <dgm:spPr/>
    </dgm:pt>
    <dgm:pt modelId="{48275066-2785-4388-BDA9-BF8FBDCF948B}" type="pres">
      <dgm:prSet presAssocID="{F15D24B1-3777-4BD9-A068-EF18EDC591F4}" presName="rootText1" presStyleLbl="node0" presStyleIdx="0" presStyleCnt="1" custScaleX="158280" custScaleY="144518" custLinFactNeighborX="-556" custLinFactNeighborY="108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2E8147-76B0-4F13-9058-D4E0F32FD128}" type="pres">
      <dgm:prSet presAssocID="{F15D24B1-3777-4BD9-A068-EF18EDC591F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5A41EBE-CA50-4DB5-AC1A-6880C78CBA98}" type="pres">
      <dgm:prSet presAssocID="{F15D24B1-3777-4BD9-A068-EF18EDC591F4}" presName="hierChild2" presStyleCnt="0"/>
      <dgm:spPr/>
    </dgm:pt>
    <dgm:pt modelId="{D317C3DE-8C5C-477F-81B3-649E896A60FE}" type="pres">
      <dgm:prSet presAssocID="{B30388E9-63BF-4EF2-8691-99A7CBEFB262}" presName="Name37" presStyleLbl="parChTrans1D2" presStyleIdx="0" presStyleCnt="3"/>
      <dgm:spPr/>
      <dgm:t>
        <a:bodyPr/>
        <a:lstStyle/>
        <a:p>
          <a:endParaRPr lang="es-ES"/>
        </a:p>
      </dgm:t>
    </dgm:pt>
    <dgm:pt modelId="{7B6C4970-0BA2-45A1-BB41-3B633487631D}" type="pres">
      <dgm:prSet presAssocID="{205BC90B-692D-4329-8061-C9B04C0A36D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57DA33B9-41A0-4832-9657-DB0CAC67484E}" type="pres">
      <dgm:prSet presAssocID="{205BC90B-692D-4329-8061-C9B04C0A36DF}" presName="rootComposite" presStyleCnt="0"/>
      <dgm:spPr/>
      <dgm:t>
        <a:bodyPr/>
        <a:lstStyle/>
        <a:p>
          <a:endParaRPr lang="es-ES"/>
        </a:p>
      </dgm:t>
    </dgm:pt>
    <dgm:pt modelId="{044A8455-B063-4C83-90A6-69CB7F27F4A4}" type="pres">
      <dgm:prSet presAssocID="{205BC90B-692D-4329-8061-C9B04C0A36DF}" presName="rootText" presStyleLbl="node2" presStyleIdx="0" presStyleCnt="3" custScaleX="119798" custScaleY="110290" custLinFactNeighborX="-123" custLinFactNeighborY="777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6F2027-594F-41DF-A85F-864817BEA06B}" type="pres">
      <dgm:prSet presAssocID="{205BC90B-692D-4329-8061-C9B04C0A36DF}" presName="rootConnector" presStyleLbl="node2" presStyleIdx="0" presStyleCnt="3"/>
      <dgm:spPr/>
      <dgm:t>
        <a:bodyPr/>
        <a:lstStyle/>
        <a:p>
          <a:endParaRPr lang="es-MX"/>
        </a:p>
      </dgm:t>
    </dgm:pt>
    <dgm:pt modelId="{BB3B29F8-6768-44AC-B54F-341F419031B1}" type="pres">
      <dgm:prSet presAssocID="{205BC90B-692D-4329-8061-C9B04C0A36DF}" presName="hierChild4" presStyleCnt="0"/>
      <dgm:spPr/>
      <dgm:t>
        <a:bodyPr/>
        <a:lstStyle/>
        <a:p>
          <a:endParaRPr lang="es-ES"/>
        </a:p>
      </dgm:t>
    </dgm:pt>
    <dgm:pt modelId="{23BBA175-8C58-4363-9416-7415D0F028BC}" type="pres">
      <dgm:prSet presAssocID="{205BC90B-692D-4329-8061-C9B04C0A36DF}" presName="hierChild5" presStyleCnt="0"/>
      <dgm:spPr/>
      <dgm:t>
        <a:bodyPr/>
        <a:lstStyle/>
        <a:p>
          <a:endParaRPr lang="es-ES"/>
        </a:p>
      </dgm:t>
    </dgm:pt>
    <dgm:pt modelId="{B5C7C2F5-9503-4870-8441-5B796BCE9C5C}" type="pres">
      <dgm:prSet presAssocID="{48ED296F-F650-4879-8176-48AFB3A0A53E}" presName="Name37" presStyleLbl="parChTrans1D2" presStyleIdx="1" presStyleCnt="3"/>
      <dgm:spPr/>
      <dgm:t>
        <a:bodyPr/>
        <a:lstStyle/>
        <a:p>
          <a:endParaRPr lang="es-ES"/>
        </a:p>
      </dgm:t>
    </dgm:pt>
    <dgm:pt modelId="{85301424-08D4-43D7-9A2A-6421F7C407C8}" type="pres">
      <dgm:prSet presAssocID="{F2C585A9-CB70-446C-ADA6-BD76AAA97690}" presName="hierRoot2" presStyleCnt="0">
        <dgm:presLayoutVars>
          <dgm:hierBranch val="init"/>
        </dgm:presLayoutVars>
      </dgm:prSet>
      <dgm:spPr/>
    </dgm:pt>
    <dgm:pt modelId="{74316185-BA50-4CD7-9FD3-B71625D55C2B}" type="pres">
      <dgm:prSet presAssocID="{F2C585A9-CB70-446C-ADA6-BD76AAA97690}" presName="rootComposite" presStyleCnt="0"/>
      <dgm:spPr/>
    </dgm:pt>
    <dgm:pt modelId="{513C1BE2-E8B5-437B-B471-0C64181B60D7}" type="pres">
      <dgm:prSet presAssocID="{F2C585A9-CB70-446C-ADA6-BD76AAA97690}" presName="rootText" presStyleLbl="node2" presStyleIdx="1" presStyleCnt="3" custScaleX="119798" custScaleY="110290" custLinFactNeighborX="-123" custLinFactNeighborY="77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B9C1BD-D388-4D2E-ACFF-3EAC19084E3E}" type="pres">
      <dgm:prSet presAssocID="{F2C585A9-CB70-446C-ADA6-BD76AAA97690}" presName="rootConnector" presStyleLbl="node2" presStyleIdx="1" presStyleCnt="3"/>
      <dgm:spPr/>
      <dgm:t>
        <a:bodyPr/>
        <a:lstStyle/>
        <a:p>
          <a:endParaRPr lang="es-ES"/>
        </a:p>
      </dgm:t>
    </dgm:pt>
    <dgm:pt modelId="{10A96D1D-CDE7-4D5B-8A70-D7D56F461997}" type="pres">
      <dgm:prSet presAssocID="{F2C585A9-CB70-446C-ADA6-BD76AAA97690}" presName="hierChild4" presStyleCnt="0"/>
      <dgm:spPr/>
    </dgm:pt>
    <dgm:pt modelId="{641FB48E-C3DC-4658-A04C-C585946EBDE9}" type="pres">
      <dgm:prSet presAssocID="{F2C585A9-CB70-446C-ADA6-BD76AAA97690}" presName="hierChild5" presStyleCnt="0"/>
      <dgm:spPr/>
    </dgm:pt>
    <dgm:pt modelId="{87C78742-B340-47A8-B586-54072FD5BE76}" type="pres">
      <dgm:prSet presAssocID="{AEC360A8-5218-4BC9-8A29-EF9DC75D54D3}" presName="Name37" presStyleLbl="parChTrans1D2" presStyleIdx="2" presStyleCnt="3"/>
      <dgm:spPr/>
      <dgm:t>
        <a:bodyPr/>
        <a:lstStyle/>
        <a:p>
          <a:endParaRPr lang="es-ES"/>
        </a:p>
      </dgm:t>
    </dgm:pt>
    <dgm:pt modelId="{78D3BEEE-65A5-4F86-8AEE-E3D75C5DA590}" type="pres">
      <dgm:prSet presAssocID="{DD3E0D25-38C1-4CDF-B522-3A1A59D4CE11}" presName="hierRoot2" presStyleCnt="0">
        <dgm:presLayoutVars>
          <dgm:hierBranch val="init"/>
        </dgm:presLayoutVars>
      </dgm:prSet>
      <dgm:spPr/>
    </dgm:pt>
    <dgm:pt modelId="{D40697F9-D505-4B2D-B98A-7EE6059C79B6}" type="pres">
      <dgm:prSet presAssocID="{DD3E0D25-38C1-4CDF-B522-3A1A59D4CE11}" presName="rootComposite" presStyleCnt="0"/>
      <dgm:spPr/>
    </dgm:pt>
    <dgm:pt modelId="{38BFAA12-BBC2-45E3-B3AE-F84203994282}" type="pres">
      <dgm:prSet presAssocID="{DD3E0D25-38C1-4CDF-B522-3A1A59D4CE11}" presName="rootText" presStyleLbl="node2" presStyleIdx="2" presStyleCnt="3" custScaleX="119798" custScaleY="110290" custLinFactNeighborX="-123" custLinFactNeighborY="77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EB104B9-1D52-411A-A7AD-9C549BEEEF36}" type="pres">
      <dgm:prSet presAssocID="{DD3E0D25-38C1-4CDF-B522-3A1A59D4CE11}" presName="rootConnector" presStyleLbl="node2" presStyleIdx="2" presStyleCnt="3"/>
      <dgm:spPr/>
      <dgm:t>
        <a:bodyPr/>
        <a:lstStyle/>
        <a:p>
          <a:endParaRPr lang="es-ES"/>
        </a:p>
      </dgm:t>
    </dgm:pt>
    <dgm:pt modelId="{AE7C479F-D185-42FB-97E8-A28BE6D8E864}" type="pres">
      <dgm:prSet presAssocID="{DD3E0D25-38C1-4CDF-B522-3A1A59D4CE11}" presName="hierChild4" presStyleCnt="0"/>
      <dgm:spPr/>
    </dgm:pt>
    <dgm:pt modelId="{80BC3CF6-B5FE-4FA8-A881-E10ED5B9BFD2}" type="pres">
      <dgm:prSet presAssocID="{DD3E0D25-38C1-4CDF-B522-3A1A59D4CE11}" presName="hierChild5" presStyleCnt="0"/>
      <dgm:spPr/>
    </dgm:pt>
    <dgm:pt modelId="{25A1CF09-C670-4C0F-8590-0BFDC696ECFF}" type="pres">
      <dgm:prSet presAssocID="{F15D24B1-3777-4BD9-A068-EF18EDC591F4}" presName="hierChild3" presStyleCnt="0"/>
      <dgm:spPr/>
    </dgm:pt>
  </dgm:ptLst>
  <dgm:cxnLst>
    <dgm:cxn modelId="{60DAE26E-C73D-4676-9717-5D4C726F71AE}" type="presOf" srcId="{19CE931F-6727-43F0-A15E-3B056BDBCB71}" destId="{DCBB31F2-391A-4870-9463-AEB8B60416B0}" srcOrd="0" destOrd="0" presId="urn:microsoft.com/office/officeart/2005/8/layout/orgChart1"/>
    <dgm:cxn modelId="{97215278-399B-4385-9455-21EBF199D082}" srcId="{F15D24B1-3777-4BD9-A068-EF18EDC591F4}" destId="{205BC90B-692D-4329-8061-C9B04C0A36DF}" srcOrd="0" destOrd="0" parTransId="{B30388E9-63BF-4EF2-8691-99A7CBEFB262}" sibTransId="{9C90A9F6-CD7E-41E9-AC3F-042498676185}"/>
    <dgm:cxn modelId="{2ECCF723-1798-45EF-B7DD-2EDBF694F42F}" srcId="{19CE931F-6727-43F0-A15E-3B056BDBCB71}" destId="{F15D24B1-3777-4BD9-A068-EF18EDC591F4}" srcOrd="0" destOrd="0" parTransId="{74134D22-5C8E-4F6D-B3A9-6D5179D1114C}" sibTransId="{48C3BF77-FC8B-4A52-B5E1-8662279A3144}"/>
    <dgm:cxn modelId="{47C74433-FA25-45DE-ABEE-274DB13C866B}" type="presOf" srcId="{F2C585A9-CB70-446C-ADA6-BD76AAA97690}" destId="{F4B9C1BD-D388-4D2E-ACFF-3EAC19084E3E}" srcOrd="1" destOrd="0" presId="urn:microsoft.com/office/officeart/2005/8/layout/orgChart1"/>
    <dgm:cxn modelId="{0E206DB5-2B9D-44B9-B2E1-2C5542272536}" type="presOf" srcId="{B30388E9-63BF-4EF2-8691-99A7CBEFB262}" destId="{D317C3DE-8C5C-477F-81B3-649E896A60FE}" srcOrd="0" destOrd="0" presId="urn:microsoft.com/office/officeart/2005/8/layout/orgChart1"/>
    <dgm:cxn modelId="{ABF51BD5-1452-4FB6-BBDF-AA398A482A54}" type="presOf" srcId="{F15D24B1-3777-4BD9-A068-EF18EDC591F4}" destId="{48275066-2785-4388-BDA9-BF8FBDCF948B}" srcOrd="0" destOrd="0" presId="urn:microsoft.com/office/officeart/2005/8/layout/orgChart1"/>
    <dgm:cxn modelId="{81863E84-4423-400E-AFE1-CFD2A7A76A66}" type="presOf" srcId="{DD3E0D25-38C1-4CDF-B522-3A1A59D4CE11}" destId="{1EB104B9-1D52-411A-A7AD-9C549BEEEF36}" srcOrd="1" destOrd="0" presId="urn:microsoft.com/office/officeart/2005/8/layout/orgChart1"/>
    <dgm:cxn modelId="{B4F32D87-4F50-4365-87A5-AF8509CD69AA}" srcId="{F15D24B1-3777-4BD9-A068-EF18EDC591F4}" destId="{DD3E0D25-38C1-4CDF-B522-3A1A59D4CE11}" srcOrd="2" destOrd="0" parTransId="{AEC360A8-5218-4BC9-8A29-EF9DC75D54D3}" sibTransId="{045A167E-5CFF-40C5-9DD5-0747644FB495}"/>
    <dgm:cxn modelId="{36D221FA-0DE8-4680-8804-D49DD18C1DC1}" type="presOf" srcId="{DD3E0D25-38C1-4CDF-B522-3A1A59D4CE11}" destId="{38BFAA12-BBC2-45E3-B3AE-F84203994282}" srcOrd="0" destOrd="0" presId="urn:microsoft.com/office/officeart/2005/8/layout/orgChart1"/>
    <dgm:cxn modelId="{2D2D206F-B46E-4313-9EC9-F5570B9EC109}" type="presOf" srcId="{AEC360A8-5218-4BC9-8A29-EF9DC75D54D3}" destId="{87C78742-B340-47A8-B586-54072FD5BE76}" srcOrd="0" destOrd="0" presId="urn:microsoft.com/office/officeart/2005/8/layout/orgChart1"/>
    <dgm:cxn modelId="{259EE73B-7B93-42D1-B338-A7639F1E2D49}" type="presOf" srcId="{205BC90B-692D-4329-8061-C9B04C0A36DF}" destId="{044A8455-B063-4C83-90A6-69CB7F27F4A4}" srcOrd="0" destOrd="0" presId="urn:microsoft.com/office/officeart/2005/8/layout/orgChart1"/>
    <dgm:cxn modelId="{355DD32D-9082-4CB7-A2EE-0899A4338FE3}" srcId="{F15D24B1-3777-4BD9-A068-EF18EDC591F4}" destId="{F2C585A9-CB70-446C-ADA6-BD76AAA97690}" srcOrd="1" destOrd="0" parTransId="{48ED296F-F650-4879-8176-48AFB3A0A53E}" sibTransId="{C17969E4-ABDB-45D3-9D7E-77771204115D}"/>
    <dgm:cxn modelId="{B4B2C88F-521C-4D9F-A819-361AC716597F}" type="presOf" srcId="{F15D24B1-3777-4BD9-A068-EF18EDC591F4}" destId="{AE2E8147-76B0-4F13-9058-D4E0F32FD128}" srcOrd="1" destOrd="0" presId="urn:microsoft.com/office/officeart/2005/8/layout/orgChart1"/>
    <dgm:cxn modelId="{04ACF466-DBC9-4692-B932-53DE0A02D0B4}" type="presOf" srcId="{F2C585A9-CB70-446C-ADA6-BD76AAA97690}" destId="{513C1BE2-E8B5-437B-B471-0C64181B60D7}" srcOrd="0" destOrd="0" presId="urn:microsoft.com/office/officeart/2005/8/layout/orgChart1"/>
    <dgm:cxn modelId="{F5002A0C-42F6-4281-B64D-FA41F522DFA5}" type="presOf" srcId="{48ED296F-F650-4879-8176-48AFB3A0A53E}" destId="{B5C7C2F5-9503-4870-8441-5B796BCE9C5C}" srcOrd="0" destOrd="0" presId="urn:microsoft.com/office/officeart/2005/8/layout/orgChart1"/>
    <dgm:cxn modelId="{181CADEC-DF3A-43D4-8E51-4104B92EE960}" type="presOf" srcId="{205BC90B-692D-4329-8061-C9B04C0A36DF}" destId="{E96F2027-594F-41DF-A85F-864817BEA06B}" srcOrd="1" destOrd="0" presId="urn:microsoft.com/office/officeart/2005/8/layout/orgChart1"/>
    <dgm:cxn modelId="{E952CBDE-F934-40CC-A6B9-870328D1F116}" type="presParOf" srcId="{DCBB31F2-391A-4870-9463-AEB8B60416B0}" destId="{A8C70CDC-1E0F-4E52-9A32-9549F0D58F92}" srcOrd="0" destOrd="0" presId="urn:microsoft.com/office/officeart/2005/8/layout/orgChart1"/>
    <dgm:cxn modelId="{BD0FE2F2-147A-41F7-8491-BF1B7C4BC47A}" type="presParOf" srcId="{A8C70CDC-1E0F-4E52-9A32-9549F0D58F92}" destId="{A976EBA0-EB93-4907-BBE6-E081CCDBD8E5}" srcOrd="0" destOrd="0" presId="urn:microsoft.com/office/officeart/2005/8/layout/orgChart1"/>
    <dgm:cxn modelId="{67C5CC24-8FA2-4D28-A228-4C78921846BC}" type="presParOf" srcId="{A976EBA0-EB93-4907-BBE6-E081CCDBD8E5}" destId="{48275066-2785-4388-BDA9-BF8FBDCF948B}" srcOrd="0" destOrd="0" presId="urn:microsoft.com/office/officeart/2005/8/layout/orgChart1"/>
    <dgm:cxn modelId="{B669838D-4C05-42DF-BF76-DFE703983966}" type="presParOf" srcId="{A976EBA0-EB93-4907-BBE6-E081CCDBD8E5}" destId="{AE2E8147-76B0-4F13-9058-D4E0F32FD128}" srcOrd="1" destOrd="0" presId="urn:microsoft.com/office/officeart/2005/8/layout/orgChart1"/>
    <dgm:cxn modelId="{ED7260EB-E361-47EC-B285-AFA0FA91364B}" type="presParOf" srcId="{A8C70CDC-1E0F-4E52-9A32-9549F0D58F92}" destId="{D5A41EBE-CA50-4DB5-AC1A-6880C78CBA98}" srcOrd="1" destOrd="0" presId="urn:microsoft.com/office/officeart/2005/8/layout/orgChart1"/>
    <dgm:cxn modelId="{287CECF5-A037-4FEF-8684-17A0E23AA468}" type="presParOf" srcId="{D5A41EBE-CA50-4DB5-AC1A-6880C78CBA98}" destId="{D317C3DE-8C5C-477F-81B3-649E896A60FE}" srcOrd="0" destOrd="0" presId="urn:microsoft.com/office/officeart/2005/8/layout/orgChart1"/>
    <dgm:cxn modelId="{1E73FB1B-9419-45BD-B58C-E4803C9B1685}" type="presParOf" srcId="{D5A41EBE-CA50-4DB5-AC1A-6880C78CBA98}" destId="{7B6C4970-0BA2-45A1-BB41-3B633487631D}" srcOrd="1" destOrd="0" presId="urn:microsoft.com/office/officeart/2005/8/layout/orgChart1"/>
    <dgm:cxn modelId="{6528CABA-4400-4010-9901-9B0DAAE6D94D}" type="presParOf" srcId="{7B6C4970-0BA2-45A1-BB41-3B633487631D}" destId="{57DA33B9-41A0-4832-9657-DB0CAC67484E}" srcOrd="0" destOrd="0" presId="urn:microsoft.com/office/officeart/2005/8/layout/orgChart1"/>
    <dgm:cxn modelId="{1ABEA2CA-4363-4128-8026-54C857489717}" type="presParOf" srcId="{57DA33B9-41A0-4832-9657-DB0CAC67484E}" destId="{044A8455-B063-4C83-90A6-69CB7F27F4A4}" srcOrd="0" destOrd="0" presId="urn:microsoft.com/office/officeart/2005/8/layout/orgChart1"/>
    <dgm:cxn modelId="{7AA98EFA-9103-4BB6-B125-9F18C5AB8DD3}" type="presParOf" srcId="{57DA33B9-41A0-4832-9657-DB0CAC67484E}" destId="{E96F2027-594F-41DF-A85F-864817BEA06B}" srcOrd="1" destOrd="0" presId="urn:microsoft.com/office/officeart/2005/8/layout/orgChart1"/>
    <dgm:cxn modelId="{089AB254-E133-45E1-BB4B-0938460E09FE}" type="presParOf" srcId="{7B6C4970-0BA2-45A1-BB41-3B633487631D}" destId="{BB3B29F8-6768-44AC-B54F-341F419031B1}" srcOrd="1" destOrd="0" presId="urn:microsoft.com/office/officeart/2005/8/layout/orgChart1"/>
    <dgm:cxn modelId="{97CDBA0E-F8E3-4059-975B-E0A4BC44FFCB}" type="presParOf" srcId="{7B6C4970-0BA2-45A1-BB41-3B633487631D}" destId="{23BBA175-8C58-4363-9416-7415D0F028BC}" srcOrd="2" destOrd="0" presId="urn:microsoft.com/office/officeart/2005/8/layout/orgChart1"/>
    <dgm:cxn modelId="{C09DA295-1214-41C8-990A-6D35A2F0A199}" type="presParOf" srcId="{D5A41EBE-CA50-4DB5-AC1A-6880C78CBA98}" destId="{B5C7C2F5-9503-4870-8441-5B796BCE9C5C}" srcOrd="2" destOrd="0" presId="urn:microsoft.com/office/officeart/2005/8/layout/orgChart1"/>
    <dgm:cxn modelId="{6BF5FDFD-6609-4AA8-8B10-78D4B140C77E}" type="presParOf" srcId="{D5A41EBE-CA50-4DB5-AC1A-6880C78CBA98}" destId="{85301424-08D4-43D7-9A2A-6421F7C407C8}" srcOrd="3" destOrd="0" presId="urn:microsoft.com/office/officeart/2005/8/layout/orgChart1"/>
    <dgm:cxn modelId="{685DA5E6-C43A-4F59-BB62-DD9E47C46B55}" type="presParOf" srcId="{85301424-08D4-43D7-9A2A-6421F7C407C8}" destId="{74316185-BA50-4CD7-9FD3-B71625D55C2B}" srcOrd="0" destOrd="0" presId="urn:microsoft.com/office/officeart/2005/8/layout/orgChart1"/>
    <dgm:cxn modelId="{6D732D68-A620-40BE-93CD-F152C67D59D9}" type="presParOf" srcId="{74316185-BA50-4CD7-9FD3-B71625D55C2B}" destId="{513C1BE2-E8B5-437B-B471-0C64181B60D7}" srcOrd="0" destOrd="0" presId="urn:microsoft.com/office/officeart/2005/8/layout/orgChart1"/>
    <dgm:cxn modelId="{218163F3-A35A-4125-ADFC-9D80062524EF}" type="presParOf" srcId="{74316185-BA50-4CD7-9FD3-B71625D55C2B}" destId="{F4B9C1BD-D388-4D2E-ACFF-3EAC19084E3E}" srcOrd="1" destOrd="0" presId="urn:microsoft.com/office/officeart/2005/8/layout/orgChart1"/>
    <dgm:cxn modelId="{B9352954-96DD-44DC-BCF1-AC2C9828B9CF}" type="presParOf" srcId="{85301424-08D4-43D7-9A2A-6421F7C407C8}" destId="{10A96D1D-CDE7-4D5B-8A70-D7D56F461997}" srcOrd="1" destOrd="0" presId="urn:microsoft.com/office/officeart/2005/8/layout/orgChart1"/>
    <dgm:cxn modelId="{126EDF33-4660-4F6B-8800-55BE1C11F67D}" type="presParOf" srcId="{85301424-08D4-43D7-9A2A-6421F7C407C8}" destId="{641FB48E-C3DC-4658-A04C-C585946EBDE9}" srcOrd="2" destOrd="0" presId="urn:microsoft.com/office/officeart/2005/8/layout/orgChart1"/>
    <dgm:cxn modelId="{25255301-C68D-4203-8FC2-386CD033FF7F}" type="presParOf" srcId="{D5A41EBE-CA50-4DB5-AC1A-6880C78CBA98}" destId="{87C78742-B340-47A8-B586-54072FD5BE76}" srcOrd="4" destOrd="0" presId="urn:microsoft.com/office/officeart/2005/8/layout/orgChart1"/>
    <dgm:cxn modelId="{F09C80A5-A0C1-4015-9451-75DE87F9F0FD}" type="presParOf" srcId="{D5A41EBE-CA50-4DB5-AC1A-6880C78CBA98}" destId="{78D3BEEE-65A5-4F86-8AEE-E3D75C5DA590}" srcOrd="5" destOrd="0" presId="urn:microsoft.com/office/officeart/2005/8/layout/orgChart1"/>
    <dgm:cxn modelId="{9D472D82-3FF7-42F5-99E2-19D91B6D665B}" type="presParOf" srcId="{78D3BEEE-65A5-4F86-8AEE-E3D75C5DA590}" destId="{D40697F9-D505-4B2D-B98A-7EE6059C79B6}" srcOrd="0" destOrd="0" presId="urn:microsoft.com/office/officeart/2005/8/layout/orgChart1"/>
    <dgm:cxn modelId="{44F21872-9546-40BC-911D-3D0F995CC9DA}" type="presParOf" srcId="{D40697F9-D505-4B2D-B98A-7EE6059C79B6}" destId="{38BFAA12-BBC2-45E3-B3AE-F84203994282}" srcOrd="0" destOrd="0" presId="urn:microsoft.com/office/officeart/2005/8/layout/orgChart1"/>
    <dgm:cxn modelId="{8D3CCB73-F56E-4C3C-96F2-3E65A5310C5D}" type="presParOf" srcId="{D40697F9-D505-4B2D-B98A-7EE6059C79B6}" destId="{1EB104B9-1D52-411A-A7AD-9C549BEEEF36}" srcOrd="1" destOrd="0" presId="urn:microsoft.com/office/officeart/2005/8/layout/orgChart1"/>
    <dgm:cxn modelId="{E74EE66F-534E-4658-B3F5-CE63467F2C7F}" type="presParOf" srcId="{78D3BEEE-65A5-4F86-8AEE-E3D75C5DA590}" destId="{AE7C479F-D185-42FB-97E8-A28BE6D8E864}" srcOrd="1" destOrd="0" presId="urn:microsoft.com/office/officeart/2005/8/layout/orgChart1"/>
    <dgm:cxn modelId="{CBC5B59B-43A3-4ABA-B3C4-AE5ACB1AE9BC}" type="presParOf" srcId="{78D3BEEE-65A5-4F86-8AEE-E3D75C5DA590}" destId="{80BC3CF6-B5FE-4FA8-A881-E10ED5B9BFD2}" srcOrd="2" destOrd="0" presId="urn:microsoft.com/office/officeart/2005/8/layout/orgChart1"/>
    <dgm:cxn modelId="{352CB32A-94F4-4165-8192-094FBEB5F1A6}" type="presParOf" srcId="{A8C70CDC-1E0F-4E52-9A32-9549F0D58F92}" destId="{25A1CF09-C670-4C0F-8590-0BFDC696EC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A86D9-E10A-468F-88B6-193E743F42A5}">
      <dsp:nvSpPr>
        <dsp:cNvPr id="0" name=""/>
        <dsp:cNvSpPr/>
      </dsp:nvSpPr>
      <dsp:spPr>
        <a:xfrm>
          <a:off x="4140459" y="1064089"/>
          <a:ext cx="3174467" cy="412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992"/>
              </a:lnTo>
              <a:lnTo>
                <a:pt x="3174467" y="292992"/>
              </a:lnTo>
              <a:lnTo>
                <a:pt x="3174467" y="4120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07AD6-9E58-49F7-A7DD-83330FC24834}">
      <dsp:nvSpPr>
        <dsp:cNvPr id="0" name=""/>
        <dsp:cNvSpPr/>
      </dsp:nvSpPr>
      <dsp:spPr>
        <a:xfrm>
          <a:off x="4447298" y="2327363"/>
          <a:ext cx="186219" cy="2695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5384"/>
              </a:lnTo>
              <a:lnTo>
                <a:pt x="186219" y="26953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CD174-625D-4041-8EE4-A0FE4919AA28}">
      <dsp:nvSpPr>
        <dsp:cNvPr id="0" name=""/>
        <dsp:cNvSpPr/>
      </dsp:nvSpPr>
      <dsp:spPr>
        <a:xfrm>
          <a:off x="4447298" y="2327363"/>
          <a:ext cx="186219" cy="1691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1508"/>
              </a:lnTo>
              <a:lnTo>
                <a:pt x="186219" y="16915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1FBF7-6CDD-4C48-85E9-8DE4EC585A57}">
      <dsp:nvSpPr>
        <dsp:cNvPr id="0" name=""/>
        <dsp:cNvSpPr/>
      </dsp:nvSpPr>
      <dsp:spPr>
        <a:xfrm>
          <a:off x="4447298" y="2327363"/>
          <a:ext cx="186219" cy="668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8579"/>
              </a:lnTo>
              <a:lnTo>
                <a:pt x="186219" y="6685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3A877-EC61-41F7-A03D-CB3268407125}">
      <dsp:nvSpPr>
        <dsp:cNvPr id="0" name=""/>
        <dsp:cNvSpPr/>
      </dsp:nvSpPr>
      <dsp:spPr>
        <a:xfrm>
          <a:off x="4140459" y="1064089"/>
          <a:ext cx="1058155" cy="412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992"/>
              </a:lnTo>
              <a:lnTo>
                <a:pt x="1058155" y="292992"/>
              </a:lnTo>
              <a:lnTo>
                <a:pt x="1058155" y="4120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47D79-CD0B-479D-89D7-BFAF1D00F56C}">
      <dsp:nvSpPr>
        <dsp:cNvPr id="0" name=""/>
        <dsp:cNvSpPr/>
      </dsp:nvSpPr>
      <dsp:spPr>
        <a:xfrm>
          <a:off x="2330986" y="2327363"/>
          <a:ext cx="172935" cy="1686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6283"/>
              </a:lnTo>
              <a:lnTo>
                <a:pt x="172935" y="16862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8C966-7D56-4F65-857F-1D71CD7B69C2}">
      <dsp:nvSpPr>
        <dsp:cNvPr id="0" name=""/>
        <dsp:cNvSpPr/>
      </dsp:nvSpPr>
      <dsp:spPr>
        <a:xfrm>
          <a:off x="2330986" y="2327363"/>
          <a:ext cx="172935" cy="668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8579"/>
              </a:lnTo>
              <a:lnTo>
                <a:pt x="172935" y="6685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74521-AD10-48C7-9F84-79B2124A99E7}">
      <dsp:nvSpPr>
        <dsp:cNvPr id="0" name=""/>
        <dsp:cNvSpPr/>
      </dsp:nvSpPr>
      <dsp:spPr>
        <a:xfrm>
          <a:off x="3082304" y="1064089"/>
          <a:ext cx="1058155" cy="412001"/>
        </a:xfrm>
        <a:custGeom>
          <a:avLst/>
          <a:gdLst/>
          <a:ahLst/>
          <a:cxnLst/>
          <a:rect l="0" t="0" r="0" b="0"/>
          <a:pathLst>
            <a:path>
              <a:moveTo>
                <a:pt x="1058155" y="0"/>
              </a:moveTo>
              <a:lnTo>
                <a:pt x="1058155" y="292992"/>
              </a:lnTo>
              <a:lnTo>
                <a:pt x="0" y="292992"/>
              </a:lnTo>
              <a:lnTo>
                <a:pt x="0" y="4120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00BB8-CD62-40A2-A6BB-18C4B5054FD4}">
      <dsp:nvSpPr>
        <dsp:cNvPr id="0" name=""/>
        <dsp:cNvSpPr/>
      </dsp:nvSpPr>
      <dsp:spPr>
        <a:xfrm>
          <a:off x="214675" y="2327363"/>
          <a:ext cx="159334" cy="2695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5384"/>
              </a:lnTo>
              <a:lnTo>
                <a:pt x="159334" y="26953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7E034-7B53-4B1C-A60F-2D332ABCA156}">
      <dsp:nvSpPr>
        <dsp:cNvPr id="0" name=""/>
        <dsp:cNvSpPr/>
      </dsp:nvSpPr>
      <dsp:spPr>
        <a:xfrm>
          <a:off x="214675" y="2327363"/>
          <a:ext cx="159334" cy="1691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1508"/>
              </a:lnTo>
              <a:lnTo>
                <a:pt x="159334" y="16915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711E9-4DE1-4C5C-929E-E961B8A8665E}">
      <dsp:nvSpPr>
        <dsp:cNvPr id="0" name=""/>
        <dsp:cNvSpPr/>
      </dsp:nvSpPr>
      <dsp:spPr>
        <a:xfrm>
          <a:off x="214675" y="2327363"/>
          <a:ext cx="159334" cy="668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8579"/>
              </a:lnTo>
              <a:lnTo>
                <a:pt x="159334" y="6685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3FB29-D2B4-48A2-9571-45873C00D465}">
      <dsp:nvSpPr>
        <dsp:cNvPr id="0" name=""/>
        <dsp:cNvSpPr/>
      </dsp:nvSpPr>
      <dsp:spPr>
        <a:xfrm>
          <a:off x="965992" y="1064089"/>
          <a:ext cx="3174467" cy="412001"/>
        </a:xfrm>
        <a:custGeom>
          <a:avLst/>
          <a:gdLst/>
          <a:ahLst/>
          <a:cxnLst/>
          <a:rect l="0" t="0" r="0" b="0"/>
          <a:pathLst>
            <a:path>
              <a:moveTo>
                <a:pt x="3174467" y="0"/>
              </a:moveTo>
              <a:lnTo>
                <a:pt x="3174467" y="292992"/>
              </a:lnTo>
              <a:lnTo>
                <a:pt x="0" y="292992"/>
              </a:lnTo>
              <a:lnTo>
                <a:pt x="0" y="4120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9259B9-DFAB-4766-87C3-0FA60AA8C82D}">
      <dsp:nvSpPr>
        <dsp:cNvPr id="0" name=""/>
        <dsp:cNvSpPr/>
      </dsp:nvSpPr>
      <dsp:spPr>
        <a:xfrm>
          <a:off x="2863554" y="0"/>
          <a:ext cx="2553811" cy="10640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s-MX" altLang="es-MX" sz="1200" b="0" kern="1200" dirty="0" smtClean="0">
              <a:latin typeface="+mn-lt"/>
            </a:rPr>
            <a:t>Secretario(a) de </a:t>
          </a:r>
          <a:br>
            <a:rPr kumimoji="1" lang="es-MX" altLang="es-MX" sz="1200" b="0" kern="1200" dirty="0" smtClean="0">
              <a:latin typeface="+mn-lt"/>
            </a:rPr>
          </a:br>
          <a:r>
            <a:rPr kumimoji="1" lang="es-MX" altLang="es-MX" sz="1200" b="0" kern="1200" dirty="0" smtClean="0">
              <a:latin typeface="+mn-lt"/>
            </a:rPr>
            <a:t>Desarrollo Urbano Sostenible</a:t>
          </a:r>
        </a:p>
      </dsp:txBody>
      <dsp:txXfrm>
        <a:off x="2863554" y="0"/>
        <a:ext cx="2553811" cy="1064089"/>
      </dsp:txXfrm>
    </dsp:sp>
    <dsp:sp modelId="{69D469C1-05A6-4442-8149-76CDBD8F0C1E}">
      <dsp:nvSpPr>
        <dsp:cNvPr id="0" name=""/>
        <dsp:cNvSpPr/>
      </dsp:nvSpPr>
      <dsp:spPr>
        <a:xfrm>
          <a:off x="26845" y="1476090"/>
          <a:ext cx="1878293" cy="8512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General para un Desarrollo Integrado, Compacto y Eficiente</a:t>
          </a:r>
        </a:p>
      </dsp:txBody>
      <dsp:txXfrm>
        <a:off x="26845" y="1476090"/>
        <a:ext cx="1878293" cy="851272"/>
      </dsp:txXfrm>
    </dsp:sp>
    <dsp:sp modelId="{C1C22075-161B-4CA3-8ADA-58355642C693}">
      <dsp:nvSpPr>
        <dsp:cNvPr id="0" name=""/>
        <dsp:cNvSpPr/>
      </dsp:nvSpPr>
      <dsp:spPr>
        <a:xfrm>
          <a:off x="374009" y="2565381"/>
          <a:ext cx="1619998" cy="8611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para la Integración de Distritos, Sub-centros y Nuevos Desarrollos</a:t>
          </a:r>
          <a:endParaRPr lang="es-ES" sz="1200" kern="1200" dirty="0"/>
        </a:p>
      </dsp:txBody>
      <dsp:txXfrm>
        <a:off x="374009" y="2565381"/>
        <a:ext cx="1619998" cy="861121"/>
      </dsp:txXfrm>
    </dsp:sp>
    <dsp:sp modelId="{30E31A03-1D64-408C-812D-B4134AC52378}">
      <dsp:nvSpPr>
        <dsp:cNvPr id="0" name=""/>
        <dsp:cNvSpPr/>
      </dsp:nvSpPr>
      <dsp:spPr>
        <a:xfrm>
          <a:off x="374009" y="3588310"/>
          <a:ext cx="1619998" cy="8611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de Proyectos Técnicos</a:t>
          </a:r>
        </a:p>
      </dsp:txBody>
      <dsp:txXfrm>
        <a:off x="374009" y="3588310"/>
        <a:ext cx="1619998" cy="861121"/>
      </dsp:txXfrm>
    </dsp:sp>
    <dsp:sp modelId="{65B9BB0A-BE2F-4E93-95F0-1207F140A10A}">
      <dsp:nvSpPr>
        <dsp:cNvPr id="0" name=""/>
        <dsp:cNvSpPr/>
      </dsp:nvSpPr>
      <dsp:spPr>
        <a:xfrm>
          <a:off x="374009" y="4592187"/>
          <a:ext cx="1619998" cy="8611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para un Desarrollo Compacto</a:t>
          </a:r>
        </a:p>
      </dsp:txBody>
      <dsp:txXfrm>
        <a:off x="374009" y="4592187"/>
        <a:ext cx="1619998" cy="861121"/>
      </dsp:txXfrm>
    </dsp:sp>
    <dsp:sp modelId="{893B7413-85DE-4CA1-A64B-B8C455525492}">
      <dsp:nvSpPr>
        <dsp:cNvPr id="0" name=""/>
        <dsp:cNvSpPr/>
      </dsp:nvSpPr>
      <dsp:spPr>
        <a:xfrm>
          <a:off x="2143157" y="1476090"/>
          <a:ext cx="1878293" cy="8512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</a:t>
          </a:r>
          <a:r>
            <a:rPr lang="es-ES" sz="1200" b="0" kern="1200" dirty="0" smtClean="0">
              <a:solidFill>
                <a:schemeClr val="tx1"/>
              </a:solidFill>
            </a:rPr>
            <a:t>General de </a:t>
          </a:r>
          <a:r>
            <a:rPr lang="es-ES" sz="1200" kern="1200" dirty="0" smtClean="0"/>
            <a:t>Movilidad y Espacio Público</a:t>
          </a:r>
        </a:p>
      </dsp:txBody>
      <dsp:txXfrm>
        <a:off x="2143157" y="1476090"/>
        <a:ext cx="1878293" cy="851272"/>
      </dsp:txXfrm>
    </dsp:sp>
    <dsp:sp modelId="{AFAE3D16-FB7C-4D9C-A57E-7D3DC34DD312}">
      <dsp:nvSpPr>
        <dsp:cNvPr id="0" name=""/>
        <dsp:cNvSpPr/>
      </dsp:nvSpPr>
      <dsp:spPr>
        <a:xfrm>
          <a:off x="2503922" y="2565381"/>
          <a:ext cx="1619998" cy="8611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para una Movilidad Sostenible</a:t>
          </a:r>
          <a:endParaRPr lang="es-ES" sz="1200" kern="1200" dirty="0"/>
        </a:p>
      </dsp:txBody>
      <dsp:txXfrm>
        <a:off x="2503922" y="2565381"/>
        <a:ext cx="1619998" cy="861121"/>
      </dsp:txXfrm>
    </dsp:sp>
    <dsp:sp modelId="{551E4ECD-5171-4DFB-A842-E1A578E32176}">
      <dsp:nvSpPr>
        <dsp:cNvPr id="0" name=""/>
        <dsp:cNvSpPr/>
      </dsp:nvSpPr>
      <dsp:spPr>
        <a:xfrm>
          <a:off x="2503922" y="3583085"/>
          <a:ext cx="1619998" cy="8611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de Seguridad Vial</a:t>
          </a:r>
        </a:p>
      </dsp:txBody>
      <dsp:txXfrm>
        <a:off x="2503922" y="3583085"/>
        <a:ext cx="1619998" cy="861121"/>
      </dsp:txXfrm>
    </dsp:sp>
    <dsp:sp modelId="{D81B373D-789C-4618-9E98-52019E1B4E01}">
      <dsp:nvSpPr>
        <dsp:cNvPr id="0" name=""/>
        <dsp:cNvSpPr/>
      </dsp:nvSpPr>
      <dsp:spPr>
        <a:xfrm>
          <a:off x="4259469" y="1476090"/>
          <a:ext cx="1878293" cy="8512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General para un Desarrollo Verde</a:t>
          </a:r>
        </a:p>
      </dsp:txBody>
      <dsp:txXfrm>
        <a:off x="4259469" y="1476090"/>
        <a:ext cx="1878293" cy="851272"/>
      </dsp:txXfrm>
    </dsp:sp>
    <dsp:sp modelId="{485F6748-73E5-4948-B42B-15902E4BCCCB}">
      <dsp:nvSpPr>
        <dsp:cNvPr id="0" name=""/>
        <dsp:cNvSpPr/>
      </dsp:nvSpPr>
      <dsp:spPr>
        <a:xfrm>
          <a:off x="4633517" y="2565381"/>
          <a:ext cx="1619998" cy="8611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de Atención </a:t>
          </a:r>
          <a:br>
            <a:rPr lang="es-ES" sz="1200" kern="1200" dirty="0" smtClean="0"/>
          </a:br>
          <a:r>
            <a:rPr lang="es-ES" sz="1200" kern="1200" dirty="0" smtClean="0"/>
            <a:t>al Cambio Climático</a:t>
          </a:r>
          <a:endParaRPr lang="es-ES" sz="1200" kern="1200" dirty="0"/>
        </a:p>
      </dsp:txBody>
      <dsp:txXfrm>
        <a:off x="4633517" y="2565381"/>
        <a:ext cx="1619998" cy="861121"/>
      </dsp:txXfrm>
    </dsp:sp>
    <dsp:sp modelId="{BFF54F04-FD9F-4015-9C58-5533ECA67709}">
      <dsp:nvSpPr>
        <dsp:cNvPr id="0" name=""/>
        <dsp:cNvSpPr/>
      </dsp:nvSpPr>
      <dsp:spPr>
        <a:xfrm>
          <a:off x="4633517" y="3588310"/>
          <a:ext cx="1619998" cy="8611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para una Ciudad Verde</a:t>
          </a:r>
          <a:endParaRPr lang="es-ES" sz="1200" kern="1200" dirty="0"/>
        </a:p>
      </dsp:txBody>
      <dsp:txXfrm>
        <a:off x="4633517" y="3588310"/>
        <a:ext cx="1619998" cy="861121"/>
      </dsp:txXfrm>
    </dsp:sp>
    <dsp:sp modelId="{A1419635-013C-4E1F-943F-6C7532C0581D}">
      <dsp:nvSpPr>
        <dsp:cNvPr id="0" name=""/>
        <dsp:cNvSpPr/>
      </dsp:nvSpPr>
      <dsp:spPr>
        <a:xfrm>
          <a:off x="4633517" y="4592187"/>
          <a:ext cx="1619998" cy="8611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de Eficiencia Energética</a:t>
          </a:r>
          <a:endParaRPr lang="es-ES" sz="1200" kern="1200" dirty="0"/>
        </a:p>
      </dsp:txBody>
      <dsp:txXfrm>
        <a:off x="4633517" y="4592187"/>
        <a:ext cx="1619998" cy="861121"/>
      </dsp:txXfrm>
    </dsp:sp>
    <dsp:sp modelId="{565E4AD7-F6BD-4E51-9E69-789BBA60C672}">
      <dsp:nvSpPr>
        <dsp:cNvPr id="0" name=""/>
        <dsp:cNvSpPr/>
      </dsp:nvSpPr>
      <dsp:spPr>
        <a:xfrm>
          <a:off x="6375780" y="1476090"/>
          <a:ext cx="1878293" cy="8512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Director(a) de Enlace Municipal</a:t>
          </a:r>
        </a:p>
      </dsp:txBody>
      <dsp:txXfrm>
        <a:off x="6375780" y="1476090"/>
        <a:ext cx="1878293" cy="85127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7C3DE-8C5C-477F-81B3-649E896A60FE}">
      <dsp:nvSpPr>
        <dsp:cNvPr id="0" name=""/>
        <dsp:cNvSpPr/>
      </dsp:nvSpPr>
      <dsp:spPr>
        <a:xfrm>
          <a:off x="1451855" y="2328215"/>
          <a:ext cx="91440" cy="368319"/>
        </a:xfrm>
        <a:custGeom>
          <a:avLst/>
          <a:gdLst/>
          <a:ahLst/>
          <a:cxnLst/>
          <a:rect l="0" t="0" r="0" b="0"/>
          <a:pathLst>
            <a:path>
              <a:moveTo>
                <a:pt x="46414" y="0"/>
              </a:moveTo>
              <a:lnTo>
                <a:pt x="46414" y="169535"/>
              </a:lnTo>
              <a:lnTo>
                <a:pt x="45720" y="169535"/>
              </a:lnTo>
              <a:lnTo>
                <a:pt x="45720" y="3683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75066-2785-4388-BDA9-BF8FBDCF948B}">
      <dsp:nvSpPr>
        <dsp:cNvPr id="0" name=""/>
        <dsp:cNvSpPr/>
      </dsp:nvSpPr>
      <dsp:spPr>
        <a:xfrm>
          <a:off x="0" y="960216"/>
          <a:ext cx="2996540" cy="1367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(a)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de Industria y Multifamiliar</a:t>
          </a:r>
        </a:p>
      </dsp:txBody>
      <dsp:txXfrm>
        <a:off x="0" y="960216"/>
        <a:ext cx="2996540" cy="1367999"/>
      </dsp:txXfrm>
    </dsp:sp>
    <dsp:sp modelId="{044A8455-B063-4C83-90A6-69CB7F27F4A4}">
      <dsp:nvSpPr>
        <dsp:cNvPr id="0" name=""/>
        <dsp:cNvSpPr/>
      </dsp:nvSpPr>
      <dsp:spPr>
        <a:xfrm>
          <a:off x="363573" y="2696535"/>
          <a:ext cx="2268003" cy="1043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3573" y="2696535"/>
        <a:ext cx="2268003" cy="10439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7B42F-4969-4DA8-AFC2-4189A556E417}">
      <dsp:nvSpPr>
        <dsp:cNvPr id="0" name=""/>
        <dsp:cNvSpPr/>
      </dsp:nvSpPr>
      <dsp:spPr>
        <a:xfrm>
          <a:off x="2274095" y="2179268"/>
          <a:ext cx="1035406" cy="506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232"/>
              </a:lnTo>
              <a:lnTo>
                <a:pt x="1035406" y="298232"/>
              </a:lnTo>
              <a:lnTo>
                <a:pt x="1035406" y="50693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3A09E-A782-472E-93F4-02BE36E0C6D3}">
      <dsp:nvSpPr>
        <dsp:cNvPr id="0" name=""/>
        <dsp:cNvSpPr/>
      </dsp:nvSpPr>
      <dsp:spPr>
        <a:xfrm>
          <a:off x="1239999" y="2179268"/>
          <a:ext cx="1034095" cy="506931"/>
        </a:xfrm>
        <a:custGeom>
          <a:avLst/>
          <a:gdLst/>
          <a:ahLst/>
          <a:cxnLst/>
          <a:rect l="0" t="0" r="0" b="0"/>
          <a:pathLst>
            <a:path>
              <a:moveTo>
                <a:pt x="1034095" y="0"/>
              </a:moveTo>
              <a:lnTo>
                <a:pt x="1034095" y="298232"/>
              </a:lnTo>
              <a:lnTo>
                <a:pt x="0" y="298232"/>
              </a:lnTo>
              <a:lnTo>
                <a:pt x="0" y="50693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880E0-EE82-49C0-98D6-FB01FF6D16DD}">
      <dsp:nvSpPr>
        <dsp:cNvPr id="0" name=""/>
        <dsp:cNvSpPr/>
      </dsp:nvSpPr>
      <dsp:spPr>
        <a:xfrm>
          <a:off x="2228374" y="994144"/>
          <a:ext cx="91440" cy="3282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2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8AB8B1-3F8C-4281-8FFB-5170655A090E}">
      <dsp:nvSpPr>
        <dsp:cNvPr id="0" name=""/>
        <dsp:cNvSpPr/>
      </dsp:nvSpPr>
      <dsp:spPr>
        <a:xfrm>
          <a:off x="1280288" y="338"/>
          <a:ext cx="1987612" cy="9938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Casa Habitación Unifamiliar y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Trámites Menores</a:t>
          </a:r>
          <a:endParaRPr lang="es-ES" sz="1200" kern="1200" dirty="0"/>
        </a:p>
      </dsp:txBody>
      <dsp:txXfrm>
        <a:off x="1280288" y="338"/>
        <a:ext cx="1987612" cy="993806"/>
      </dsp:txXfrm>
    </dsp:sp>
    <dsp:sp modelId="{983306AE-E713-4939-BE78-7BF33E1A498C}">
      <dsp:nvSpPr>
        <dsp:cNvPr id="0" name=""/>
        <dsp:cNvSpPr/>
      </dsp:nvSpPr>
      <dsp:spPr>
        <a:xfrm>
          <a:off x="1439745" y="1322349"/>
          <a:ext cx="1668699" cy="856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Casa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Habitación y Trámites 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Menores 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439745" y="1322349"/>
        <a:ext cx="1668699" cy="856919"/>
      </dsp:txXfrm>
    </dsp:sp>
    <dsp:sp modelId="{A7483BAF-EA80-4F9A-8B18-6C5B70D18988}">
      <dsp:nvSpPr>
        <dsp:cNvPr id="0" name=""/>
        <dsp:cNvSpPr/>
      </dsp:nvSpPr>
      <dsp:spPr>
        <a:xfrm>
          <a:off x="413332" y="2686200"/>
          <a:ext cx="1653335" cy="9373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13332" y="2686200"/>
        <a:ext cx="1653335" cy="937387"/>
      </dsp:txXfrm>
    </dsp:sp>
    <dsp:sp modelId="{950C165C-9DAC-4B95-9DDF-3D2D3AA5EE6C}">
      <dsp:nvSpPr>
        <dsp:cNvPr id="0" name=""/>
        <dsp:cNvSpPr/>
      </dsp:nvSpPr>
      <dsp:spPr>
        <a:xfrm>
          <a:off x="2482834" y="2686200"/>
          <a:ext cx="1653335" cy="9373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82834" y="2686200"/>
        <a:ext cx="1653335" cy="9373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128A6-DEC2-442E-8916-B0A796893A9C}">
      <dsp:nvSpPr>
        <dsp:cNvPr id="0" name=""/>
        <dsp:cNvSpPr/>
      </dsp:nvSpPr>
      <dsp:spPr>
        <a:xfrm>
          <a:off x="3774252" y="1629331"/>
          <a:ext cx="317834" cy="940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0301"/>
              </a:lnTo>
              <a:lnTo>
                <a:pt x="317834" y="9403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903431-31B4-485A-8577-E0334FE63462}">
      <dsp:nvSpPr>
        <dsp:cNvPr id="0" name=""/>
        <dsp:cNvSpPr/>
      </dsp:nvSpPr>
      <dsp:spPr>
        <a:xfrm>
          <a:off x="3440172" y="1629331"/>
          <a:ext cx="334080" cy="944070"/>
        </a:xfrm>
        <a:custGeom>
          <a:avLst/>
          <a:gdLst/>
          <a:ahLst/>
          <a:cxnLst/>
          <a:rect l="0" t="0" r="0" b="0"/>
          <a:pathLst>
            <a:path>
              <a:moveTo>
                <a:pt x="334080" y="0"/>
              </a:moveTo>
              <a:lnTo>
                <a:pt x="334080" y="944070"/>
              </a:lnTo>
              <a:lnTo>
                <a:pt x="0" y="94407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17835-47F8-479C-A110-26A1876062DF}">
      <dsp:nvSpPr>
        <dsp:cNvPr id="0" name=""/>
        <dsp:cNvSpPr/>
      </dsp:nvSpPr>
      <dsp:spPr>
        <a:xfrm>
          <a:off x="3728532" y="1629331"/>
          <a:ext cx="91440" cy="21471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5678"/>
              </a:lnTo>
              <a:lnTo>
                <a:pt x="47681" y="1915678"/>
              </a:lnTo>
              <a:lnTo>
                <a:pt x="47681" y="21471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15104" y="172645"/>
          <a:ext cx="4118297" cy="14566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Director(a) </a:t>
          </a:r>
          <a:r>
            <a:rPr lang="es-MX" altLang="es-MX" sz="1200" b="0" kern="1200" dirty="0" smtClean="0">
              <a:latin typeface="Calibri" panose="020F0502020204030204" pitchFamily="34" charset="0"/>
            </a:rPr>
            <a:t>General de </a:t>
          </a:r>
          <a:br>
            <a:rPr lang="es-MX" altLang="es-MX" sz="1200" b="0" kern="1200" dirty="0" smtClean="0">
              <a:latin typeface="Calibri" panose="020F0502020204030204" pitchFamily="34" charset="0"/>
            </a:rPr>
          </a:br>
          <a:r>
            <a:rPr lang="es-MX" altLang="es-MX" sz="1200" b="0" kern="1200" dirty="0" smtClean="0">
              <a:latin typeface="Calibri" panose="020F0502020204030204" pitchFamily="34" charset="0"/>
            </a:rPr>
            <a:t>Movilidad y Espacio </a:t>
          </a:r>
          <a:r>
            <a:rPr lang="es-MX" altLang="es-MX" sz="1200" b="0" kern="1200" dirty="0" smtClean="0">
              <a:latin typeface="Calibri" panose="020F0502020204030204" pitchFamily="34" charset="0"/>
            </a:rPr>
            <a:t>Público</a:t>
          </a:r>
          <a:endParaRPr lang="es-ES" altLang="es-MX" sz="1200" b="0" kern="1200" dirty="0" smtClean="0">
            <a:latin typeface="Calibri" panose="020F0502020204030204" pitchFamily="34" charset="0"/>
          </a:endParaRPr>
        </a:p>
      </dsp:txBody>
      <dsp:txXfrm>
        <a:off x="1715104" y="172645"/>
        <a:ext cx="4118297" cy="1456686"/>
      </dsp:txXfrm>
    </dsp:sp>
    <dsp:sp modelId="{5E700EE3-A75E-443A-8D88-30E3879D2BA2}">
      <dsp:nvSpPr>
        <dsp:cNvPr id="0" name=""/>
        <dsp:cNvSpPr/>
      </dsp:nvSpPr>
      <dsp:spPr>
        <a:xfrm>
          <a:off x="2147803" y="3776459"/>
          <a:ext cx="3256821" cy="16933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Jefe(a) de </a:t>
          </a:r>
          <a:r>
            <a:rPr lang="es-ES" sz="1200" kern="1200" dirty="0" smtClean="0"/>
            <a:t>Normatividad</a:t>
          </a:r>
          <a:endParaRPr lang="es-ES" sz="1200" kern="1200" dirty="0"/>
        </a:p>
      </dsp:txBody>
      <dsp:txXfrm>
        <a:off x="2147803" y="3776459"/>
        <a:ext cx="3256821" cy="1693315"/>
      </dsp:txXfrm>
    </dsp:sp>
    <dsp:sp modelId="{4E3CB557-A9B3-4E34-92A6-17BAC7C4C91A}">
      <dsp:nvSpPr>
        <dsp:cNvPr id="0" name=""/>
        <dsp:cNvSpPr/>
      </dsp:nvSpPr>
      <dsp:spPr>
        <a:xfrm>
          <a:off x="393220" y="1876894"/>
          <a:ext cx="3046951" cy="13930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Auxiliares Administrativos(as</a:t>
          </a: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/>
        </a:p>
      </dsp:txBody>
      <dsp:txXfrm>
        <a:off x="393220" y="1876894"/>
        <a:ext cx="3046951" cy="1393015"/>
      </dsp:txXfrm>
    </dsp:sp>
    <dsp:sp modelId="{5888FB2A-7B28-4404-A697-B2D873A57F1C}">
      <dsp:nvSpPr>
        <dsp:cNvPr id="0" name=""/>
        <dsp:cNvSpPr/>
      </dsp:nvSpPr>
      <dsp:spPr>
        <a:xfrm>
          <a:off x="4092087" y="1873124"/>
          <a:ext cx="3046951" cy="13930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Jefe(a) de Servicios </a:t>
          </a:r>
          <a:r>
            <a:rPr lang="es-ES" sz="1200" kern="1200" dirty="0" smtClean="0"/>
            <a:t>Generales</a:t>
          </a:r>
          <a:endParaRPr lang="es-ES" sz="1200" kern="1200" dirty="0" smtClean="0"/>
        </a:p>
      </dsp:txBody>
      <dsp:txXfrm>
        <a:off x="4092087" y="1873124"/>
        <a:ext cx="3046951" cy="139301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C05D0-2524-4A95-8832-D581A70B13F6}">
      <dsp:nvSpPr>
        <dsp:cNvPr id="0" name=""/>
        <dsp:cNvSpPr/>
      </dsp:nvSpPr>
      <dsp:spPr>
        <a:xfrm>
          <a:off x="2125964" y="2207144"/>
          <a:ext cx="91440" cy="740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1626"/>
              </a:lnTo>
              <a:lnTo>
                <a:pt x="48742" y="371626"/>
              </a:lnTo>
              <a:lnTo>
                <a:pt x="48742" y="74067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75066-2785-4388-BDA9-BF8FBDCF948B}">
      <dsp:nvSpPr>
        <dsp:cNvPr id="0" name=""/>
        <dsp:cNvSpPr/>
      </dsp:nvSpPr>
      <dsp:spPr>
        <a:xfrm>
          <a:off x="201014" y="0"/>
          <a:ext cx="3941339" cy="22071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Jefe(a) de Servicios Generales</a:t>
          </a:r>
          <a:endParaRPr lang="es-ES" sz="1200" kern="1200" dirty="0" smtClean="0">
            <a:latin typeface="+mn-lt"/>
          </a:endParaRPr>
        </a:p>
      </dsp:txBody>
      <dsp:txXfrm>
        <a:off x="201014" y="0"/>
        <a:ext cx="3941339" cy="2207144"/>
      </dsp:txXfrm>
    </dsp:sp>
    <dsp:sp modelId="{7662899F-AFC2-4E2A-B03D-B45DE56A8015}">
      <dsp:nvSpPr>
        <dsp:cNvPr id="0" name=""/>
        <dsp:cNvSpPr/>
      </dsp:nvSpPr>
      <dsp:spPr>
        <a:xfrm>
          <a:off x="772817" y="2947823"/>
          <a:ext cx="2803779" cy="157653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Auxiliar</a:t>
          </a:r>
          <a:endParaRPr lang="es-ES" sz="1200" kern="1200" dirty="0" smtClean="0"/>
        </a:p>
      </dsp:txBody>
      <dsp:txXfrm>
        <a:off x="772817" y="2947823"/>
        <a:ext cx="2803779" cy="157653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7C3DE-8C5C-477F-81B3-649E896A60FE}">
      <dsp:nvSpPr>
        <dsp:cNvPr id="0" name=""/>
        <dsp:cNvSpPr/>
      </dsp:nvSpPr>
      <dsp:spPr>
        <a:xfrm>
          <a:off x="2016028" y="2123941"/>
          <a:ext cx="91440" cy="7158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0683"/>
              </a:lnTo>
              <a:lnTo>
                <a:pt x="46971" y="360683"/>
              </a:lnTo>
              <a:lnTo>
                <a:pt x="46971" y="7158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75066-2785-4388-BDA9-BF8FBDCF948B}">
      <dsp:nvSpPr>
        <dsp:cNvPr id="0" name=""/>
        <dsp:cNvSpPr/>
      </dsp:nvSpPr>
      <dsp:spPr>
        <a:xfrm>
          <a:off x="165367" y="0"/>
          <a:ext cx="3792761" cy="21239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Jefe(a) de Normatividad</a:t>
          </a:r>
          <a:endParaRPr lang="es-ES" sz="1200" kern="1200" dirty="0" smtClean="0">
            <a:latin typeface="+mn-lt"/>
          </a:endParaRPr>
        </a:p>
      </dsp:txBody>
      <dsp:txXfrm>
        <a:off x="165367" y="0"/>
        <a:ext cx="3792761" cy="2123941"/>
      </dsp:txXfrm>
    </dsp:sp>
    <dsp:sp modelId="{044A8455-B063-4C83-90A6-69CB7F27F4A4}">
      <dsp:nvSpPr>
        <dsp:cNvPr id="0" name=""/>
        <dsp:cNvSpPr/>
      </dsp:nvSpPr>
      <dsp:spPr>
        <a:xfrm>
          <a:off x="713957" y="2839764"/>
          <a:ext cx="2698084" cy="15171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Analista</a:t>
          </a:r>
          <a:endParaRPr lang="es-MX" sz="1200" kern="1200" dirty="0" smtClean="0"/>
        </a:p>
      </dsp:txBody>
      <dsp:txXfrm>
        <a:off x="713957" y="2839764"/>
        <a:ext cx="2698084" cy="151710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E0E92-6D3B-406A-972C-BA84BF4CCA2A}">
      <dsp:nvSpPr>
        <dsp:cNvPr id="0" name=""/>
        <dsp:cNvSpPr/>
      </dsp:nvSpPr>
      <dsp:spPr>
        <a:xfrm>
          <a:off x="4478300" y="1323153"/>
          <a:ext cx="644098" cy="2512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2042"/>
              </a:lnTo>
              <a:lnTo>
                <a:pt x="644098" y="25120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F3489-AF74-4B05-B0BA-E922D7A31B1E}">
      <dsp:nvSpPr>
        <dsp:cNvPr id="0" name=""/>
        <dsp:cNvSpPr/>
      </dsp:nvSpPr>
      <dsp:spPr>
        <a:xfrm>
          <a:off x="3834089" y="1323153"/>
          <a:ext cx="644211" cy="1598877"/>
        </a:xfrm>
        <a:custGeom>
          <a:avLst/>
          <a:gdLst/>
          <a:ahLst/>
          <a:cxnLst/>
          <a:rect l="0" t="0" r="0" b="0"/>
          <a:pathLst>
            <a:path>
              <a:moveTo>
                <a:pt x="644211" y="0"/>
              </a:moveTo>
              <a:lnTo>
                <a:pt x="644211" y="1598877"/>
              </a:lnTo>
              <a:lnTo>
                <a:pt x="0" y="15988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151C0-0A49-4F38-8D13-8D5DD7E157FC}">
      <dsp:nvSpPr>
        <dsp:cNvPr id="0" name=""/>
        <dsp:cNvSpPr/>
      </dsp:nvSpPr>
      <dsp:spPr>
        <a:xfrm>
          <a:off x="4478300" y="1323153"/>
          <a:ext cx="644098" cy="1595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5733"/>
              </a:lnTo>
              <a:lnTo>
                <a:pt x="644098" y="15957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B76292-62EC-4096-A72D-D78C1483D7D9}">
      <dsp:nvSpPr>
        <dsp:cNvPr id="0" name=""/>
        <dsp:cNvSpPr/>
      </dsp:nvSpPr>
      <dsp:spPr>
        <a:xfrm>
          <a:off x="4478300" y="1323153"/>
          <a:ext cx="644098" cy="733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438"/>
              </a:lnTo>
              <a:lnTo>
                <a:pt x="644098" y="7334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BB5DF-7A22-4F0F-AFDD-4587832D141B}">
      <dsp:nvSpPr>
        <dsp:cNvPr id="0" name=""/>
        <dsp:cNvSpPr/>
      </dsp:nvSpPr>
      <dsp:spPr>
        <a:xfrm>
          <a:off x="3834089" y="1323153"/>
          <a:ext cx="644211" cy="739336"/>
        </a:xfrm>
        <a:custGeom>
          <a:avLst/>
          <a:gdLst/>
          <a:ahLst/>
          <a:cxnLst/>
          <a:rect l="0" t="0" r="0" b="0"/>
          <a:pathLst>
            <a:path>
              <a:moveTo>
                <a:pt x="644211" y="0"/>
              </a:moveTo>
              <a:lnTo>
                <a:pt x="644211" y="739336"/>
              </a:lnTo>
              <a:lnTo>
                <a:pt x="0" y="7393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E977B8-A31C-48E1-9627-E7BD59186A90}">
      <dsp:nvSpPr>
        <dsp:cNvPr id="0" name=""/>
        <dsp:cNvSpPr/>
      </dsp:nvSpPr>
      <dsp:spPr>
        <a:xfrm>
          <a:off x="4478300" y="1323153"/>
          <a:ext cx="3810763" cy="3233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4051"/>
              </a:lnTo>
              <a:lnTo>
                <a:pt x="3810763" y="3134051"/>
              </a:lnTo>
              <a:lnTo>
                <a:pt x="3810763" y="32330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82155-5609-4FA1-B90C-AC5DB932B0CB}">
      <dsp:nvSpPr>
        <dsp:cNvPr id="0" name=""/>
        <dsp:cNvSpPr/>
      </dsp:nvSpPr>
      <dsp:spPr>
        <a:xfrm>
          <a:off x="4478300" y="1323153"/>
          <a:ext cx="2286458" cy="3233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4051"/>
              </a:lnTo>
              <a:lnTo>
                <a:pt x="2286458" y="3134051"/>
              </a:lnTo>
              <a:lnTo>
                <a:pt x="2286458" y="32330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B9550-0174-45DC-BB72-11587D9B6CA3}">
      <dsp:nvSpPr>
        <dsp:cNvPr id="0" name=""/>
        <dsp:cNvSpPr/>
      </dsp:nvSpPr>
      <dsp:spPr>
        <a:xfrm>
          <a:off x="4478300" y="1323153"/>
          <a:ext cx="762152" cy="3233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4051"/>
              </a:lnTo>
              <a:lnTo>
                <a:pt x="762152" y="3134051"/>
              </a:lnTo>
              <a:lnTo>
                <a:pt x="762152" y="32330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8FF5D-037F-4B29-989D-5C2A656FCA9A}">
      <dsp:nvSpPr>
        <dsp:cNvPr id="0" name=""/>
        <dsp:cNvSpPr/>
      </dsp:nvSpPr>
      <dsp:spPr>
        <a:xfrm>
          <a:off x="3716147" y="1323153"/>
          <a:ext cx="762152" cy="3233066"/>
        </a:xfrm>
        <a:custGeom>
          <a:avLst/>
          <a:gdLst/>
          <a:ahLst/>
          <a:cxnLst/>
          <a:rect l="0" t="0" r="0" b="0"/>
          <a:pathLst>
            <a:path>
              <a:moveTo>
                <a:pt x="762152" y="0"/>
              </a:moveTo>
              <a:lnTo>
                <a:pt x="762152" y="3134051"/>
              </a:lnTo>
              <a:lnTo>
                <a:pt x="0" y="3134051"/>
              </a:lnTo>
              <a:lnTo>
                <a:pt x="0" y="32330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8C458-3207-4DEA-9E5D-09137D5FFCA3}">
      <dsp:nvSpPr>
        <dsp:cNvPr id="0" name=""/>
        <dsp:cNvSpPr/>
      </dsp:nvSpPr>
      <dsp:spPr>
        <a:xfrm>
          <a:off x="2191842" y="1323153"/>
          <a:ext cx="2286458" cy="3233066"/>
        </a:xfrm>
        <a:custGeom>
          <a:avLst/>
          <a:gdLst/>
          <a:ahLst/>
          <a:cxnLst/>
          <a:rect l="0" t="0" r="0" b="0"/>
          <a:pathLst>
            <a:path>
              <a:moveTo>
                <a:pt x="2286458" y="0"/>
              </a:moveTo>
              <a:lnTo>
                <a:pt x="2286458" y="3134051"/>
              </a:lnTo>
              <a:lnTo>
                <a:pt x="0" y="3134051"/>
              </a:lnTo>
              <a:lnTo>
                <a:pt x="0" y="32330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C5E7B-9621-4E01-B7F7-C75BAFDCBA14}">
      <dsp:nvSpPr>
        <dsp:cNvPr id="0" name=""/>
        <dsp:cNvSpPr/>
      </dsp:nvSpPr>
      <dsp:spPr>
        <a:xfrm>
          <a:off x="667537" y="1323153"/>
          <a:ext cx="3810763" cy="3233066"/>
        </a:xfrm>
        <a:custGeom>
          <a:avLst/>
          <a:gdLst/>
          <a:ahLst/>
          <a:cxnLst/>
          <a:rect l="0" t="0" r="0" b="0"/>
          <a:pathLst>
            <a:path>
              <a:moveTo>
                <a:pt x="3810763" y="0"/>
              </a:moveTo>
              <a:lnTo>
                <a:pt x="3810763" y="3134051"/>
              </a:lnTo>
              <a:lnTo>
                <a:pt x="0" y="3134051"/>
              </a:lnTo>
              <a:lnTo>
                <a:pt x="0" y="32330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F3341-169C-4EFE-ADBA-38B1A87931C8}">
      <dsp:nvSpPr>
        <dsp:cNvPr id="0" name=""/>
        <dsp:cNvSpPr/>
      </dsp:nvSpPr>
      <dsp:spPr>
        <a:xfrm>
          <a:off x="3519074" y="379651"/>
          <a:ext cx="1918451" cy="9435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latin typeface="+mn-lt"/>
              <a:cs typeface="Calibri" panose="020F0502020204030204" pitchFamily="34" charset="0"/>
            </a:rPr>
            <a:t>Director(a) </a:t>
          </a:r>
          <a:r>
            <a:rPr lang="es-ES" altLang="es-MX" sz="1200" b="0" kern="1200" dirty="0" smtClean="0">
              <a:latin typeface="+mn-lt"/>
            </a:rPr>
            <a:t>para una Movilidad </a:t>
          </a:r>
          <a:r>
            <a:rPr lang="es-ES" altLang="es-MX" sz="1200" b="0" kern="1200" dirty="0" smtClean="0">
              <a:latin typeface="+mn-lt"/>
            </a:rPr>
            <a:t>Sostenible</a:t>
          </a:r>
          <a:endParaRPr lang="es-ES" altLang="es-MX" sz="1200" b="0" kern="1200" dirty="0" smtClean="0">
            <a:latin typeface="+mn-lt"/>
          </a:endParaRPr>
        </a:p>
      </dsp:txBody>
      <dsp:txXfrm>
        <a:off x="3519074" y="379651"/>
        <a:ext cx="1918451" cy="943501"/>
      </dsp:txXfrm>
    </dsp:sp>
    <dsp:sp modelId="{22F4D3AA-EA1A-45A9-9028-AFDCFF0DE622}">
      <dsp:nvSpPr>
        <dsp:cNvPr id="0" name=""/>
        <dsp:cNvSpPr/>
      </dsp:nvSpPr>
      <dsp:spPr>
        <a:xfrm>
          <a:off x="4399" y="4556219"/>
          <a:ext cx="1326275" cy="7633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Paisaje </a:t>
          </a:r>
          <a:r>
            <a:rPr lang="es-ES" sz="1200" kern="1200" dirty="0" smtClean="0">
              <a:latin typeface="+mn-lt"/>
            </a:rPr>
            <a:t>Urbano</a:t>
          </a:r>
          <a:endParaRPr lang="es-ES" sz="1200" kern="1200" dirty="0" smtClean="0">
            <a:latin typeface="+mn-lt"/>
          </a:endParaRPr>
        </a:p>
      </dsp:txBody>
      <dsp:txXfrm>
        <a:off x="4399" y="4556219"/>
        <a:ext cx="1326275" cy="763378"/>
      </dsp:txXfrm>
    </dsp:sp>
    <dsp:sp modelId="{54D69381-619D-4229-9A75-EB3FD5ECB468}">
      <dsp:nvSpPr>
        <dsp:cNvPr id="0" name=""/>
        <dsp:cNvSpPr/>
      </dsp:nvSpPr>
      <dsp:spPr>
        <a:xfrm>
          <a:off x="1528704" y="4556219"/>
          <a:ext cx="1326275" cy="7633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Espacios </a:t>
          </a:r>
          <a:r>
            <a:rPr lang="es-ES" sz="1200" kern="1200" dirty="0" smtClean="0">
              <a:latin typeface="+mn-lt"/>
            </a:rPr>
            <a:t>Incluyentes</a:t>
          </a:r>
          <a:endParaRPr lang="es-ES" sz="1200" kern="1200" dirty="0" smtClean="0">
            <a:latin typeface="+mn-lt"/>
          </a:endParaRPr>
        </a:p>
      </dsp:txBody>
      <dsp:txXfrm>
        <a:off x="1528704" y="4556219"/>
        <a:ext cx="1326275" cy="763378"/>
      </dsp:txXfrm>
    </dsp:sp>
    <dsp:sp modelId="{A92DE51E-6F12-4990-9666-260BE6F3ECBC}">
      <dsp:nvSpPr>
        <dsp:cNvPr id="0" name=""/>
        <dsp:cNvSpPr/>
      </dsp:nvSpPr>
      <dsp:spPr>
        <a:xfrm>
          <a:off x="3053010" y="4556219"/>
          <a:ext cx="1326275" cy="7633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</a:t>
          </a:r>
          <a:br>
            <a:rPr lang="es-ES" sz="1200" kern="1200" dirty="0" smtClean="0">
              <a:latin typeface="+mn-lt"/>
            </a:rPr>
          </a:br>
          <a:r>
            <a:rPr lang="es-ES" sz="1200" kern="1200" dirty="0" smtClean="0">
              <a:latin typeface="+mn-lt"/>
            </a:rPr>
            <a:t>Accesibilidad </a:t>
          </a:r>
          <a:r>
            <a:rPr lang="es-ES" sz="1200" kern="1200" dirty="0" smtClean="0">
              <a:latin typeface="+mn-lt"/>
            </a:rPr>
            <a:t>Peatonal</a:t>
          </a:r>
          <a:endParaRPr lang="es-ES" sz="1200" kern="1200" dirty="0" smtClean="0">
            <a:latin typeface="+mn-lt"/>
          </a:endParaRPr>
        </a:p>
      </dsp:txBody>
      <dsp:txXfrm>
        <a:off x="3053010" y="4556219"/>
        <a:ext cx="1326275" cy="763378"/>
      </dsp:txXfrm>
    </dsp:sp>
    <dsp:sp modelId="{AEA12BD8-4E78-4B93-AAEA-BF4CCACB6DD7}">
      <dsp:nvSpPr>
        <dsp:cNvPr id="0" name=""/>
        <dsp:cNvSpPr/>
      </dsp:nvSpPr>
      <dsp:spPr>
        <a:xfrm>
          <a:off x="4577315" y="4556219"/>
          <a:ext cx="1326275" cy="7633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Cultura de </a:t>
          </a:r>
          <a:r>
            <a:rPr lang="es-ES" sz="1200" kern="1200" dirty="0" smtClean="0">
              <a:latin typeface="+mn-lt"/>
            </a:rPr>
            <a:t>Movilidad</a:t>
          </a:r>
          <a:endParaRPr lang="es-ES" sz="1200" kern="1200" dirty="0" smtClean="0">
            <a:latin typeface="+mn-lt"/>
          </a:endParaRPr>
        </a:p>
      </dsp:txBody>
      <dsp:txXfrm>
        <a:off x="4577315" y="4556219"/>
        <a:ext cx="1326275" cy="763378"/>
      </dsp:txXfrm>
    </dsp:sp>
    <dsp:sp modelId="{D4F20240-D1D0-45DC-BF06-2C4D9F9A2F38}">
      <dsp:nvSpPr>
        <dsp:cNvPr id="0" name=""/>
        <dsp:cNvSpPr/>
      </dsp:nvSpPr>
      <dsp:spPr>
        <a:xfrm>
          <a:off x="6101621" y="4556219"/>
          <a:ext cx="1326275" cy="7633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Socialización de Proyectos </a:t>
          </a:r>
          <a:r>
            <a:rPr lang="es-ES" sz="1200" kern="1200" dirty="0" smtClean="0">
              <a:latin typeface="+mn-lt"/>
            </a:rPr>
            <a:t>Urbanos</a:t>
          </a:r>
          <a:endParaRPr lang="es-ES" sz="1200" kern="1200" dirty="0" smtClean="0">
            <a:latin typeface="+mn-lt"/>
          </a:endParaRPr>
        </a:p>
      </dsp:txBody>
      <dsp:txXfrm>
        <a:off x="6101621" y="4556219"/>
        <a:ext cx="1326275" cy="763378"/>
      </dsp:txXfrm>
    </dsp:sp>
    <dsp:sp modelId="{ABCAAB9F-CDB9-49EE-9FB4-93796FA6962F}">
      <dsp:nvSpPr>
        <dsp:cNvPr id="0" name=""/>
        <dsp:cNvSpPr/>
      </dsp:nvSpPr>
      <dsp:spPr>
        <a:xfrm>
          <a:off x="7625926" y="4556219"/>
          <a:ext cx="1326275" cy="7633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Coordinador(a) de </a:t>
          </a:r>
          <a:br>
            <a:rPr lang="es-ES" sz="1200" kern="1200" dirty="0" smtClean="0">
              <a:latin typeface="+mn-lt"/>
            </a:rPr>
          </a:br>
          <a:r>
            <a:rPr lang="es-ES" sz="1200" kern="1200" dirty="0" smtClean="0">
              <a:latin typeface="+mn-lt"/>
            </a:rPr>
            <a:t>Políticas para el Uso Racional del </a:t>
          </a:r>
          <a:r>
            <a:rPr lang="es-ES" sz="1200" kern="1200" dirty="0" smtClean="0">
              <a:latin typeface="+mn-lt"/>
            </a:rPr>
            <a:t>Automóvil</a:t>
          </a:r>
          <a:endParaRPr lang="es-ES" sz="1200" kern="1200" dirty="0" smtClean="0">
            <a:latin typeface="+mn-lt"/>
          </a:endParaRPr>
        </a:p>
      </dsp:txBody>
      <dsp:txXfrm>
        <a:off x="7625926" y="4556219"/>
        <a:ext cx="1326275" cy="763378"/>
      </dsp:txXfrm>
    </dsp:sp>
    <dsp:sp modelId="{FB3BEB36-1BE5-42D1-8B3D-B50DB4BB653B}">
      <dsp:nvSpPr>
        <dsp:cNvPr id="0" name=""/>
        <dsp:cNvSpPr/>
      </dsp:nvSpPr>
      <dsp:spPr>
        <a:xfrm>
          <a:off x="2302720" y="1692951"/>
          <a:ext cx="1531368" cy="7390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Coordinador(a) de </a:t>
          </a:r>
          <a:br>
            <a:rPr lang="es-ES" sz="1200" kern="1200" dirty="0" smtClean="0">
              <a:latin typeface="+mn-lt"/>
            </a:rPr>
          </a:br>
          <a:r>
            <a:rPr lang="es-ES" sz="1200" kern="1200" dirty="0" smtClean="0">
              <a:latin typeface="+mn-lt"/>
            </a:rPr>
            <a:t>Espacio </a:t>
          </a:r>
          <a:r>
            <a:rPr lang="es-ES" sz="1200" kern="1200" dirty="0" smtClean="0">
              <a:latin typeface="+mn-lt"/>
            </a:rPr>
            <a:t>Público</a:t>
          </a:r>
          <a:endParaRPr lang="es-ES" sz="1200" kern="1200" dirty="0" smtClean="0">
            <a:latin typeface="+mn-lt"/>
          </a:endParaRPr>
        </a:p>
      </dsp:txBody>
      <dsp:txXfrm>
        <a:off x="2302720" y="1692951"/>
        <a:ext cx="1531368" cy="739077"/>
      </dsp:txXfrm>
    </dsp:sp>
    <dsp:sp modelId="{5FD7A991-0FE9-4D78-AC1B-AEB74D3A7BC3}">
      <dsp:nvSpPr>
        <dsp:cNvPr id="0" name=""/>
        <dsp:cNvSpPr/>
      </dsp:nvSpPr>
      <dsp:spPr>
        <a:xfrm>
          <a:off x="5122398" y="1687052"/>
          <a:ext cx="1531368" cy="7390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Coordinador(a) de Proyectos de </a:t>
          </a:r>
          <a:r>
            <a:rPr lang="es-ES" sz="1200" kern="1200" dirty="0" smtClean="0"/>
            <a:t>Movilidad</a:t>
          </a:r>
          <a:endParaRPr lang="es-ES" sz="1200" kern="1200" dirty="0" smtClean="0"/>
        </a:p>
      </dsp:txBody>
      <dsp:txXfrm>
        <a:off x="5122398" y="1687052"/>
        <a:ext cx="1531368" cy="739077"/>
      </dsp:txXfrm>
    </dsp:sp>
    <dsp:sp modelId="{3581C392-3615-4898-B5D6-07A9FCBD8876}">
      <dsp:nvSpPr>
        <dsp:cNvPr id="0" name=""/>
        <dsp:cNvSpPr/>
      </dsp:nvSpPr>
      <dsp:spPr>
        <a:xfrm>
          <a:off x="5122398" y="2549347"/>
          <a:ext cx="1531368" cy="7390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Auxiliar</a:t>
          </a:r>
          <a:endParaRPr lang="es-ES" sz="1200" kern="1200" dirty="0" smtClean="0"/>
        </a:p>
      </dsp:txBody>
      <dsp:txXfrm>
        <a:off x="5122398" y="2549347"/>
        <a:ext cx="1531368" cy="739077"/>
      </dsp:txXfrm>
    </dsp:sp>
    <dsp:sp modelId="{D52E7EF2-F85B-43B1-8655-30E92CAA5163}">
      <dsp:nvSpPr>
        <dsp:cNvPr id="0" name=""/>
        <dsp:cNvSpPr/>
      </dsp:nvSpPr>
      <dsp:spPr>
        <a:xfrm>
          <a:off x="2302720" y="2552492"/>
          <a:ext cx="1531368" cy="7390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/>
        </a:p>
      </dsp:txBody>
      <dsp:txXfrm>
        <a:off x="2302720" y="2552492"/>
        <a:ext cx="1531368" cy="739077"/>
      </dsp:txXfrm>
    </dsp:sp>
    <dsp:sp modelId="{BE51105F-B1E3-4742-B45B-C384193A0931}">
      <dsp:nvSpPr>
        <dsp:cNvPr id="0" name=""/>
        <dsp:cNvSpPr/>
      </dsp:nvSpPr>
      <dsp:spPr>
        <a:xfrm>
          <a:off x="5122398" y="3536420"/>
          <a:ext cx="1531368" cy="5975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Proyectos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Viales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122398" y="3536420"/>
        <a:ext cx="1531368" cy="59755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7C3DE-8C5C-477F-81B3-649E896A60FE}">
      <dsp:nvSpPr>
        <dsp:cNvPr id="0" name=""/>
        <dsp:cNvSpPr/>
      </dsp:nvSpPr>
      <dsp:spPr>
        <a:xfrm>
          <a:off x="1451855" y="2259961"/>
          <a:ext cx="91440" cy="736848"/>
        </a:xfrm>
        <a:custGeom>
          <a:avLst/>
          <a:gdLst/>
          <a:ahLst/>
          <a:cxnLst/>
          <a:rect l="0" t="0" r="0" b="0"/>
          <a:pathLst>
            <a:path>
              <a:moveTo>
                <a:pt x="46420" y="0"/>
              </a:moveTo>
              <a:lnTo>
                <a:pt x="46420" y="538063"/>
              </a:lnTo>
              <a:lnTo>
                <a:pt x="45720" y="538063"/>
              </a:lnTo>
              <a:lnTo>
                <a:pt x="45720" y="7368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75066-2785-4388-BDA9-BF8FBDCF948B}">
      <dsp:nvSpPr>
        <dsp:cNvPr id="0" name=""/>
        <dsp:cNvSpPr/>
      </dsp:nvSpPr>
      <dsp:spPr>
        <a:xfrm>
          <a:off x="5" y="747966"/>
          <a:ext cx="2996540" cy="1511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Espacios Incluyentes</a:t>
          </a:r>
        </a:p>
      </dsp:txBody>
      <dsp:txXfrm>
        <a:off x="5" y="747966"/>
        <a:ext cx="2996540" cy="1511995"/>
      </dsp:txXfrm>
    </dsp:sp>
    <dsp:sp modelId="{044A8455-B063-4C83-90A6-69CB7F27F4A4}">
      <dsp:nvSpPr>
        <dsp:cNvPr id="0" name=""/>
        <dsp:cNvSpPr/>
      </dsp:nvSpPr>
      <dsp:spPr>
        <a:xfrm>
          <a:off x="363573" y="2996809"/>
          <a:ext cx="2268003" cy="1188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Dibujante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3573" y="2996809"/>
        <a:ext cx="2268003" cy="118800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6579D-1B89-4E6F-AB4E-B32E1CB2DF42}">
      <dsp:nvSpPr>
        <dsp:cNvPr id="0" name=""/>
        <dsp:cNvSpPr/>
      </dsp:nvSpPr>
      <dsp:spPr>
        <a:xfrm>
          <a:off x="4142095" y="1143853"/>
          <a:ext cx="334291" cy="19347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4717"/>
              </a:lnTo>
              <a:lnTo>
                <a:pt x="334291" y="19347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BD23B-A891-4EC5-87EA-8ACFF707BA6A}">
      <dsp:nvSpPr>
        <dsp:cNvPr id="0" name=""/>
        <dsp:cNvSpPr/>
      </dsp:nvSpPr>
      <dsp:spPr>
        <a:xfrm>
          <a:off x="4142095" y="1143853"/>
          <a:ext cx="319952" cy="774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660"/>
              </a:lnTo>
              <a:lnTo>
                <a:pt x="319952" y="7746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DD961-684D-4381-BB77-13E24C104BFD}">
      <dsp:nvSpPr>
        <dsp:cNvPr id="0" name=""/>
        <dsp:cNvSpPr/>
      </dsp:nvSpPr>
      <dsp:spPr>
        <a:xfrm>
          <a:off x="3878616" y="1143853"/>
          <a:ext cx="263479" cy="775955"/>
        </a:xfrm>
        <a:custGeom>
          <a:avLst/>
          <a:gdLst/>
          <a:ahLst/>
          <a:cxnLst/>
          <a:rect l="0" t="0" r="0" b="0"/>
          <a:pathLst>
            <a:path>
              <a:moveTo>
                <a:pt x="263479" y="0"/>
              </a:moveTo>
              <a:lnTo>
                <a:pt x="263479" y="775955"/>
              </a:lnTo>
              <a:lnTo>
                <a:pt x="0" y="7759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18F6B-228F-4D4F-B416-2E1E0FEB595D}">
      <dsp:nvSpPr>
        <dsp:cNvPr id="0" name=""/>
        <dsp:cNvSpPr/>
      </dsp:nvSpPr>
      <dsp:spPr>
        <a:xfrm>
          <a:off x="3870523" y="1143853"/>
          <a:ext cx="271572" cy="1942366"/>
        </a:xfrm>
        <a:custGeom>
          <a:avLst/>
          <a:gdLst/>
          <a:ahLst/>
          <a:cxnLst/>
          <a:rect l="0" t="0" r="0" b="0"/>
          <a:pathLst>
            <a:path>
              <a:moveTo>
                <a:pt x="271572" y="0"/>
              </a:moveTo>
              <a:lnTo>
                <a:pt x="271572" y="1942366"/>
              </a:lnTo>
              <a:lnTo>
                <a:pt x="0" y="19423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21AF7-7EB6-482B-8AD2-9A3F752A9B28}">
      <dsp:nvSpPr>
        <dsp:cNvPr id="0" name=""/>
        <dsp:cNvSpPr/>
      </dsp:nvSpPr>
      <dsp:spPr>
        <a:xfrm>
          <a:off x="4142095" y="1143853"/>
          <a:ext cx="3221171" cy="2896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0646"/>
              </a:lnTo>
              <a:lnTo>
                <a:pt x="3221171" y="2710646"/>
              </a:lnTo>
              <a:lnTo>
                <a:pt x="3221171" y="28969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AE06F-7FD8-490B-900D-72F408A32758}">
      <dsp:nvSpPr>
        <dsp:cNvPr id="0" name=""/>
        <dsp:cNvSpPr/>
      </dsp:nvSpPr>
      <dsp:spPr>
        <a:xfrm>
          <a:off x="4142095" y="1143853"/>
          <a:ext cx="1073723" cy="2896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0646"/>
              </a:lnTo>
              <a:lnTo>
                <a:pt x="1073723" y="2710646"/>
              </a:lnTo>
              <a:lnTo>
                <a:pt x="1073723" y="28969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217CF-B6E2-4292-8FC4-0754A5C1301C}">
      <dsp:nvSpPr>
        <dsp:cNvPr id="0" name=""/>
        <dsp:cNvSpPr/>
      </dsp:nvSpPr>
      <dsp:spPr>
        <a:xfrm>
          <a:off x="3068371" y="1143853"/>
          <a:ext cx="1073723" cy="2896995"/>
        </a:xfrm>
        <a:custGeom>
          <a:avLst/>
          <a:gdLst/>
          <a:ahLst/>
          <a:cxnLst/>
          <a:rect l="0" t="0" r="0" b="0"/>
          <a:pathLst>
            <a:path>
              <a:moveTo>
                <a:pt x="1073723" y="0"/>
              </a:moveTo>
              <a:lnTo>
                <a:pt x="1073723" y="2710646"/>
              </a:lnTo>
              <a:lnTo>
                <a:pt x="0" y="2710646"/>
              </a:lnTo>
              <a:lnTo>
                <a:pt x="0" y="28969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337E7-85E9-492F-BCB9-6B83A3BE80A6}">
      <dsp:nvSpPr>
        <dsp:cNvPr id="0" name=""/>
        <dsp:cNvSpPr/>
      </dsp:nvSpPr>
      <dsp:spPr>
        <a:xfrm>
          <a:off x="920923" y="1143853"/>
          <a:ext cx="3221171" cy="2896995"/>
        </a:xfrm>
        <a:custGeom>
          <a:avLst/>
          <a:gdLst/>
          <a:ahLst/>
          <a:cxnLst/>
          <a:rect l="0" t="0" r="0" b="0"/>
          <a:pathLst>
            <a:path>
              <a:moveTo>
                <a:pt x="3221171" y="0"/>
              </a:moveTo>
              <a:lnTo>
                <a:pt x="3221171" y="2710646"/>
              </a:lnTo>
              <a:lnTo>
                <a:pt x="0" y="2710646"/>
              </a:lnTo>
              <a:lnTo>
                <a:pt x="0" y="28969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F3341-169C-4EFE-ADBA-38B1A87931C8}">
      <dsp:nvSpPr>
        <dsp:cNvPr id="0" name=""/>
        <dsp:cNvSpPr/>
      </dsp:nvSpPr>
      <dsp:spPr>
        <a:xfrm>
          <a:off x="3033985" y="0"/>
          <a:ext cx="2216219" cy="11438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Director(a) </a:t>
          </a:r>
          <a:r>
            <a:rPr lang="es-ES" altLang="es-MX" sz="1200" b="0" kern="1200" dirty="0" smtClean="0">
              <a:solidFill>
                <a:schemeClr val="tx1"/>
              </a:solidFill>
              <a:latin typeface="+mn-lt"/>
            </a:rPr>
            <a:t>de Seguridad </a:t>
          </a:r>
          <a:r>
            <a:rPr lang="es-ES" altLang="es-MX" sz="1200" b="0" kern="1200" dirty="0" smtClean="0">
              <a:solidFill>
                <a:schemeClr val="tx1"/>
              </a:solidFill>
              <a:latin typeface="+mn-lt"/>
            </a:rPr>
            <a:t>Vial</a:t>
          </a:r>
          <a:endParaRPr lang="es-ES" altLang="es-MX" sz="1200" b="0" kern="1200" dirty="0" smtClean="0">
            <a:solidFill>
              <a:schemeClr val="tx1"/>
            </a:solidFill>
            <a:latin typeface="+mn-lt"/>
          </a:endParaRPr>
        </a:p>
      </dsp:txBody>
      <dsp:txXfrm>
        <a:off x="3033985" y="0"/>
        <a:ext cx="2216219" cy="1143853"/>
      </dsp:txXfrm>
    </dsp:sp>
    <dsp:sp modelId="{088FE1FC-D5BC-4DE4-BCA4-B37075295F02}">
      <dsp:nvSpPr>
        <dsp:cNvPr id="0" name=""/>
        <dsp:cNvSpPr/>
      </dsp:nvSpPr>
      <dsp:spPr>
        <a:xfrm>
          <a:off x="33548" y="4040848"/>
          <a:ext cx="1774750" cy="10008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</a:rPr>
            <a:t>Coordinador(a) de Dispositivos para el Control de </a:t>
          </a:r>
          <a:r>
            <a:rPr lang="es-MX" sz="1200" kern="1200" dirty="0" smtClean="0">
              <a:solidFill>
                <a:schemeClr val="tx1"/>
              </a:solidFill>
              <a:latin typeface="+mn-lt"/>
            </a:rPr>
            <a:t>Tránsito</a:t>
          </a:r>
          <a:endParaRPr lang="es-ES" sz="1200" kern="1200" dirty="0" smtClean="0">
            <a:solidFill>
              <a:schemeClr val="tx1"/>
            </a:solidFill>
            <a:latin typeface="+mn-lt"/>
          </a:endParaRPr>
        </a:p>
      </dsp:txBody>
      <dsp:txXfrm>
        <a:off x="33548" y="4040848"/>
        <a:ext cx="1774750" cy="1000870"/>
      </dsp:txXfrm>
    </dsp:sp>
    <dsp:sp modelId="{6B446226-F9F7-4049-8CB0-C3564782899A}">
      <dsp:nvSpPr>
        <dsp:cNvPr id="0" name=""/>
        <dsp:cNvSpPr/>
      </dsp:nvSpPr>
      <dsp:spPr>
        <a:xfrm>
          <a:off x="2180996" y="4040848"/>
          <a:ext cx="1774750" cy="10008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Coordinador(a) de Estudios de </a:t>
          </a:r>
          <a:r>
            <a:rPr lang="es-ES" sz="1200" kern="1200" dirty="0" smtClean="0">
              <a:solidFill>
                <a:schemeClr val="tx1"/>
              </a:solidFill>
              <a:latin typeface="+mn-lt"/>
            </a:rPr>
            <a:t>Movilidad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2180996" y="4040848"/>
        <a:ext cx="1774750" cy="1000870"/>
      </dsp:txXfrm>
    </dsp:sp>
    <dsp:sp modelId="{1A13186A-05D3-478C-A835-B92D4CC339F0}">
      <dsp:nvSpPr>
        <dsp:cNvPr id="0" name=""/>
        <dsp:cNvSpPr/>
      </dsp:nvSpPr>
      <dsp:spPr>
        <a:xfrm>
          <a:off x="4328444" y="4040848"/>
          <a:ext cx="1774750" cy="10008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de Estadísticas de Seguridad </a:t>
          </a:r>
          <a:r>
            <a:rPr lang="es-ES" sz="1200" kern="1200" dirty="0" smtClean="0">
              <a:solidFill>
                <a:schemeClr val="tx1"/>
              </a:solidFill>
              <a:latin typeface="+mn-lt"/>
            </a:rPr>
            <a:t>Vial</a:t>
          </a:r>
          <a:endParaRPr lang="es-ES" sz="1200" kern="1200" dirty="0" smtClean="0">
            <a:solidFill>
              <a:schemeClr val="tx1"/>
            </a:solidFill>
            <a:latin typeface="+mn-lt"/>
          </a:endParaRPr>
        </a:p>
      </dsp:txBody>
      <dsp:txXfrm>
        <a:off x="4328444" y="4040848"/>
        <a:ext cx="1774750" cy="1000870"/>
      </dsp:txXfrm>
    </dsp:sp>
    <dsp:sp modelId="{BB3F9DEF-AD8D-47DE-A0FE-E75286B1AB76}">
      <dsp:nvSpPr>
        <dsp:cNvPr id="0" name=""/>
        <dsp:cNvSpPr/>
      </dsp:nvSpPr>
      <dsp:spPr>
        <a:xfrm>
          <a:off x="6475892" y="4040848"/>
          <a:ext cx="1774750" cy="10008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Mantenimiento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475892" y="4040848"/>
        <a:ext cx="1774750" cy="1000870"/>
      </dsp:txXfrm>
    </dsp:sp>
    <dsp:sp modelId="{2C9D7BFC-2D25-4D1C-BC2E-5853210BF775}">
      <dsp:nvSpPr>
        <dsp:cNvPr id="0" name=""/>
        <dsp:cNvSpPr/>
      </dsp:nvSpPr>
      <dsp:spPr>
        <a:xfrm>
          <a:off x="2150825" y="2642531"/>
          <a:ext cx="1719697" cy="8873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Atención y Orientación a el(la) Ciudadano(a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2150825" y="2642531"/>
        <a:ext cx="1719697" cy="887375"/>
      </dsp:txXfrm>
    </dsp:sp>
    <dsp:sp modelId="{E977F104-04C3-478F-9AAD-ED24E263BFA7}">
      <dsp:nvSpPr>
        <dsp:cNvPr id="0" name=""/>
        <dsp:cNvSpPr/>
      </dsp:nvSpPr>
      <dsp:spPr>
        <a:xfrm>
          <a:off x="2158918" y="1476121"/>
          <a:ext cx="1719697" cy="8873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Chofer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58918" y="1476121"/>
        <a:ext cx="1719697" cy="887375"/>
      </dsp:txXfrm>
    </dsp:sp>
    <dsp:sp modelId="{A47A8B97-4509-4359-B1CE-AEFDD38AAA8C}">
      <dsp:nvSpPr>
        <dsp:cNvPr id="0" name=""/>
        <dsp:cNvSpPr/>
      </dsp:nvSpPr>
      <dsp:spPr>
        <a:xfrm>
          <a:off x="4462047" y="1474826"/>
          <a:ext cx="1719697" cy="8873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462047" y="1474826"/>
        <a:ext cx="1719697" cy="887375"/>
      </dsp:txXfrm>
    </dsp:sp>
    <dsp:sp modelId="{B2B5D9F3-0F68-4AA5-841B-4FCDB8A20E23}">
      <dsp:nvSpPr>
        <dsp:cNvPr id="0" name=""/>
        <dsp:cNvSpPr/>
      </dsp:nvSpPr>
      <dsp:spPr>
        <a:xfrm>
          <a:off x="4476387" y="2634882"/>
          <a:ext cx="1719697" cy="8873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de Estudios </a:t>
          </a:r>
          <a:r>
            <a:rPr lang="es-ES" sz="1200" kern="1200" dirty="0" smtClean="0">
              <a:solidFill>
                <a:schemeClr val="tx1"/>
              </a:solidFill>
              <a:latin typeface="+mn-lt"/>
            </a:rPr>
            <a:t>Viales</a:t>
          </a:r>
          <a:endParaRPr lang="es-ES" sz="1200" kern="1200" dirty="0" smtClean="0">
            <a:solidFill>
              <a:schemeClr val="tx1"/>
            </a:solidFill>
            <a:latin typeface="+mn-lt"/>
          </a:endParaRPr>
        </a:p>
      </dsp:txBody>
      <dsp:txXfrm>
        <a:off x="4476387" y="2634882"/>
        <a:ext cx="1719697" cy="88737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AEA45-F372-402B-84FD-4A86647E5DCF}">
      <dsp:nvSpPr>
        <dsp:cNvPr id="0" name=""/>
        <dsp:cNvSpPr/>
      </dsp:nvSpPr>
      <dsp:spPr>
        <a:xfrm>
          <a:off x="3002507" y="949045"/>
          <a:ext cx="356558" cy="3808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8676"/>
              </a:lnTo>
              <a:lnTo>
                <a:pt x="356558" y="38086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84D57-FB80-411A-BB60-7EC44783FFDE}">
      <dsp:nvSpPr>
        <dsp:cNvPr id="0" name=""/>
        <dsp:cNvSpPr/>
      </dsp:nvSpPr>
      <dsp:spPr>
        <a:xfrm>
          <a:off x="3002507" y="949045"/>
          <a:ext cx="335511" cy="2784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4919"/>
              </a:lnTo>
              <a:lnTo>
                <a:pt x="335511" y="27849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86776-BFE5-4D6F-A91A-946DEE3CD989}">
      <dsp:nvSpPr>
        <dsp:cNvPr id="0" name=""/>
        <dsp:cNvSpPr/>
      </dsp:nvSpPr>
      <dsp:spPr>
        <a:xfrm>
          <a:off x="2693067" y="949045"/>
          <a:ext cx="309439" cy="2784919"/>
        </a:xfrm>
        <a:custGeom>
          <a:avLst/>
          <a:gdLst/>
          <a:ahLst/>
          <a:cxnLst/>
          <a:rect l="0" t="0" r="0" b="0"/>
          <a:pathLst>
            <a:path>
              <a:moveTo>
                <a:pt x="309439" y="0"/>
              </a:moveTo>
              <a:lnTo>
                <a:pt x="309439" y="2784919"/>
              </a:lnTo>
              <a:lnTo>
                <a:pt x="0" y="27849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D457F-7FB3-4841-9D16-FACE57AFC528}">
      <dsp:nvSpPr>
        <dsp:cNvPr id="0" name=""/>
        <dsp:cNvSpPr/>
      </dsp:nvSpPr>
      <dsp:spPr>
        <a:xfrm>
          <a:off x="3002507" y="949045"/>
          <a:ext cx="335511" cy="1779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400"/>
              </a:lnTo>
              <a:lnTo>
                <a:pt x="335511" y="17794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0524C-CF5E-4548-B0CD-92E2A169738D}">
      <dsp:nvSpPr>
        <dsp:cNvPr id="0" name=""/>
        <dsp:cNvSpPr/>
      </dsp:nvSpPr>
      <dsp:spPr>
        <a:xfrm>
          <a:off x="2693067" y="949045"/>
          <a:ext cx="309439" cy="1782490"/>
        </a:xfrm>
        <a:custGeom>
          <a:avLst/>
          <a:gdLst/>
          <a:ahLst/>
          <a:cxnLst/>
          <a:rect l="0" t="0" r="0" b="0"/>
          <a:pathLst>
            <a:path>
              <a:moveTo>
                <a:pt x="309439" y="0"/>
              </a:moveTo>
              <a:lnTo>
                <a:pt x="309439" y="1782490"/>
              </a:lnTo>
              <a:lnTo>
                <a:pt x="0" y="17824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5B4AE-2E2C-4EE4-B2BD-687A116651C5}">
      <dsp:nvSpPr>
        <dsp:cNvPr id="0" name=""/>
        <dsp:cNvSpPr/>
      </dsp:nvSpPr>
      <dsp:spPr>
        <a:xfrm>
          <a:off x="3002507" y="949045"/>
          <a:ext cx="335511" cy="774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216"/>
              </a:lnTo>
              <a:lnTo>
                <a:pt x="335511" y="7742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2FBE6-D417-431A-ADE9-34B6F5340E96}">
      <dsp:nvSpPr>
        <dsp:cNvPr id="0" name=""/>
        <dsp:cNvSpPr/>
      </dsp:nvSpPr>
      <dsp:spPr>
        <a:xfrm>
          <a:off x="2693067" y="949045"/>
          <a:ext cx="309439" cy="774216"/>
        </a:xfrm>
        <a:custGeom>
          <a:avLst/>
          <a:gdLst/>
          <a:ahLst/>
          <a:cxnLst/>
          <a:rect l="0" t="0" r="0" b="0"/>
          <a:pathLst>
            <a:path>
              <a:moveTo>
                <a:pt x="309439" y="0"/>
              </a:moveTo>
              <a:lnTo>
                <a:pt x="309439" y="774216"/>
              </a:lnTo>
              <a:lnTo>
                <a:pt x="0" y="7742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9E230-C9A9-40FC-B1B1-BF10ABFBEE55}">
      <dsp:nvSpPr>
        <dsp:cNvPr id="0" name=""/>
        <dsp:cNvSpPr/>
      </dsp:nvSpPr>
      <dsp:spPr>
        <a:xfrm>
          <a:off x="1984110" y="2172"/>
          <a:ext cx="2036794" cy="9468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</a:rPr>
            <a:t>Coordinador(a) de Dispositivos </a:t>
          </a:r>
          <a:br>
            <a:rPr lang="es-MX" sz="1200" kern="1200" dirty="0" smtClean="0">
              <a:solidFill>
                <a:schemeClr val="tx1"/>
              </a:solidFill>
              <a:latin typeface="+mn-lt"/>
            </a:rPr>
          </a:br>
          <a:r>
            <a:rPr lang="es-MX" sz="1200" kern="1200" dirty="0" smtClean="0">
              <a:solidFill>
                <a:schemeClr val="tx1"/>
              </a:solidFill>
              <a:latin typeface="+mn-lt"/>
            </a:rPr>
            <a:t>para el Control de Tránsito</a:t>
          </a:r>
          <a:endParaRPr lang="es-MX" altLang="es-MX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984110" y="2172"/>
        <a:ext cx="2036794" cy="946873"/>
      </dsp:txXfrm>
    </dsp:sp>
    <dsp:sp modelId="{708777CA-5F81-466A-9AC5-F4468F5DE8E6}">
      <dsp:nvSpPr>
        <dsp:cNvPr id="0" name=""/>
        <dsp:cNvSpPr/>
      </dsp:nvSpPr>
      <dsp:spPr>
        <a:xfrm>
          <a:off x="720764" y="1336931"/>
          <a:ext cx="1972303" cy="7726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Instalación y Mantenimiento de Dispositivos para el Control del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Tránsito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0764" y="1336931"/>
        <a:ext cx="1972303" cy="772661"/>
      </dsp:txXfrm>
    </dsp:sp>
    <dsp:sp modelId="{0ABFB21B-3327-4E9E-86B6-94822005ACDA}">
      <dsp:nvSpPr>
        <dsp:cNvPr id="0" name=""/>
        <dsp:cNvSpPr/>
      </dsp:nvSpPr>
      <dsp:spPr>
        <a:xfrm>
          <a:off x="3338019" y="1336931"/>
          <a:ext cx="1972303" cy="7726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Gestión de Dispositivos de Control de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Transito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38019" y="1336931"/>
        <a:ext cx="1972303" cy="772661"/>
      </dsp:txXfrm>
    </dsp:sp>
    <dsp:sp modelId="{E925D684-A0BC-4E3D-852C-9F39155E2E99}">
      <dsp:nvSpPr>
        <dsp:cNvPr id="0" name=""/>
        <dsp:cNvSpPr/>
      </dsp:nvSpPr>
      <dsp:spPr>
        <a:xfrm>
          <a:off x="720764" y="2345205"/>
          <a:ext cx="1972303" cy="7726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Dispositivos para el Control de la Velocidad e Informes al </a:t>
          </a:r>
          <a:r>
            <a:rPr lang="es-MX" altLang="es-MX" sz="1200" kern="1200" dirty="0" err="1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M.P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0764" y="2345205"/>
        <a:ext cx="1972303" cy="772661"/>
      </dsp:txXfrm>
    </dsp:sp>
    <dsp:sp modelId="{D8D47807-07BC-4483-B45A-F3F0528C4B6D}">
      <dsp:nvSpPr>
        <dsp:cNvPr id="0" name=""/>
        <dsp:cNvSpPr/>
      </dsp:nvSpPr>
      <dsp:spPr>
        <a:xfrm>
          <a:off x="3338019" y="2342115"/>
          <a:ext cx="1972303" cy="7726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Área de Semáforos</a:t>
          </a:r>
          <a:endParaRPr lang="es-ES" sz="1200" kern="1200" dirty="0"/>
        </a:p>
      </dsp:txBody>
      <dsp:txXfrm>
        <a:off x="3338019" y="2342115"/>
        <a:ext cx="1972303" cy="772661"/>
      </dsp:txXfrm>
    </dsp:sp>
    <dsp:sp modelId="{EE0C9308-0D53-4C26-9FD8-7702AA132733}">
      <dsp:nvSpPr>
        <dsp:cNvPr id="0" name=""/>
        <dsp:cNvSpPr/>
      </dsp:nvSpPr>
      <dsp:spPr>
        <a:xfrm>
          <a:off x="720764" y="3347634"/>
          <a:ext cx="1972303" cy="7726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Área de Control de Almacenes</a:t>
          </a:r>
          <a:endParaRPr lang="es-ES" sz="1200" kern="1200" dirty="0"/>
        </a:p>
      </dsp:txBody>
      <dsp:txXfrm>
        <a:off x="720764" y="3347634"/>
        <a:ext cx="1972303" cy="772661"/>
      </dsp:txXfrm>
    </dsp:sp>
    <dsp:sp modelId="{139A1BAA-249E-44B4-9BB8-919FAB994E04}">
      <dsp:nvSpPr>
        <dsp:cNvPr id="0" name=""/>
        <dsp:cNvSpPr/>
      </dsp:nvSpPr>
      <dsp:spPr>
        <a:xfrm>
          <a:off x="3338019" y="3347634"/>
          <a:ext cx="1972303" cy="7726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/>
        </a:p>
      </dsp:txBody>
      <dsp:txXfrm>
        <a:off x="3338019" y="3347634"/>
        <a:ext cx="1972303" cy="772661"/>
      </dsp:txXfrm>
    </dsp:sp>
    <dsp:sp modelId="{BF109687-B7C4-4BA2-89D4-E5588C0CDE1B}">
      <dsp:nvSpPr>
        <dsp:cNvPr id="0" name=""/>
        <dsp:cNvSpPr/>
      </dsp:nvSpPr>
      <dsp:spPr>
        <a:xfrm>
          <a:off x="3359065" y="4371391"/>
          <a:ext cx="1972303" cy="7726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Servicios Generales</a:t>
          </a:r>
          <a:endParaRPr lang="es-ES" sz="1200" kern="1200" dirty="0"/>
        </a:p>
      </dsp:txBody>
      <dsp:txXfrm>
        <a:off x="3359065" y="4371391"/>
        <a:ext cx="1972303" cy="77266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84A9A-BB0D-495A-83ED-E44A579CF6A8}">
      <dsp:nvSpPr>
        <dsp:cNvPr id="0" name=""/>
        <dsp:cNvSpPr/>
      </dsp:nvSpPr>
      <dsp:spPr>
        <a:xfrm>
          <a:off x="2082123" y="2285654"/>
          <a:ext cx="1139436" cy="604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938"/>
              </a:lnTo>
              <a:lnTo>
                <a:pt x="1139436" y="406938"/>
              </a:lnTo>
              <a:lnTo>
                <a:pt x="1139436" y="6046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364046-58CF-4EE1-8999-53D8C36B0F19}">
      <dsp:nvSpPr>
        <dsp:cNvPr id="0" name=""/>
        <dsp:cNvSpPr/>
      </dsp:nvSpPr>
      <dsp:spPr>
        <a:xfrm>
          <a:off x="942686" y="2285654"/>
          <a:ext cx="1139436" cy="604692"/>
        </a:xfrm>
        <a:custGeom>
          <a:avLst/>
          <a:gdLst/>
          <a:ahLst/>
          <a:cxnLst/>
          <a:rect l="0" t="0" r="0" b="0"/>
          <a:pathLst>
            <a:path>
              <a:moveTo>
                <a:pt x="1139436" y="0"/>
              </a:moveTo>
              <a:lnTo>
                <a:pt x="1139436" y="406938"/>
              </a:lnTo>
              <a:lnTo>
                <a:pt x="0" y="406938"/>
              </a:lnTo>
              <a:lnTo>
                <a:pt x="0" y="6046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B1A5A-3C40-41BA-8085-036A51DA646E}">
      <dsp:nvSpPr>
        <dsp:cNvPr id="0" name=""/>
        <dsp:cNvSpPr/>
      </dsp:nvSpPr>
      <dsp:spPr>
        <a:xfrm>
          <a:off x="746590" y="976074"/>
          <a:ext cx="2671064" cy="13095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Instalación y Mantenimiento de Dispositivos para el Control del Tránsito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46590" y="976074"/>
        <a:ext cx="2671064" cy="1309579"/>
      </dsp:txXfrm>
    </dsp:sp>
    <dsp:sp modelId="{8ED23611-370E-4752-8650-254DEC247071}">
      <dsp:nvSpPr>
        <dsp:cNvPr id="0" name=""/>
        <dsp:cNvSpPr/>
      </dsp:nvSpPr>
      <dsp:spPr>
        <a:xfrm>
          <a:off x="1003" y="2890346"/>
          <a:ext cx="1883365" cy="8792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Supervisor(a)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03" y="2890346"/>
        <a:ext cx="1883365" cy="879268"/>
      </dsp:txXfrm>
    </dsp:sp>
    <dsp:sp modelId="{3F365CE6-FBB4-463A-B4DD-F522F034FDA9}">
      <dsp:nvSpPr>
        <dsp:cNvPr id="0" name=""/>
        <dsp:cNvSpPr/>
      </dsp:nvSpPr>
      <dsp:spPr>
        <a:xfrm>
          <a:off x="2279876" y="2890346"/>
          <a:ext cx="1883365" cy="8792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 </a:t>
          </a:r>
          <a:r>
            <a:rPr lang="es-ES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Viales</a:t>
          </a:r>
          <a:endParaRPr lang="es-ES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79876" y="2890346"/>
        <a:ext cx="1883365" cy="8792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78883-7D06-4A3F-A6B8-55C3F42AB85A}">
      <dsp:nvSpPr>
        <dsp:cNvPr id="0" name=""/>
        <dsp:cNvSpPr/>
      </dsp:nvSpPr>
      <dsp:spPr>
        <a:xfrm>
          <a:off x="3894760" y="1154655"/>
          <a:ext cx="245024" cy="648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080"/>
              </a:lnTo>
              <a:lnTo>
                <a:pt x="245024" y="64808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C578F-2CBD-4732-B051-1714FCD532F2}">
      <dsp:nvSpPr>
        <dsp:cNvPr id="0" name=""/>
        <dsp:cNvSpPr/>
      </dsp:nvSpPr>
      <dsp:spPr>
        <a:xfrm>
          <a:off x="3563967" y="1154655"/>
          <a:ext cx="330793" cy="647048"/>
        </a:xfrm>
        <a:custGeom>
          <a:avLst/>
          <a:gdLst/>
          <a:ahLst/>
          <a:cxnLst/>
          <a:rect l="0" t="0" r="0" b="0"/>
          <a:pathLst>
            <a:path>
              <a:moveTo>
                <a:pt x="330793" y="0"/>
              </a:moveTo>
              <a:lnTo>
                <a:pt x="330793" y="647048"/>
              </a:lnTo>
              <a:lnTo>
                <a:pt x="0" y="6470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32D5C-E1F4-4660-99F1-B7D5EE36162D}">
      <dsp:nvSpPr>
        <dsp:cNvPr id="0" name=""/>
        <dsp:cNvSpPr/>
      </dsp:nvSpPr>
      <dsp:spPr>
        <a:xfrm>
          <a:off x="3894760" y="1154655"/>
          <a:ext cx="2312948" cy="1618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0519"/>
              </a:lnTo>
              <a:lnTo>
                <a:pt x="2312948" y="1440519"/>
              </a:lnTo>
              <a:lnTo>
                <a:pt x="2312948" y="16181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24DFA-7E62-4275-B797-1FB38D5D8992}">
      <dsp:nvSpPr>
        <dsp:cNvPr id="0" name=""/>
        <dsp:cNvSpPr/>
      </dsp:nvSpPr>
      <dsp:spPr>
        <a:xfrm>
          <a:off x="3093660" y="3955142"/>
          <a:ext cx="295585" cy="718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266"/>
              </a:lnTo>
              <a:lnTo>
                <a:pt x="295585" y="7182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B75C3-359F-45F4-8943-32A7C052D465}">
      <dsp:nvSpPr>
        <dsp:cNvPr id="0" name=""/>
        <dsp:cNvSpPr/>
      </dsp:nvSpPr>
      <dsp:spPr>
        <a:xfrm>
          <a:off x="3836167" y="1154655"/>
          <a:ext cx="91440" cy="1618147"/>
        </a:xfrm>
        <a:custGeom>
          <a:avLst/>
          <a:gdLst/>
          <a:ahLst/>
          <a:cxnLst/>
          <a:rect l="0" t="0" r="0" b="0"/>
          <a:pathLst>
            <a:path>
              <a:moveTo>
                <a:pt x="58593" y="0"/>
              </a:moveTo>
              <a:lnTo>
                <a:pt x="58593" y="1440519"/>
              </a:lnTo>
              <a:lnTo>
                <a:pt x="45720" y="1440519"/>
              </a:lnTo>
              <a:lnTo>
                <a:pt x="45720" y="16181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97A1F-84EF-4AC6-ACFF-1900846686BA}">
      <dsp:nvSpPr>
        <dsp:cNvPr id="0" name=""/>
        <dsp:cNvSpPr/>
      </dsp:nvSpPr>
      <dsp:spPr>
        <a:xfrm>
          <a:off x="1586329" y="1154655"/>
          <a:ext cx="2308431" cy="1618147"/>
        </a:xfrm>
        <a:custGeom>
          <a:avLst/>
          <a:gdLst/>
          <a:ahLst/>
          <a:cxnLst/>
          <a:rect l="0" t="0" r="0" b="0"/>
          <a:pathLst>
            <a:path>
              <a:moveTo>
                <a:pt x="2308431" y="0"/>
              </a:moveTo>
              <a:lnTo>
                <a:pt x="2308431" y="1440519"/>
              </a:lnTo>
              <a:lnTo>
                <a:pt x="0" y="1440519"/>
              </a:lnTo>
              <a:lnTo>
                <a:pt x="0" y="16181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9D42-CCEF-4C6E-9786-2F477A7BABB7}">
      <dsp:nvSpPr>
        <dsp:cNvPr id="0" name=""/>
        <dsp:cNvSpPr/>
      </dsp:nvSpPr>
      <dsp:spPr>
        <a:xfrm>
          <a:off x="2740105" y="0"/>
          <a:ext cx="2309311" cy="11546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Secretario(a) de Desarrollo </a:t>
          </a:r>
          <a:b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Urbano </a:t>
          </a: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Sostenible</a:t>
          </a:r>
          <a:endParaRPr lang="es-MX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40105" y="0"/>
        <a:ext cx="2309311" cy="1154655"/>
      </dsp:txXfrm>
    </dsp:sp>
    <dsp:sp modelId="{9645BDE5-6386-43EC-849A-B37F9B838E7D}">
      <dsp:nvSpPr>
        <dsp:cNvPr id="0" name=""/>
        <dsp:cNvSpPr/>
      </dsp:nvSpPr>
      <dsp:spPr>
        <a:xfrm>
          <a:off x="601045" y="2772802"/>
          <a:ext cx="1970566" cy="11823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Coordinador(a) Jurídico(a</a:t>
          </a:r>
          <a:r>
            <a:rPr lang="es-MX" sz="1200" kern="1200" dirty="0" smtClean="0"/>
            <a:t>)</a:t>
          </a:r>
          <a:endParaRPr lang="es-MX" sz="1200" kern="1200" dirty="0" smtClean="0"/>
        </a:p>
      </dsp:txBody>
      <dsp:txXfrm>
        <a:off x="601045" y="2772802"/>
        <a:ext cx="1970566" cy="1182340"/>
      </dsp:txXfrm>
    </dsp:sp>
    <dsp:sp modelId="{E16817B1-07C0-4237-B7C5-FB274CC75E7B}">
      <dsp:nvSpPr>
        <dsp:cNvPr id="0" name=""/>
        <dsp:cNvSpPr/>
      </dsp:nvSpPr>
      <dsp:spPr>
        <a:xfrm>
          <a:off x="2896603" y="2772802"/>
          <a:ext cx="1970566" cy="11823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Jefe(a) de </a:t>
          </a:r>
          <a:r>
            <a:rPr lang="es-ES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Oficina</a:t>
          </a:r>
          <a:endParaRPr lang="es-ES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6603" y="2772802"/>
        <a:ext cx="1970566" cy="1182340"/>
      </dsp:txXfrm>
    </dsp:sp>
    <dsp:sp modelId="{36222917-5453-4577-80C8-C9EE61877E4A}">
      <dsp:nvSpPr>
        <dsp:cNvPr id="0" name=""/>
        <dsp:cNvSpPr/>
      </dsp:nvSpPr>
      <dsp:spPr>
        <a:xfrm>
          <a:off x="3389245" y="4250486"/>
          <a:ext cx="1691691" cy="8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Auxiliar</a:t>
          </a:r>
          <a:endParaRPr lang="es-ES" sz="1200" kern="1200" dirty="0" smtClean="0"/>
        </a:p>
      </dsp:txBody>
      <dsp:txXfrm>
        <a:off x="3389245" y="4250486"/>
        <a:ext cx="1691691" cy="845845"/>
      </dsp:txXfrm>
    </dsp:sp>
    <dsp:sp modelId="{9EE432F6-0C0F-421D-8E3A-FCD070A47F41}">
      <dsp:nvSpPr>
        <dsp:cNvPr id="0" name=""/>
        <dsp:cNvSpPr/>
      </dsp:nvSpPr>
      <dsp:spPr>
        <a:xfrm>
          <a:off x="5222425" y="2772802"/>
          <a:ext cx="1970566" cy="11823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Coordinador(a) de Acuerdos y Proyectos </a:t>
          </a:r>
          <a:r>
            <a:rPr lang="es-ES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Estratégicos</a:t>
          </a:r>
          <a:endParaRPr lang="es-ES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22425" y="2772802"/>
        <a:ext cx="1970566" cy="1182340"/>
      </dsp:txXfrm>
    </dsp:sp>
    <dsp:sp modelId="{689A560C-E3D8-404B-97B8-8A0B0FA7A322}">
      <dsp:nvSpPr>
        <dsp:cNvPr id="0" name=""/>
        <dsp:cNvSpPr/>
      </dsp:nvSpPr>
      <dsp:spPr>
        <a:xfrm>
          <a:off x="2012398" y="1386749"/>
          <a:ext cx="1551568" cy="829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Chofer</a:t>
          </a:r>
          <a:endParaRPr lang="es-MX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012398" y="1386749"/>
        <a:ext cx="1551568" cy="829910"/>
      </dsp:txXfrm>
    </dsp:sp>
    <dsp:sp modelId="{76D807FA-DC96-4B4C-BF10-C59167F1C33E}">
      <dsp:nvSpPr>
        <dsp:cNvPr id="0" name=""/>
        <dsp:cNvSpPr/>
      </dsp:nvSpPr>
      <dsp:spPr>
        <a:xfrm>
          <a:off x="4139785" y="1379813"/>
          <a:ext cx="1691691" cy="8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Abogado(a</a:t>
          </a:r>
          <a:r>
            <a:rPr lang="es-ES" sz="1200" kern="1200" dirty="0" smtClean="0"/>
            <a:t>)</a:t>
          </a:r>
          <a:endParaRPr lang="es-ES" sz="1200" kern="1200" dirty="0" smtClean="0"/>
        </a:p>
      </dsp:txBody>
      <dsp:txXfrm>
        <a:off x="4139785" y="1379813"/>
        <a:ext cx="1691691" cy="84584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DD777-80C8-45EB-8496-9CBE53B92908}">
      <dsp:nvSpPr>
        <dsp:cNvPr id="0" name=""/>
        <dsp:cNvSpPr/>
      </dsp:nvSpPr>
      <dsp:spPr>
        <a:xfrm>
          <a:off x="3175839" y="3121859"/>
          <a:ext cx="91440" cy="3063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38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324AB-3F80-4266-AA3E-E51937FCC5C8}">
      <dsp:nvSpPr>
        <dsp:cNvPr id="0" name=""/>
        <dsp:cNvSpPr/>
      </dsp:nvSpPr>
      <dsp:spPr>
        <a:xfrm>
          <a:off x="2082123" y="1637898"/>
          <a:ext cx="1139436" cy="604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938"/>
              </a:lnTo>
              <a:lnTo>
                <a:pt x="1139436" y="406938"/>
              </a:lnTo>
              <a:lnTo>
                <a:pt x="1139436" y="6046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364046-58CF-4EE1-8999-53D8C36B0F19}">
      <dsp:nvSpPr>
        <dsp:cNvPr id="0" name=""/>
        <dsp:cNvSpPr/>
      </dsp:nvSpPr>
      <dsp:spPr>
        <a:xfrm>
          <a:off x="942686" y="1637898"/>
          <a:ext cx="1139436" cy="604692"/>
        </a:xfrm>
        <a:custGeom>
          <a:avLst/>
          <a:gdLst/>
          <a:ahLst/>
          <a:cxnLst/>
          <a:rect l="0" t="0" r="0" b="0"/>
          <a:pathLst>
            <a:path>
              <a:moveTo>
                <a:pt x="1139436" y="0"/>
              </a:moveTo>
              <a:lnTo>
                <a:pt x="1139436" y="406938"/>
              </a:lnTo>
              <a:lnTo>
                <a:pt x="0" y="406938"/>
              </a:lnTo>
              <a:lnTo>
                <a:pt x="0" y="6046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B1A5A-3C40-41BA-8085-036A51DA646E}">
      <dsp:nvSpPr>
        <dsp:cNvPr id="0" name=""/>
        <dsp:cNvSpPr/>
      </dsp:nvSpPr>
      <dsp:spPr>
        <a:xfrm>
          <a:off x="746590" y="328319"/>
          <a:ext cx="2671064" cy="13095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Dispositivos para el Control </a:t>
          </a:r>
          <a:b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la Velocidad e Informes al </a:t>
          </a:r>
          <a:r>
            <a:rPr lang="es-MX" altLang="es-MX" sz="1200" kern="1200" dirty="0" err="1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M.P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sp:txBody>
      <dsp:txXfrm>
        <a:off x="746590" y="328319"/>
        <a:ext cx="2671064" cy="1309579"/>
      </dsp:txXfrm>
    </dsp:sp>
    <dsp:sp modelId="{8ED23611-370E-4752-8650-254DEC247071}">
      <dsp:nvSpPr>
        <dsp:cNvPr id="0" name=""/>
        <dsp:cNvSpPr/>
      </dsp:nvSpPr>
      <dsp:spPr>
        <a:xfrm>
          <a:off x="1003" y="2242591"/>
          <a:ext cx="1883365" cy="8792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03" y="2242591"/>
        <a:ext cx="1883365" cy="879268"/>
      </dsp:txXfrm>
    </dsp:sp>
    <dsp:sp modelId="{A9773C62-B610-44CE-AE30-3B78D88FC2D6}">
      <dsp:nvSpPr>
        <dsp:cNvPr id="0" name=""/>
        <dsp:cNvSpPr/>
      </dsp:nvSpPr>
      <dsp:spPr>
        <a:xfrm>
          <a:off x="2279876" y="2242591"/>
          <a:ext cx="1883365" cy="8792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Encargado(a) de Área de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Inspección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79876" y="2242591"/>
        <a:ext cx="1883365" cy="879268"/>
      </dsp:txXfrm>
    </dsp:sp>
    <dsp:sp modelId="{148C1A72-1D85-4ACE-A6EA-43B5C6E15338}">
      <dsp:nvSpPr>
        <dsp:cNvPr id="0" name=""/>
        <dsp:cNvSpPr/>
      </dsp:nvSpPr>
      <dsp:spPr>
        <a:xfrm>
          <a:off x="2279876" y="3428245"/>
          <a:ext cx="1883365" cy="90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Oficial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Eléctrico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79876" y="3428245"/>
        <a:ext cx="1883365" cy="9000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35DE5-187A-4BC1-A750-EED9F899480A}">
      <dsp:nvSpPr>
        <dsp:cNvPr id="0" name=""/>
        <dsp:cNvSpPr/>
      </dsp:nvSpPr>
      <dsp:spPr>
        <a:xfrm>
          <a:off x="6345977" y="2432361"/>
          <a:ext cx="91440" cy="287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4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446F5-4CAA-4617-827D-C9D1AE97CFF4}">
      <dsp:nvSpPr>
        <dsp:cNvPr id="0" name=""/>
        <dsp:cNvSpPr/>
      </dsp:nvSpPr>
      <dsp:spPr>
        <a:xfrm>
          <a:off x="3772795" y="1410726"/>
          <a:ext cx="2618901" cy="545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067"/>
              </a:lnTo>
              <a:lnTo>
                <a:pt x="2618901" y="350067"/>
              </a:lnTo>
              <a:lnTo>
                <a:pt x="2618901" y="545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1DA27-B89A-45BC-8E82-E02A913E8CA7}">
      <dsp:nvSpPr>
        <dsp:cNvPr id="0" name=""/>
        <dsp:cNvSpPr/>
      </dsp:nvSpPr>
      <dsp:spPr>
        <a:xfrm>
          <a:off x="3724605" y="3454803"/>
          <a:ext cx="91440" cy="2957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7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B8F25-7E63-4C4D-B89E-1CC8BE20B614}">
      <dsp:nvSpPr>
        <dsp:cNvPr id="0" name=""/>
        <dsp:cNvSpPr/>
      </dsp:nvSpPr>
      <dsp:spPr>
        <a:xfrm>
          <a:off x="3724605" y="2432361"/>
          <a:ext cx="91440" cy="287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4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3CB1B-6BF9-4B99-B71E-BC1294DE3E04}">
      <dsp:nvSpPr>
        <dsp:cNvPr id="0" name=""/>
        <dsp:cNvSpPr/>
      </dsp:nvSpPr>
      <dsp:spPr>
        <a:xfrm>
          <a:off x="3724605" y="1410726"/>
          <a:ext cx="91440" cy="545096"/>
        </a:xfrm>
        <a:custGeom>
          <a:avLst/>
          <a:gdLst/>
          <a:ahLst/>
          <a:cxnLst/>
          <a:rect l="0" t="0" r="0" b="0"/>
          <a:pathLst>
            <a:path>
              <a:moveTo>
                <a:pt x="48190" y="0"/>
              </a:moveTo>
              <a:lnTo>
                <a:pt x="48190" y="350067"/>
              </a:lnTo>
              <a:lnTo>
                <a:pt x="45720" y="350067"/>
              </a:lnTo>
              <a:lnTo>
                <a:pt x="45720" y="545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31A7F-CC4E-479A-87B1-9F58BC5A1104}">
      <dsp:nvSpPr>
        <dsp:cNvPr id="0" name=""/>
        <dsp:cNvSpPr/>
      </dsp:nvSpPr>
      <dsp:spPr>
        <a:xfrm>
          <a:off x="1076586" y="3454803"/>
          <a:ext cx="91440" cy="2957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7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C8644-8250-4024-8000-D6C18388500F}">
      <dsp:nvSpPr>
        <dsp:cNvPr id="0" name=""/>
        <dsp:cNvSpPr/>
      </dsp:nvSpPr>
      <dsp:spPr>
        <a:xfrm>
          <a:off x="1076586" y="2432361"/>
          <a:ext cx="91440" cy="287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4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50394-A250-48C8-BCD9-C0199A36F9E1}">
      <dsp:nvSpPr>
        <dsp:cNvPr id="0" name=""/>
        <dsp:cNvSpPr/>
      </dsp:nvSpPr>
      <dsp:spPr>
        <a:xfrm>
          <a:off x="1122306" y="1410726"/>
          <a:ext cx="2650489" cy="545096"/>
        </a:xfrm>
        <a:custGeom>
          <a:avLst/>
          <a:gdLst/>
          <a:ahLst/>
          <a:cxnLst/>
          <a:rect l="0" t="0" r="0" b="0"/>
          <a:pathLst>
            <a:path>
              <a:moveTo>
                <a:pt x="2650489" y="0"/>
              </a:moveTo>
              <a:lnTo>
                <a:pt x="2650489" y="350067"/>
              </a:lnTo>
              <a:lnTo>
                <a:pt x="0" y="350067"/>
              </a:lnTo>
              <a:lnTo>
                <a:pt x="0" y="545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BA0EB-CC4C-46FE-A9EC-06CEB319AECF}">
      <dsp:nvSpPr>
        <dsp:cNvPr id="0" name=""/>
        <dsp:cNvSpPr/>
      </dsp:nvSpPr>
      <dsp:spPr>
        <a:xfrm>
          <a:off x="2602799" y="582726"/>
          <a:ext cx="2339992" cy="827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Control de Almacenes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02799" y="582726"/>
        <a:ext cx="2339992" cy="827999"/>
      </dsp:txXfrm>
    </dsp:sp>
    <dsp:sp modelId="{F1F797D9-9667-4B15-80BC-7B2CB7C10A65}">
      <dsp:nvSpPr>
        <dsp:cNvPr id="0" name=""/>
        <dsp:cNvSpPr/>
      </dsp:nvSpPr>
      <dsp:spPr>
        <a:xfrm>
          <a:off x="0" y="1955822"/>
          <a:ext cx="2244613" cy="4765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Almacén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1955822"/>
        <a:ext cx="2244613" cy="476538"/>
      </dsp:txXfrm>
    </dsp:sp>
    <dsp:sp modelId="{05145C15-1E93-4976-BC1A-75C34948C60F}">
      <dsp:nvSpPr>
        <dsp:cNvPr id="0" name=""/>
        <dsp:cNvSpPr/>
      </dsp:nvSpPr>
      <dsp:spPr>
        <a:xfrm>
          <a:off x="0" y="2719814"/>
          <a:ext cx="2244613" cy="7349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</a:t>
          </a:r>
          <a:r>
            <a:rPr lang="es-ES" sz="1200" b="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Almacén 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2719814"/>
        <a:ext cx="2244613" cy="734989"/>
      </dsp:txXfrm>
    </dsp:sp>
    <dsp:sp modelId="{9C5BA629-69FA-4208-9F23-57B2BD9AB140}">
      <dsp:nvSpPr>
        <dsp:cNvPr id="0" name=""/>
        <dsp:cNvSpPr/>
      </dsp:nvSpPr>
      <dsp:spPr>
        <a:xfrm>
          <a:off x="0" y="3750588"/>
          <a:ext cx="2244613" cy="94613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Administrativo(a)</a:t>
          </a:r>
          <a:b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3750588"/>
        <a:ext cx="2244613" cy="946130"/>
      </dsp:txXfrm>
    </dsp:sp>
    <dsp:sp modelId="{763A8A05-7A77-46EC-968F-9AAB0C9C66A5}">
      <dsp:nvSpPr>
        <dsp:cNvPr id="0" name=""/>
        <dsp:cNvSpPr/>
      </dsp:nvSpPr>
      <dsp:spPr>
        <a:xfrm>
          <a:off x="2648018" y="1955822"/>
          <a:ext cx="2244613" cy="4765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Taller de Soldadura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48018" y="1955822"/>
        <a:ext cx="2244613" cy="476538"/>
      </dsp:txXfrm>
    </dsp:sp>
    <dsp:sp modelId="{B54B808F-BF72-44E5-9AB4-6817368A5043}">
      <dsp:nvSpPr>
        <dsp:cNvPr id="0" name=""/>
        <dsp:cNvSpPr/>
      </dsp:nvSpPr>
      <dsp:spPr>
        <a:xfrm>
          <a:off x="2648018" y="2719814"/>
          <a:ext cx="2244613" cy="7349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Encargado(a)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Taller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48018" y="2719814"/>
        <a:ext cx="2244613" cy="734989"/>
      </dsp:txXfrm>
    </dsp:sp>
    <dsp:sp modelId="{01F5A920-8C0B-4560-8C67-75B7A98B9D5B}">
      <dsp:nvSpPr>
        <dsp:cNvPr id="0" name=""/>
        <dsp:cNvSpPr/>
      </dsp:nvSpPr>
      <dsp:spPr>
        <a:xfrm>
          <a:off x="2648018" y="3750588"/>
          <a:ext cx="2244613" cy="94613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Soldador(a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48018" y="3750588"/>
        <a:ext cx="2244613" cy="946130"/>
      </dsp:txXfrm>
    </dsp:sp>
    <dsp:sp modelId="{955AFB65-CCC0-44B8-B070-27A896B0A005}">
      <dsp:nvSpPr>
        <dsp:cNvPr id="0" name=""/>
        <dsp:cNvSpPr/>
      </dsp:nvSpPr>
      <dsp:spPr>
        <a:xfrm>
          <a:off x="5269390" y="1955822"/>
          <a:ext cx="2244613" cy="4765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Laboratorio de Semáforos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69390" y="1955822"/>
        <a:ext cx="2244613" cy="476538"/>
      </dsp:txXfrm>
    </dsp:sp>
    <dsp:sp modelId="{3547A0F3-0011-4AAF-B472-7A194424716D}">
      <dsp:nvSpPr>
        <dsp:cNvPr id="0" name=""/>
        <dsp:cNvSpPr/>
      </dsp:nvSpPr>
      <dsp:spPr>
        <a:xfrm>
          <a:off x="5269390" y="2719814"/>
          <a:ext cx="2244613" cy="7349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Encargado(a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 Área Laboratorio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Semáforos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69390" y="2719814"/>
        <a:ext cx="2244613" cy="73498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7180B-4AAF-46B2-A929-AB317A6EAA6F}">
      <dsp:nvSpPr>
        <dsp:cNvPr id="0" name=""/>
        <dsp:cNvSpPr/>
      </dsp:nvSpPr>
      <dsp:spPr>
        <a:xfrm>
          <a:off x="2082123" y="2285654"/>
          <a:ext cx="1139436" cy="662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805"/>
              </a:lnTo>
              <a:lnTo>
                <a:pt x="1139436" y="464805"/>
              </a:lnTo>
              <a:lnTo>
                <a:pt x="1139436" y="6625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364046-58CF-4EE1-8999-53D8C36B0F19}">
      <dsp:nvSpPr>
        <dsp:cNvPr id="0" name=""/>
        <dsp:cNvSpPr/>
      </dsp:nvSpPr>
      <dsp:spPr>
        <a:xfrm>
          <a:off x="942686" y="2285654"/>
          <a:ext cx="1139436" cy="662558"/>
        </a:xfrm>
        <a:custGeom>
          <a:avLst/>
          <a:gdLst/>
          <a:ahLst/>
          <a:cxnLst/>
          <a:rect l="0" t="0" r="0" b="0"/>
          <a:pathLst>
            <a:path>
              <a:moveTo>
                <a:pt x="1139436" y="0"/>
              </a:moveTo>
              <a:lnTo>
                <a:pt x="1139436" y="464805"/>
              </a:lnTo>
              <a:lnTo>
                <a:pt x="0" y="464805"/>
              </a:lnTo>
              <a:lnTo>
                <a:pt x="0" y="6625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B1A5A-3C40-41BA-8085-036A51DA646E}">
      <dsp:nvSpPr>
        <dsp:cNvPr id="0" name=""/>
        <dsp:cNvSpPr/>
      </dsp:nvSpPr>
      <dsp:spPr>
        <a:xfrm>
          <a:off x="746590" y="976074"/>
          <a:ext cx="2671064" cy="13095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Gestión de Dispositivos de Control de Transito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46590" y="976074"/>
        <a:ext cx="2671064" cy="1309579"/>
      </dsp:txXfrm>
    </dsp:sp>
    <dsp:sp modelId="{8ED23611-370E-4752-8650-254DEC247071}">
      <dsp:nvSpPr>
        <dsp:cNvPr id="0" name=""/>
        <dsp:cNvSpPr/>
      </dsp:nvSpPr>
      <dsp:spPr>
        <a:xfrm>
          <a:off x="1003" y="2948212"/>
          <a:ext cx="1883365" cy="8792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03" y="2948212"/>
        <a:ext cx="1883365" cy="879268"/>
      </dsp:txXfrm>
    </dsp:sp>
    <dsp:sp modelId="{B2F8B3BF-30FC-42A2-AFAF-857F44D9767E}">
      <dsp:nvSpPr>
        <dsp:cNvPr id="0" name=""/>
        <dsp:cNvSpPr/>
      </dsp:nvSpPr>
      <dsp:spPr>
        <a:xfrm>
          <a:off x="2279876" y="2948212"/>
          <a:ext cx="1883365" cy="8792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Analista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79876" y="2948212"/>
        <a:ext cx="1883365" cy="87926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B9874-DF9F-44DD-9FAA-11279A86B7C0}">
      <dsp:nvSpPr>
        <dsp:cNvPr id="0" name=""/>
        <dsp:cNvSpPr/>
      </dsp:nvSpPr>
      <dsp:spPr>
        <a:xfrm>
          <a:off x="3313174" y="2725754"/>
          <a:ext cx="157337" cy="2592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2388"/>
              </a:lnTo>
              <a:lnTo>
                <a:pt x="157337" y="25923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CA79F-51B5-460B-B970-CACFD14C8544}">
      <dsp:nvSpPr>
        <dsp:cNvPr id="0" name=""/>
        <dsp:cNvSpPr/>
      </dsp:nvSpPr>
      <dsp:spPr>
        <a:xfrm>
          <a:off x="3141257" y="2725754"/>
          <a:ext cx="171917" cy="2584131"/>
        </a:xfrm>
        <a:custGeom>
          <a:avLst/>
          <a:gdLst/>
          <a:ahLst/>
          <a:cxnLst/>
          <a:rect l="0" t="0" r="0" b="0"/>
          <a:pathLst>
            <a:path>
              <a:moveTo>
                <a:pt x="171917" y="0"/>
              </a:moveTo>
              <a:lnTo>
                <a:pt x="171917" y="2584131"/>
              </a:lnTo>
              <a:lnTo>
                <a:pt x="0" y="258413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7F583-09B9-4AB9-BB11-14DFB4E5CF09}">
      <dsp:nvSpPr>
        <dsp:cNvPr id="0" name=""/>
        <dsp:cNvSpPr/>
      </dsp:nvSpPr>
      <dsp:spPr>
        <a:xfrm>
          <a:off x="3313174" y="2725754"/>
          <a:ext cx="144330" cy="1692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2590"/>
              </a:lnTo>
              <a:lnTo>
                <a:pt x="144330" y="1692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82AF7-FD42-4213-B845-375A80809797}">
      <dsp:nvSpPr>
        <dsp:cNvPr id="0" name=""/>
        <dsp:cNvSpPr/>
      </dsp:nvSpPr>
      <dsp:spPr>
        <a:xfrm>
          <a:off x="3142831" y="2725754"/>
          <a:ext cx="170343" cy="1692590"/>
        </a:xfrm>
        <a:custGeom>
          <a:avLst/>
          <a:gdLst/>
          <a:ahLst/>
          <a:cxnLst/>
          <a:rect l="0" t="0" r="0" b="0"/>
          <a:pathLst>
            <a:path>
              <a:moveTo>
                <a:pt x="170343" y="0"/>
              </a:moveTo>
              <a:lnTo>
                <a:pt x="170343" y="1692590"/>
              </a:lnTo>
              <a:lnTo>
                <a:pt x="0" y="1692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6D01E-DA49-4773-B566-E52A47E63468}">
      <dsp:nvSpPr>
        <dsp:cNvPr id="0" name=""/>
        <dsp:cNvSpPr/>
      </dsp:nvSpPr>
      <dsp:spPr>
        <a:xfrm>
          <a:off x="3313174" y="2725754"/>
          <a:ext cx="144330" cy="705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5470"/>
              </a:lnTo>
              <a:lnTo>
                <a:pt x="144330" y="7054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00E3D-607E-4BBE-816A-136DBC0588DB}">
      <dsp:nvSpPr>
        <dsp:cNvPr id="0" name=""/>
        <dsp:cNvSpPr/>
      </dsp:nvSpPr>
      <dsp:spPr>
        <a:xfrm>
          <a:off x="3142831" y="2725754"/>
          <a:ext cx="170343" cy="705470"/>
        </a:xfrm>
        <a:custGeom>
          <a:avLst/>
          <a:gdLst/>
          <a:ahLst/>
          <a:cxnLst/>
          <a:rect l="0" t="0" r="0" b="0"/>
          <a:pathLst>
            <a:path>
              <a:moveTo>
                <a:pt x="170343" y="0"/>
              </a:moveTo>
              <a:lnTo>
                <a:pt x="170343" y="705470"/>
              </a:lnTo>
              <a:lnTo>
                <a:pt x="0" y="7054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386E-E2D2-47E1-85EF-678502763701}">
      <dsp:nvSpPr>
        <dsp:cNvPr id="0" name=""/>
        <dsp:cNvSpPr/>
      </dsp:nvSpPr>
      <dsp:spPr>
        <a:xfrm>
          <a:off x="3267454" y="1685994"/>
          <a:ext cx="91440" cy="228079"/>
        </a:xfrm>
        <a:custGeom>
          <a:avLst/>
          <a:gdLst/>
          <a:ahLst/>
          <a:cxnLst/>
          <a:rect l="0" t="0" r="0" b="0"/>
          <a:pathLst>
            <a:path>
              <a:moveTo>
                <a:pt x="47638" y="0"/>
              </a:moveTo>
              <a:lnTo>
                <a:pt x="47638" y="70741"/>
              </a:lnTo>
              <a:lnTo>
                <a:pt x="45720" y="70741"/>
              </a:lnTo>
              <a:lnTo>
                <a:pt x="45720" y="2280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74FDE-9075-4930-A30D-757A4E2683E1}">
      <dsp:nvSpPr>
        <dsp:cNvPr id="0" name=""/>
        <dsp:cNvSpPr/>
      </dsp:nvSpPr>
      <dsp:spPr>
        <a:xfrm>
          <a:off x="3267454" y="791748"/>
          <a:ext cx="91440" cy="2342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922"/>
              </a:lnTo>
              <a:lnTo>
                <a:pt x="47638" y="76922"/>
              </a:lnTo>
              <a:lnTo>
                <a:pt x="47638" y="2342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5E820-53C4-4D11-B4E4-3CBED65BC753}">
      <dsp:nvSpPr>
        <dsp:cNvPr id="0" name=""/>
        <dsp:cNvSpPr/>
      </dsp:nvSpPr>
      <dsp:spPr>
        <a:xfrm>
          <a:off x="2136291" y="435694"/>
          <a:ext cx="2353767" cy="3560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Semáforos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6291" y="435694"/>
        <a:ext cx="2353767" cy="356054"/>
      </dsp:txXfrm>
    </dsp:sp>
    <dsp:sp modelId="{E9433D56-2905-418C-B1D9-4F102380A1BE}">
      <dsp:nvSpPr>
        <dsp:cNvPr id="0" name=""/>
        <dsp:cNvSpPr/>
      </dsp:nvSpPr>
      <dsp:spPr>
        <a:xfrm>
          <a:off x="2138209" y="1026008"/>
          <a:ext cx="2353767" cy="65998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de área </a:t>
          </a:r>
          <a:b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Semáforos 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8209" y="1026008"/>
        <a:ext cx="2353767" cy="659985"/>
      </dsp:txXfrm>
    </dsp:sp>
    <dsp:sp modelId="{C20582BB-EE42-4BF7-A2CA-8F85D9C287E1}">
      <dsp:nvSpPr>
        <dsp:cNvPr id="0" name=""/>
        <dsp:cNvSpPr/>
      </dsp:nvSpPr>
      <dsp:spPr>
        <a:xfrm>
          <a:off x="2136163" y="1914073"/>
          <a:ext cx="2354022" cy="8116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de </a:t>
          </a: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cuadrilla</a:t>
          </a:r>
          <a:endParaRPr lang="es-ES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6163" y="1914073"/>
        <a:ext cx="2354022" cy="811681"/>
      </dsp:txXfrm>
    </dsp:sp>
    <dsp:sp modelId="{B6247806-CB34-4042-A5EC-918BBB17DE97}">
      <dsp:nvSpPr>
        <dsp:cNvPr id="0" name=""/>
        <dsp:cNvSpPr/>
      </dsp:nvSpPr>
      <dsp:spPr>
        <a:xfrm>
          <a:off x="689656" y="2996292"/>
          <a:ext cx="2453174" cy="869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Electricistas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89656" y="2996292"/>
        <a:ext cx="2453174" cy="869865"/>
      </dsp:txXfrm>
    </dsp:sp>
    <dsp:sp modelId="{53F01C84-9805-4F0B-8837-4611087CE438}">
      <dsp:nvSpPr>
        <dsp:cNvPr id="0" name=""/>
        <dsp:cNvSpPr/>
      </dsp:nvSpPr>
      <dsp:spPr>
        <a:xfrm>
          <a:off x="3457505" y="2996292"/>
          <a:ext cx="2453174" cy="869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Electricista</a:t>
          </a:r>
          <a:b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Mayordomo(a</a:t>
          </a:r>
          <a:r>
            <a:rPr lang="es-ES" sz="1200" kern="1200" dirty="0" smtClean="0">
              <a:solidFill>
                <a:schemeClr val="tx1"/>
              </a:solidFill>
              <a:latin typeface="+mn-lt"/>
            </a:rPr>
            <a:t>)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57505" y="2996292"/>
        <a:ext cx="2453174" cy="869865"/>
      </dsp:txXfrm>
    </dsp:sp>
    <dsp:sp modelId="{BBA6F383-7BEC-4C45-948A-0F7744B8035D}">
      <dsp:nvSpPr>
        <dsp:cNvPr id="0" name=""/>
        <dsp:cNvSpPr/>
      </dsp:nvSpPr>
      <dsp:spPr>
        <a:xfrm>
          <a:off x="689656" y="4006795"/>
          <a:ext cx="2453174" cy="8230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Oficiales Eléctricos(as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89656" y="4006795"/>
        <a:ext cx="2453174" cy="823099"/>
      </dsp:txXfrm>
    </dsp:sp>
    <dsp:sp modelId="{403121BC-1C74-4DF1-AB1E-63939F2C4D1C}">
      <dsp:nvSpPr>
        <dsp:cNvPr id="0" name=""/>
        <dsp:cNvSpPr/>
      </dsp:nvSpPr>
      <dsp:spPr>
        <a:xfrm>
          <a:off x="3457505" y="4006795"/>
          <a:ext cx="2453174" cy="8230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Barrendero(a)</a:t>
          </a:r>
          <a:b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Maquina Liviana</a:t>
          </a:r>
          <a:b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3457505" y="4006795"/>
        <a:ext cx="2453174" cy="823099"/>
      </dsp:txXfrm>
    </dsp:sp>
    <dsp:sp modelId="{78E9A9A1-49A4-44A8-8458-752180FBF2C1}">
      <dsp:nvSpPr>
        <dsp:cNvPr id="0" name=""/>
        <dsp:cNvSpPr/>
      </dsp:nvSpPr>
      <dsp:spPr>
        <a:xfrm>
          <a:off x="689656" y="4979178"/>
          <a:ext cx="2451601" cy="661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89656" y="4979178"/>
        <a:ext cx="2451601" cy="661416"/>
      </dsp:txXfrm>
    </dsp:sp>
    <dsp:sp modelId="{D886AC77-2E3E-45E7-A067-7230E7692686}">
      <dsp:nvSpPr>
        <dsp:cNvPr id="0" name=""/>
        <dsp:cNvSpPr/>
      </dsp:nvSpPr>
      <dsp:spPr>
        <a:xfrm>
          <a:off x="3470512" y="4987434"/>
          <a:ext cx="2451601" cy="6614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3470512" y="4987434"/>
        <a:ext cx="2451601" cy="66141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B8510-A0B5-4E99-A63A-7F82F5453A22}">
      <dsp:nvSpPr>
        <dsp:cNvPr id="0" name=""/>
        <dsp:cNvSpPr/>
      </dsp:nvSpPr>
      <dsp:spPr>
        <a:xfrm>
          <a:off x="2561733" y="1663848"/>
          <a:ext cx="1373403" cy="794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724"/>
              </a:lnTo>
              <a:lnTo>
                <a:pt x="1373403" y="589724"/>
              </a:lnTo>
              <a:lnTo>
                <a:pt x="1373403" y="7948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44211-D8E9-4D0D-A861-52FA128CB66E}">
      <dsp:nvSpPr>
        <dsp:cNvPr id="0" name=""/>
        <dsp:cNvSpPr/>
      </dsp:nvSpPr>
      <dsp:spPr>
        <a:xfrm>
          <a:off x="1177429" y="1663848"/>
          <a:ext cx="1384303" cy="794832"/>
        </a:xfrm>
        <a:custGeom>
          <a:avLst/>
          <a:gdLst/>
          <a:ahLst/>
          <a:cxnLst/>
          <a:rect l="0" t="0" r="0" b="0"/>
          <a:pathLst>
            <a:path>
              <a:moveTo>
                <a:pt x="1384303" y="0"/>
              </a:moveTo>
              <a:lnTo>
                <a:pt x="1384303" y="589724"/>
              </a:lnTo>
              <a:lnTo>
                <a:pt x="0" y="589724"/>
              </a:lnTo>
              <a:lnTo>
                <a:pt x="0" y="7948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87377" y="355952"/>
          <a:ext cx="2548711" cy="13078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Servicios </a:t>
          </a:r>
          <a:b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Generales</a:t>
          </a:r>
        </a:p>
      </dsp:txBody>
      <dsp:txXfrm>
        <a:off x="1287377" y="355952"/>
        <a:ext cx="2548711" cy="1307895"/>
      </dsp:txXfrm>
    </dsp:sp>
    <dsp:sp modelId="{2A510A22-CF32-47FD-BC41-4E00F3C4B7C0}">
      <dsp:nvSpPr>
        <dsp:cNvPr id="0" name=""/>
        <dsp:cNvSpPr/>
      </dsp:nvSpPr>
      <dsp:spPr>
        <a:xfrm>
          <a:off x="3684" y="2458681"/>
          <a:ext cx="2347490" cy="1187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84" y="2458681"/>
        <a:ext cx="2347490" cy="1187995"/>
      </dsp:txXfrm>
    </dsp:sp>
    <dsp:sp modelId="{EC8D8000-E860-424E-AB97-0619DA1A3C77}">
      <dsp:nvSpPr>
        <dsp:cNvPr id="0" name=""/>
        <dsp:cNvSpPr/>
      </dsp:nvSpPr>
      <dsp:spPr>
        <a:xfrm>
          <a:off x="2761391" y="2458681"/>
          <a:ext cx="2347490" cy="1187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Auxiliares Administrativos(as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61391" y="2458681"/>
        <a:ext cx="2347490" cy="118799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EB28E-8B28-412B-B72D-A53004A3A041}">
      <dsp:nvSpPr>
        <dsp:cNvPr id="0" name=""/>
        <dsp:cNvSpPr/>
      </dsp:nvSpPr>
      <dsp:spPr>
        <a:xfrm>
          <a:off x="2043789" y="1997706"/>
          <a:ext cx="1079283" cy="658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840"/>
              </a:lnTo>
              <a:lnTo>
                <a:pt x="1079283" y="485840"/>
              </a:lnTo>
              <a:lnTo>
                <a:pt x="1079283" y="6584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38FBD-588E-4075-B941-A141C87F25C1}">
      <dsp:nvSpPr>
        <dsp:cNvPr id="0" name=""/>
        <dsp:cNvSpPr/>
      </dsp:nvSpPr>
      <dsp:spPr>
        <a:xfrm>
          <a:off x="927123" y="1997706"/>
          <a:ext cx="1116666" cy="658451"/>
        </a:xfrm>
        <a:custGeom>
          <a:avLst/>
          <a:gdLst/>
          <a:ahLst/>
          <a:cxnLst/>
          <a:rect l="0" t="0" r="0" b="0"/>
          <a:pathLst>
            <a:path>
              <a:moveTo>
                <a:pt x="1116666" y="0"/>
              </a:moveTo>
              <a:lnTo>
                <a:pt x="1116666" y="485840"/>
              </a:lnTo>
              <a:lnTo>
                <a:pt x="0" y="485840"/>
              </a:lnTo>
              <a:lnTo>
                <a:pt x="0" y="6584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83790" y="665704"/>
          <a:ext cx="2519997" cy="13320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Coordinador(a) de Estudios de Movilidad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3790" y="665704"/>
        <a:ext cx="2519997" cy="1332001"/>
      </dsp:txXfrm>
    </dsp:sp>
    <dsp:sp modelId="{7E1C8182-160F-423B-AB44-9C1D0C1D8BF3}">
      <dsp:nvSpPr>
        <dsp:cNvPr id="0" name=""/>
        <dsp:cNvSpPr/>
      </dsp:nvSpPr>
      <dsp:spPr>
        <a:xfrm>
          <a:off x="1758" y="2656158"/>
          <a:ext cx="1850729" cy="104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Dibujante</a:t>
          </a:r>
          <a:endParaRPr lang="es-ES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58" y="2656158"/>
        <a:ext cx="1850729" cy="1043997"/>
      </dsp:txXfrm>
    </dsp:sp>
    <dsp:sp modelId="{C15EF9B0-0285-4CE2-9065-C3E0AC48960A}">
      <dsp:nvSpPr>
        <dsp:cNvPr id="0" name=""/>
        <dsp:cNvSpPr/>
      </dsp:nvSpPr>
      <dsp:spPr>
        <a:xfrm>
          <a:off x="2197708" y="2656158"/>
          <a:ext cx="1850729" cy="104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97708" y="2656158"/>
        <a:ext cx="1850729" cy="104399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3F119-D885-4CAF-BE7E-862C7E826BD0}">
      <dsp:nvSpPr>
        <dsp:cNvPr id="0" name=""/>
        <dsp:cNvSpPr/>
      </dsp:nvSpPr>
      <dsp:spPr>
        <a:xfrm>
          <a:off x="6010762" y="2973606"/>
          <a:ext cx="172729" cy="404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623"/>
              </a:lnTo>
              <a:lnTo>
                <a:pt x="172729" y="4046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E6FFC-E2E5-45E7-AF41-F38E9D5B1C18}">
      <dsp:nvSpPr>
        <dsp:cNvPr id="0" name=""/>
        <dsp:cNvSpPr/>
      </dsp:nvSpPr>
      <dsp:spPr>
        <a:xfrm>
          <a:off x="6786747" y="2122357"/>
          <a:ext cx="91440" cy="160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6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5812F-DBF4-4920-9120-830B5E26E658}">
      <dsp:nvSpPr>
        <dsp:cNvPr id="0" name=""/>
        <dsp:cNvSpPr/>
      </dsp:nvSpPr>
      <dsp:spPr>
        <a:xfrm>
          <a:off x="4398470" y="1323385"/>
          <a:ext cx="2433996" cy="390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86"/>
              </a:lnTo>
              <a:lnTo>
                <a:pt x="2433996" y="203586"/>
              </a:lnTo>
              <a:lnTo>
                <a:pt x="2433996" y="3904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EA60F-25DF-46D9-A380-B2F8CFA690A9}">
      <dsp:nvSpPr>
        <dsp:cNvPr id="0" name=""/>
        <dsp:cNvSpPr/>
      </dsp:nvSpPr>
      <dsp:spPr>
        <a:xfrm>
          <a:off x="3582833" y="2969131"/>
          <a:ext cx="142889" cy="1092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429"/>
              </a:lnTo>
              <a:lnTo>
                <a:pt x="142889" y="10924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2594D-803E-4DC7-A94B-D2ED3B5A0AEC}">
      <dsp:nvSpPr>
        <dsp:cNvPr id="0" name=""/>
        <dsp:cNvSpPr/>
      </dsp:nvSpPr>
      <dsp:spPr>
        <a:xfrm>
          <a:off x="3582833" y="2969131"/>
          <a:ext cx="153868" cy="2041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935"/>
              </a:lnTo>
              <a:lnTo>
                <a:pt x="153868" y="20419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639DF-F63E-47AE-84EA-6645D1826AAB}">
      <dsp:nvSpPr>
        <dsp:cNvPr id="0" name=""/>
        <dsp:cNvSpPr/>
      </dsp:nvSpPr>
      <dsp:spPr>
        <a:xfrm>
          <a:off x="3582833" y="2969131"/>
          <a:ext cx="135771" cy="409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290"/>
              </a:lnTo>
              <a:lnTo>
                <a:pt x="135771" y="4092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C94B6-01EF-4191-B012-03A580949DAF}">
      <dsp:nvSpPr>
        <dsp:cNvPr id="0" name=""/>
        <dsp:cNvSpPr/>
      </dsp:nvSpPr>
      <dsp:spPr>
        <a:xfrm>
          <a:off x="4358817" y="2122357"/>
          <a:ext cx="91440" cy="1561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1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5B6FF6-141B-42BD-B2E1-4794DF8DE965}">
      <dsp:nvSpPr>
        <dsp:cNvPr id="0" name=""/>
        <dsp:cNvSpPr/>
      </dsp:nvSpPr>
      <dsp:spPr>
        <a:xfrm>
          <a:off x="4352750" y="1323385"/>
          <a:ext cx="91440" cy="390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586"/>
              </a:lnTo>
              <a:lnTo>
                <a:pt x="51787" y="203586"/>
              </a:lnTo>
              <a:lnTo>
                <a:pt x="51787" y="3904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ACDE9-EA8B-4F6F-AA48-1864B86D9BB9}">
      <dsp:nvSpPr>
        <dsp:cNvPr id="0" name=""/>
        <dsp:cNvSpPr/>
      </dsp:nvSpPr>
      <dsp:spPr>
        <a:xfrm>
          <a:off x="1928806" y="3711332"/>
          <a:ext cx="91440" cy="2453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496"/>
              </a:lnTo>
              <a:lnTo>
                <a:pt x="47801" y="58496"/>
              </a:lnTo>
              <a:lnTo>
                <a:pt x="47801" y="2453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DE0AD-8B23-4E5C-872E-D798B7A7139E}">
      <dsp:nvSpPr>
        <dsp:cNvPr id="0" name=""/>
        <dsp:cNvSpPr/>
      </dsp:nvSpPr>
      <dsp:spPr>
        <a:xfrm>
          <a:off x="1928219" y="2946658"/>
          <a:ext cx="91440" cy="109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6307" y="0"/>
              </a:lnTo>
              <a:lnTo>
                <a:pt x="46307" y="1091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7CD8A-9D65-4D56-91DF-E1EE0E916E6F}">
      <dsp:nvSpPr>
        <dsp:cNvPr id="0" name=""/>
        <dsp:cNvSpPr/>
      </dsp:nvSpPr>
      <dsp:spPr>
        <a:xfrm>
          <a:off x="1928219" y="2122357"/>
          <a:ext cx="91440" cy="151513"/>
        </a:xfrm>
        <a:custGeom>
          <a:avLst/>
          <a:gdLst/>
          <a:ahLst/>
          <a:cxnLst/>
          <a:rect l="0" t="0" r="0" b="0"/>
          <a:pathLst>
            <a:path>
              <a:moveTo>
                <a:pt x="48389" y="0"/>
              </a:moveTo>
              <a:lnTo>
                <a:pt x="45720" y="0"/>
              </a:lnTo>
              <a:lnTo>
                <a:pt x="45720" y="151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F4E3D-0395-423C-BD88-47D7E9768B0E}">
      <dsp:nvSpPr>
        <dsp:cNvPr id="0" name=""/>
        <dsp:cNvSpPr/>
      </dsp:nvSpPr>
      <dsp:spPr>
        <a:xfrm>
          <a:off x="1976608" y="1323385"/>
          <a:ext cx="2421861" cy="390419"/>
        </a:xfrm>
        <a:custGeom>
          <a:avLst/>
          <a:gdLst/>
          <a:ahLst/>
          <a:cxnLst/>
          <a:rect l="0" t="0" r="0" b="0"/>
          <a:pathLst>
            <a:path>
              <a:moveTo>
                <a:pt x="2421861" y="0"/>
              </a:moveTo>
              <a:lnTo>
                <a:pt x="2421861" y="203586"/>
              </a:lnTo>
              <a:lnTo>
                <a:pt x="0" y="203586"/>
              </a:lnTo>
              <a:lnTo>
                <a:pt x="0" y="3904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7341C-C835-4B0F-A5D7-E2D613B848C7}">
      <dsp:nvSpPr>
        <dsp:cNvPr id="0" name=""/>
        <dsp:cNvSpPr/>
      </dsp:nvSpPr>
      <dsp:spPr>
        <a:xfrm>
          <a:off x="3426472" y="716033"/>
          <a:ext cx="1943994" cy="6073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de Estadísticas de Seguridad Vial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26472" y="716033"/>
        <a:ext cx="1943994" cy="607351"/>
      </dsp:txXfrm>
    </dsp:sp>
    <dsp:sp modelId="{74B30EBA-AB85-4B75-BFFC-DB88CF91AE54}">
      <dsp:nvSpPr>
        <dsp:cNvPr id="0" name=""/>
        <dsp:cNvSpPr/>
      </dsp:nvSpPr>
      <dsp:spPr>
        <a:xfrm>
          <a:off x="949477" y="1713805"/>
          <a:ext cx="2054262" cy="4085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Dispositivos Viales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49477" y="1713805"/>
        <a:ext cx="2054262" cy="408551"/>
      </dsp:txXfrm>
    </dsp:sp>
    <dsp:sp modelId="{7C011B22-4B3C-4239-89F5-55457CE700DD}">
      <dsp:nvSpPr>
        <dsp:cNvPr id="0" name=""/>
        <dsp:cNvSpPr/>
      </dsp:nvSpPr>
      <dsp:spPr>
        <a:xfrm>
          <a:off x="946808" y="2273870"/>
          <a:ext cx="2054262" cy="6727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Supervisor(a) General </a:t>
          </a:r>
        </a:p>
      </dsp:txBody>
      <dsp:txXfrm>
        <a:off x="946808" y="2273870"/>
        <a:ext cx="2054262" cy="672787"/>
      </dsp:txXfrm>
    </dsp:sp>
    <dsp:sp modelId="{BB1A8FE5-2BCB-4FFB-8A0E-15E84D4BB45A}">
      <dsp:nvSpPr>
        <dsp:cNvPr id="0" name=""/>
        <dsp:cNvSpPr/>
      </dsp:nvSpPr>
      <dsp:spPr>
        <a:xfrm>
          <a:off x="947395" y="3055848"/>
          <a:ext cx="2054262" cy="6554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de </a:t>
          </a: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cuadrilla</a:t>
          </a:r>
          <a:endParaRPr lang="es-ES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47395" y="3055848"/>
        <a:ext cx="2054262" cy="655483"/>
      </dsp:txXfrm>
    </dsp:sp>
    <dsp:sp modelId="{6F310C5C-A364-437E-B645-0C7446F5F357}">
      <dsp:nvSpPr>
        <dsp:cNvPr id="0" name=""/>
        <dsp:cNvSpPr/>
      </dsp:nvSpPr>
      <dsp:spPr>
        <a:xfrm>
          <a:off x="949477" y="3956662"/>
          <a:ext cx="2054262" cy="14364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 Vial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 </a:t>
          </a: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Generales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49477" y="3956662"/>
        <a:ext cx="2054262" cy="1436483"/>
      </dsp:txXfrm>
    </dsp:sp>
    <dsp:sp modelId="{02038B9E-8F6A-4462-95A0-E9AD628DA7CA}">
      <dsp:nvSpPr>
        <dsp:cNvPr id="0" name=""/>
        <dsp:cNvSpPr/>
      </dsp:nvSpPr>
      <dsp:spPr>
        <a:xfrm>
          <a:off x="3377406" y="1713805"/>
          <a:ext cx="2054262" cy="4085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Señalamiento Vertical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77406" y="1713805"/>
        <a:ext cx="2054262" cy="408551"/>
      </dsp:txXfrm>
    </dsp:sp>
    <dsp:sp modelId="{D7CA4AAC-E54D-41D2-8C4C-7023ACB5BF89}">
      <dsp:nvSpPr>
        <dsp:cNvPr id="0" name=""/>
        <dsp:cNvSpPr/>
      </dsp:nvSpPr>
      <dsp:spPr>
        <a:xfrm>
          <a:off x="3377406" y="2278487"/>
          <a:ext cx="2054262" cy="6906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Encargados(as) de </a:t>
          </a: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Cuadrilla</a:t>
          </a:r>
          <a:endParaRPr lang="es-ES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77406" y="2278487"/>
        <a:ext cx="2054262" cy="690643"/>
      </dsp:txXfrm>
    </dsp:sp>
    <dsp:sp modelId="{DD73E021-B304-4245-A965-4BD94EA2E8B5}">
      <dsp:nvSpPr>
        <dsp:cNvPr id="0" name=""/>
        <dsp:cNvSpPr/>
      </dsp:nvSpPr>
      <dsp:spPr>
        <a:xfrm>
          <a:off x="3718605" y="3108206"/>
          <a:ext cx="1697000" cy="54042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</a:t>
          </a:r>
        </a:p>
      </dsp:txBody>
      <dsp:txXfrm>
        <a:off x="3718605" y="3108206"/>
        <a:ext cx="1697000" cy="540429"/>
      </dsp:txXfrm>
    </dsp:sp>
    <dsp:sp modelId="{C3D90FA3-BF32-45B4-A182-AA4E636E69FB}">
      <dsp:nvSpPr>
        <dsp:cNvPr id="0" name=""/>
        <dsp:cNvSpPr/>
      </dsp:nvSpPr>
      <dsp:spPr>
        <a:xfrm>
          <a:off x="3736701" y="4473257"/>
          <a:ext cx="1697000" cy="10756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 </a:t>
          </a:r>
        </a:p>
      </dsp:txBody>
      <dsp:txXfrm>
        <a:off x="3736701" y="4473257"/>
        <a:ext cx="1697000" cy="1075618"/>
      </dsp:txXfrm>
    </dsp:sp>
    <dsp:sp modelId="{32392A96-1EA7-4DD8-B358-FE07E155B212}">
      <dsp:nvSpPr>
        <dsp:cNvPr id="0" name=""/>
        <dsp:cNvSpPr/>
      </dsp:nvSpPr>
      <dsp:spPr>
        <a:xfrm>
          <a:off x="3725722" y="3758654"/>
          <a:ext cx="1697000" cy="6058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Chofer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725722" y="3758654"/>
        <a:ext cx="1697000" cy="605812"/>
      </dsp:txXfrm>
    </dsp:sp>
    <dsp:sp modelId="{59F56C12-8E3F-4DF1-867E-BA5860B6BABF}">
      <dsp:nvSpPr>
        <dsp:cNvPr id="0" name=""/>
        <dsp:cNvSpPr/>
      </dsp:nvSpPr>
      <dsp:spPr>
        <a:xfrm>
          <a:off x="5805336" y="1713805"/>
          <a:ext cx="2054262" cy="4085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Serigrafía</a:t>
          </a:r>
          <a:endParaRPr lang="es-ES" sz="12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805336" y="1713805"/>
        <a:ext cx="2054262" cy="408551"/>
      </dsp:txXfrm>
    </dsp:sp>
    <dsp:sp modelId="{022E442E-02CA-4D6D-B301-96E2E7693943}">
      <dsp:nvSpPr>
        <dsp:cNvPr id="0" name=""/>
        <dsp:cNvSpPr/>
      </dsp:nvSpPr>
      <dsp:spPr>
        <a:xfrm>
          <a:off x="5805336" y="2282962"/>
          <a:ext cx="2054262" cy="6906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Encargado(a) de Área </a:t>
          </a:r>
        </a:p>
      </dsp:txBody>
      <dsp:txXfrm>
        <a:off x="5805336" y="2282962"/>
        <a:ext cx="2054262" cy="690643"/>
      </dsp:txXfrm>
    </dsp:sp>
    <dsp:sp modelId="{8E7EFE92-0E59-44DC-8480-6005862AAA92}">
      <dsp:nvSpPr>
        <dsp:cNvPr id="0" name=""/>
        <dsp:cNvSpPr/>
      </dsp:nvSpPr>
      <dsp:spPr>
        <a:xfrm>
          <a:off x="6183491" y="3108206"/>
          <a:ext cx="1660612" cy="5400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Ayudantes</a:t>
          </a:r>
          <a:endParaRPr lang="es-ES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183491" y="3108206"/>
        <a:ext cx="1660612" cy="540046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711B4-AFA5-475D-A43C-EB67A1C5C6B7}">
      <dsp:nvSpPr>
        <dsp:cNvPr id="0" name=""/>
        <dsp:cNvSpPr/>
      </dsp:nvSpPr>
      <dsp:spPr>
        <a:xfrm>
          <a:off x="733661" y="2082426"/>
          <a:ext cx="3487960" cy="472521"/>
        </a:xfrm>
        <a:custGeom>
          <a:avLst/>
          <a:gdLst/>
          <a:ahLst/>
          <a:cxnLst/>
          <a:rect l="0" t="0" r="0" b="0"/>
          <a:pathLst>
            <a:path>
              <a:moveTo>
                <a:pt x="3487960" y="0"/>
              </a:moveTo>
              <a:lnTo>
                <a:pt x="3487960" y="327506"/>
              </a:lnTo>
              <a:lnTo>
                <a:pt x="0" y="327506"/>
              </a:lnTo>
              <a:lnTo>
                <a:pt x="0" y="4725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0740BE-BF2B-494A-8DC8-CA3AB1C77BE7}">
      <dsp:nvSpPr>
        <dsp:cNvPr id="0" name=""/>
        <dsp:cNvSpPr/>
      </dsp:nvSpPr>
      <dsp:spPr>
        <a:xfrm>
          <a:off x="2477642" y="2082426"/>
          <a:ext cx="1743980" cy="472521"/>
        </a:xfrm>
        <a:custGeom>
          <a:avLst/>
          <a:gdLst/>
          <a:ahLst/>
          <a:cxnLst/>
          <a:rect l="0" t="0" r="0" b="0"/>
          <a:pathLst>
            <a:path>
              <a:moveTo>
                <a:pt x="1743980" y="0"/>
              </a:moveTo>
              <a:lnTo>
                <a:pt x="1743980" y="327506"/>
              </a:lnTo>
              <a:lnTo>
                <a:pt x="0" y="327506"/>
              </a:lnTo>
              <a:lnTo>
                <a:pt x="0" y="4725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BE0A71-5698-4E38-BE69-013A9E1467A2}">
      <dsp:nvSpPr>
        <dsp:cNvPr id="0" name=""/>
        <dsp:cNvSpPr/>
      </dsp:nvSpPr>
      <dsp:spPr>
        <a:xfrm>
          <a:off x="4175902" y="2082426"/>
          <a:ext cx="91440" cy="4725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5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30FA61-0461-4D0C-8F1F-D57A301C682D}">
      <dsp:nvSpPr>
        <dsp:cNvPr id="0" name=""/>
        <dsp:cNvSpPr/>
      </dsp:nvSpPr>
      <dsp:spPr>
        <a:xfrm>
          <a:off x="4221622" y="2082426"/>
          <a:ext cx="1743980" cy="472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506"/>
              </a:lnTo>
              <a:lnTo>
                <a:pt x="1743980" y="327506"/>
              </a:lnTo>
              <a:lnTo>
                <a:pt x="1743980" y="4725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CA979-A4F0-4AA6-BE42-D1C8155A50BF}">
      <dsp:nvSpPr>
        <dsp:cNvPr id="0" name=""/>
        <dsp:cNvSpPr/>
      </dsp:nvSpPr>
      <dsp:spPr>
        <a:xfrm>
          <a:off x="4221622" y="2082426"/>
          <a:ext cx="3487960" cy="472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506"/>
              </a:lnTo>
              <a:lnTo>
                <a:pt x="3487960" y="327506"/>
              </a:lnTo>
              <a:lnTo>
                <a:pt x="3487960" y="4725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AAD21-BA60-494E-BD27-3E6DB4BA5DFE}">
      <dsp:nvSpPr>
        <dsp:cNvPr id="0" name=""/>
        <dsp:cNvSpPr/>
      </dsp:nvSpPr>
      <dsp:spPr>
        <a:xfrm>
          <a:off x="3531073" y="1027289"/>
          <a:ext cx="1381097" cy="10551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Director(a) </a:t>
          </a:r>
          <a:r>
            <a:rPr lang="es-MX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General para un Desarrollo </a:t>
          </a:r>
          <a:r>
            <a:rPr lang="es-MX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Verde</a:t>
          </a:r>
          <a:endParaRPr lang="es-ES" altLang="es-MX" sz="1200" b="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3531073" y="1027289"/>
        <a:ext cx="1381097" cy="1055137"/>
      </dsp:txXfrm>
    </dsp:sp>
    <dsp:sp modelId="{221C4940-7E2E-4A18-A4FE-20B3432EDFA2}">
      <dsp:nvSpPr>
        <dsp:cNvPr id="0" name=""/>
        <dsp:cNvSpPr/>
      </dsp:nvSpPr>
      <dsp:spPr>
        <a:xfrm>
          <a:off x="6982608" y="2554948"/>
          <a:ext cx="1453950" cy="1085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982608" y="2554948"/>
        <a:ext cx="1453950" cy="1085266"/>
      </dsp:txXfrm>
    </dsp:sp>
    <dsp:sp modelId="{9FCB8661-2A34-4D92-A490-F355272B2142}">
      <dsp:nvSpPr>
        <dsp:cNvPr id="0" name=""/>
        <dsp:cNvSpPr/>
      </dsp:nvSpPr>
      <dsp:spPr>
        <a:xfrm>
          <a:off x="5238627" y="2554948"/>
          <a:ext cx="1453950" cy="1085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Proyectos 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Estratégicos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38627" y="2554948"/>
        <a:ext cx="1453950" cy="1085266"/>
      </dsp:txXfrm>
    </dsp:sp>
    <dsp:sp modelId="{4206220D-6AC7-4F3A-BB2C-24C0A57F40B0}">
      <dsp:nvSpPr>
        <dsp:cNvPr id="0" name=""/>
        <dsp:cNvSpPr/>
      </dsp:nvSpPr>
      <dsp:spPr>
        <a:xfrm>
          <a:off x="3494647" y="2554948"/>
          <a:ext cx="1453950" cy="1085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Auxiliares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494647" y="2554948"/>
        <a:ext cx="1453950" cy="1085266"/>
      </dsp:txXfrm>
    </dsp:sp>
    <dsp:sp modelId="{B742BC9D-EE72-4E52-8F74-7DDB16DD63B1}">
      <dsp:nvSpPr>
        <dsp:cNvPr id="0" name=""/>
        <dsp:cNvSpPr/>
      </dsp:nvSpPr>
      <dsp:spPr>
        <a:xfrm>
          <a:off x="1750666" y="2554948"/>
          <a:ext cx="1453950" cy="1085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  <a:b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Administrativos(as</a:t>
          </a: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1750666" y="2554948"/>
        <a:ext cx="1453950" cy="1085266"/>
      </dsp:txXfrm>
    </dsp:sp>
    <dsp:sp modelId="{E1BE9854-18EA-4772-B235-92509454AEBF}">
      <dsp:nvSpPr>
        <dsp:cNvPr id="0" name=""/>
        <dsp:cNvSpPr/>
      </dsp:nvSpPr>
      <dsp:spPr>
        <a:xfrm>
          <a:off x="6686" y="2554948"/>
          <a:ext cx="1453950" cy="1085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686" y="2554948"/>
        <a:ext cx="1453950" cy="108526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3D261-54A5-4956-A88A-4760B7018241}">
      <dsp:nvSpPr>
        <dsp:cNvPr id="0" name=""/>
        <dsp:cNvSpPr/>
      </dsp:nvSpPr>
      <dsp:spPr>
        <a:xfrm>
          <a:off x="4478301" y="1991282"/>
          <a:ext cx="159301" cy="580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915"/>
              </a:lnTo>
              <a:lnTo>
                <a:pt x="159301" y="5809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81399-2078-4A0A-8CF3-18B206843DE6}">
      <dsp:nvSpPr>
        <dsp:cNvPr id="0" name=""/>
        <dsp:cNvSpPr/>
      </dsp:nvSpPr>
      <dsp:spPr>
        <a:xfrm>
          <a:off x="4294203" y="1991282"/>
          <a:ext cx="184097" cy="580915"/>
        </a:xfrm>
        <a:custGeom>
          <a:avLst/>
          <a:gdLst/>
          <a:ahLst/>
          <a:cxnLst/>
          <a:rect l="0" t="0" r="0" b="0"/>
          <a:pathLst>
            <a:path>
              <a:moveTo>
                <a:pt x="184097" y="0"/>
              </a:moveTo>
              <a:lnTo>
                <a:pt x="184097" y="580915"/>
              </a:lnTo>
              <a:lnTo>
                <a:pt x="0" y="5809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EF38B-88EF-4E79-ABC0-1B41D57E0396}">
      <dsp:nvSpPr>
        <dsp:cNvPr id="0" name=""/>
        <dsp:cNvSpPr/>
      </dsp:nvSpPr>
      <dsp:spPr>
        <a:xfrm>
          <a:off x="4478301" y="1991282"/>
          <a:ext cx="3840647" cy="1323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9807"/>
              </a:lnTo>
              <a:lnTo>
                <a:pt x="3840647" y="1189807"/>
              </a:lnTo>
              <a:lnTo>
                <a:pt x="3840647" y="13231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68A5E-CC54-4D74-B776-85BB351B51ED}">
      <dsp:nvSpPr>
        <dsp:cNvPr id="0" name=""/>
        <dsp:cNvSpPr/>
      </dsp:nvSpPr>
      <dsp:spPr>
        <a:xfrm>
          <a:off x="4478301" y="1991282"/>
          <a:ext cx="2304388" cy="1323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9807"/>
              </a:lnTo>
              <a:lnTo>
                <a:pt x="2304388" y="1189807"/>
              </a:lnTo>
              <a:lnTo>
                <a:pt x="2304388" y="13231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9F5F2-B807-46F5-969A-4A66A487237D}">
      <dsp:nvSpPr>
        <dsp:cNvPr id="0" name=""/>
        <dsp:cNvSpPr/>
      </dsp:nvSpPr>
      <dsp:spPr>
        <a:xfrm>
          <a:off x="4478301" y="1991282"/>
          <a:ext cx="768129" cy="1323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9807"/>
              </a:lnTo>
              <a:lnTo>
                <a:pt x="768129" y="1189807"/>
              </a:lnTo>
              <a:lnTo>
                <a:pt x="768129" y="13231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A7BEC-075A-4F45-B65A-74CF80C97CC8}">
      <dsp:nvSpPr>
        <dsp:cNvPr id="0" name=""/>
        <dsp:cNvSpPr/>
      </dsp:nvSpPr>
      <dsp:spPr>
        <a:xfrm>
          <a:off x="3710171" y="1991282"/>
          <a:ext cx="768129" cy="1323118"/>
        </a:xfrm>
        <a:custGeom>
          <a:avLst/>
          <a:gdLst/>
          <a:ahLst/>
          <a:cxnLst/>
          <a:rect l="0" t="0" r="0" b="0"/>
          <a:pathLst>
            <a:path>
              <a:moveTo>
                <a:pt x="768129" y="0"/>
              </a:moveTo>
              <a:lnTo>
                <a:pt x="768129" y="1189807"/>
              </a:lnTo>
              <a:lnTo>
                <a:pt x="0" y="1189807"/>
              </a:lnTo>
              <a:lnTo>
                <a:pt x="0" y="13231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63AC7-CA6E-49B1-BCD9-A61D40AE3AE2}">
      <dsp:nvSpPr>
        <dsp:cNvPr id="0" name=""/>
        <dsp:cNvSpPr/>
      </dsp:nvSpPr>
      <dsp:spPr>
        <a:xfrm>
          <a:off x="2173912" y="1991282"/>
          <a:ext cx="2304388" cy="1323118"/>
        </a:xfrm>
        <a:custGeom>
          <a:avLst/>
          <a:gdLst/>
          <a:ahLst/>
          <a:cxnLst/>
          <a:rect l="0" t="0" r="0" b="0"/>
          <a:pathLst>
            <a:path>
              <a:moveTo>
                <a:pt x="2304388" y="0"/>
              </a:moveTo>
              <a:lnTo>
                <a:pt x="2304388" y="1189807"/>
              </a:lnTo>
              <a:lnTo>
                <a:pt x="0" y="1189807"/>
              </a:lnTo>
              <a:lnTo>
                <a:pt x="0" y="13231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09410-F559-4922-8ED1-DF4C69BF225B}">
      <dsp:nvSpPr>
        <dsp:cNvPr id="0" name=""/>
        <dsp:cNvSpPr/>
      </dsp:nvSpPr>
      <dsp:spPr>
        <a:xfrm>
          <a:off x="591933" y="3949219"/>
          <a:ext cx="91440" cy="2236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6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08E2C-16CB-4362-9912-CA62B7E531E1}">
      <dsp:nvSpPr>
        <dsp:cNvPr id="0" name=""/>
        <dsp:cNvSpPr/>
      </dsp:nvSpPr>
      <dsp:spPr>
        <a:xfrm>
          <a:off x="637653" y="1991282"/>
          <a:ext cx="3840647" cy="1323118"/>
        </a:xfrm>
        <a:custGeom>
          <a:avLst/>
          <a:gdLst/>
          <a:ahLst/>
          <a:cxnLst/>
          <a:rect l="0" t="0" r="0" b="0"/>
          <a:pathLst>
            <a:path>
              <a:moveTo>
                <a:pt x="3840647" y="0"/>
              </a:moveTo>
              <a:lnTo>
                <a:pt x="3840647" y="1189807"/>
              </a:lnTo>
              <a:lnTo>
                <a:pt x="0" y="1189807"/>
              </a:lnTo>
              <a:lnTo>
                <a:pt x="0" y="13231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F3341-169C-4EFE-ADBA-38B1A87931C8}">
      <dsp:nvSpPr>
        <dsp:cNvPr id="0" name=""/>
        <dsp:cNvSpPr/>
      </dsp:nvSpPr>
      <dsp:spPr>
        <a:xfrm>
          <a:off x="3666819" y="1106029"/>
          <a:ext cx="1622962" cy="8852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Director(a) </a:t>
          </a:r>
          <a:r>
            <a:rPr lang="es-MX" altLang="es-MX" sz="1200" b="0" kern="1200" dirty="0" smtClean="0">
              <a:latin typeface="Calibri" panose="020F0502020204030204" pitchFamily="34" charset="0"/>
            </a:rPr>
            <a:t>de Atención al </a:t>
          </a:r>
          <a:br>
            <a:rPr lang="es-MX" altLang="es-MX" sz="1200" b="0" kern="1200" dirty="0" smtClean="0">
              <a:latin typeface="Calibri" panose="020F0502020204030204" pitchFamily="34" charset="0"/>
            </a:rPr>
          </a:br>
          <a:r>
            <a:rPr lang="es-MX" altLang="es-MX" sz="1200" b="0" kern="1200" dirty="0" smtClean="0">
              <a:latin typeface="Calibri" panose="020F0502020204030204" pitchFamily="34" charset="0"/>
            </a:rPr>
            <a:t>Cambio </a:t>
          </a:r>
          <a:r>
            <a:rPr lang="es-MX" altLang="es-MX" sz="1200" b="0" kern="1200" dirty="0" smtClean="0">
              <a:latin typeface="Calibri" panose="020F0502020204030204" pitchFamily="34" charset="0"/>
            </a:rPr>
            <a:t>Climático</a:t>
          </a:r>
          <a:endParaRPr lang="es-ES" altLang="es-MX" sz="1200" b="0" kern="1200" dirty="0" smtClean="0">
            <a:latin typeface="Calibri" panose="020F0502020204030204" pitchFamily="34" charset="0"/>
          </a:endParaRPr>
        </a:p>
      </dsp:txBody>
      <dsp:txXfrm>
        <a:off x="3666819" y="1106029"/>
        <a:ext cx="1622962" cy="885253"/>
      </dsp:txXfrm>
    </dsp:sp>
    <dsp:sp modelId="{F7905890-7C45-4B6D-AE71-ACACC31F1B52}">
      <dsp:nvSpPr>
        <dsp:cNvPr id="0" name=""/>
        <dsp:cNvSpPr/>
      </dsp:nvSpPr>
      <dsp:spPr>
        <a:xfrm>
          <a:off x="2835" y="3314401"/>
          <a:ext cx="1269635" cy="6348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Coordinador(a) de Cultura </a:t>
          </a:r>
          <a:r>
            <a:rPr lang="es-ES" sz="1200" kern="1200" dirty="0" smtClean="0"/>
            <a:t>Ambiental</a:t>
          </a:r>
          <a:endParaRPr lang="es-ES" sz="1200" kern="1200" dirty="0" smtClean="0"/>
        </a:p>
      </dsp:txBody>
      <dsp:txXfrm>
        <a:off x="2835" y="3314401"/>
        <a:ext cx="1269635" cy="634817"/>
      </dsp:txXfrm>
    </dsp:sp>
    <dsp:sp modelId="{306893E4-18E0-404E-8919-C0E0AC1CA042}">
      <dsp:nvSpPr>
        <dsp:cNvPr id="0" name=""/>
        <dsp:cNvSpPr/>
      </dsp:nvSpPr>
      <dsp:spPr>
        <a:xfrm>
          <a:off x="2835" y="4172884"/>
          <a:ext cx="1269635" cy="6348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Jefe(a) de Cultura </a:t>
          </a:r>
          <a:r>
            <a:rPr lang="es-ES" sz="1200" kern="1200" dirty="0" smtClean="0"/>
            <a:t>Ambiental</a:t>
          </a:r>
          <a:endParaRPr lang="es-ES" sz="1200" kern="1200" dirty="0" smtClean="0"/>
        </a:p>
      </dsp:txBody>
      <dsp:txXfrm>
        <a:off x="2835" y="4172884"/>
        <a:ext cx="1269635" cy="634817"/>
      </dsp:txXfrm>
    </dsp:sp>
    <dsp:sp modelId="{DE589B88-3554-4123-9312-72DD86207B65}">
      <dsp:nvSpPr>
        <dsp:cNvPr id="0" name=""/>
        <dsp:cNvSpPr/>
      </dsp:nvSpPr>
      <dsp:spPr>
        <a:xfrm>
          <a:off x="1539094" y="3314401"/>
          <a:ext cx="1269635" cy="6348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Coordinador(a) de Intervención Urbana </a:t>
          </a:r>
          <a:r>
            <a:rPr lang="es-ES" sz="1200" kern="1200" dirty="0" smtClean="0"/>
            <a:t>Sostenible</a:t>
          </a:r>
          <a:endParaRPr lang="es-ES" sz="1200" kern="1200" dirty="0" smtClean="0"/>
        </a:p>
      </dsp:txBody>
      <dsp:txXfrm>
        <a:off x="1539094" y="3314401"/>
        <a:ext cx="1269635" cy="634817"/>
      </dsp:txXfrm>
    </dsp:sp>
    <dsp:sp modelId="{F577BC91-50F9-4894-841C-2E209C19E0BD}">
      <dsp:nvSpPr>
        <dsp:cNvPr id="0" name=""/>
        <dsp:cNvSpPr/>
      </dsp:nvSpPr>
      <dsp:spPr>
        <a:xfrm>
          <a:off x="3075353" y="3314401"/>
          <a:ext cx="1269635" cy="6348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Jefe(a) de </a:t>
          </a:r>
          <a:br>
            <a:rPr lang="es-ES" sz="1200" kern="1200" dirty="0" smtClean="0"/>
          </a:br>
          <a:r>
            <a:rPr lang="es-ES" sz="1200" kern="1200" dirty="0" smtClean="0"/>
            <a:t>Calidad de </a:t>
          </a:r>
          <a:r>
            <a:rPr lang="es-ES" sz="1200" kern="1200" dirty="0" smtClean="0"/>
            <a:t>Agua</a:t>
          </a:r>
          <a:endParaRPr lang="es-ES" sz="1200" kern="1200" dirty="0" smtClean="0"/>
        </a:p>
      </dsp:txBody>
      <dsp:txXfrm>
        <a:off x="3075353" y="3314401"/>
        <a:ext cx="1269635" cy="634817"/>
      </dsp:txXfrm>
    </dsp:sp>
    <dsp:sp modelId="{08AE31C7-8F0F-4133-9BEF-167D8201DB8B}">
      <dsp:nvSpPr>
        <dsp:cNvPr id="0" name=""/>
        <dsp:cNvSpPr/>
      </dsp:nvSpPr>
      <dsp:spPr>
        <a:xfrm>
          <a:off x="4611612" y="3314401"/>
          <a:ext cx="1269635" cy="6348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Sustentabilidad Urbana 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611612" y="3314401"/>
        <a:ext cx="1269635" cy="634817"/>
      </dsp:txXfrm>
    </dsp:sp>
    <dsp:sp modelId="{E8C0BD17-7EEB-45F7-8B49-712E40F3E5B9}">
      <dsp:nvSpPr>
        <dsp:cNvPr id="0" name=""/>
        <dsp:cNvSpPr/>
      </dsp:nvSpPr>
      <dsp:spPr>
        <a:xfrm>
          <a:off x="6147871" y="3314401"/>
          <a:ext cx="1269635" cy="6348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Coordinador(a) de Proyectos </a:t>
          </a:r>
          <a:r>
            <a:rPr lang="es-ES" altLang="es-MX" sz="1200" kern="1200" dirty="0" smtClean="0">
              <a:latin typeface="Calibri" panose="020F0502020204030204" pitchFamily="34" charset="0"/>
            </a:rPr>
            <a:t>Estratégicos</a:t>
          </a:r>
          <a:endParaRPr lang="es-ES" altLang="es-MX" sz="1200" kern="1200" dirty="0" smtClean="0">
            <a:latin typeface="Calibri" panose="020F0502020204030204" pitchFamily="34" charset="0"/>
          </a:endParaRPr>
        </a:p>
      </dsp:txBody>
      <dsp:txXfrm>
        <a:off x="6147871" y="3314401"/>
        <a:ext cx="1269635" cy="634817"/>
      </dsp:txXfrm>
    </dsp:sp>
    <dsp:sp modelId="{B6BD5D46-B630-4246-99F3-A73FD25DED94}">
      <dsp:nvSpPr>
        <dsp:cNvPr id="0" name=""/>
        <dsp:cNvSpPr/>
      </dsp:nvSpPr>
      <dsp:spPr>
        <a:xfrm>
          <a:off x="7684130" y="3314401"/>
          <a:ext cx="1269635" cy="6348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Jefe(a) de </a:t>
          </a:r>
          <a:r>
            <a:rPr lang="es-ES" sz="1200" kern="1200" dirty="0" err="1" smtClean="0">
              <a:solidFill>
                <a:schemeClr val="tx1"/>
              </a:solidFill>
            </a:rPr>
            <a:t>Dictaminación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smtClean="0">
              <a:solidFill>
                <a:schemeClr val="tx1"/>
              </a:solidFill>
            </a:rPr>
            <a:t>Ambiental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7684130" y="3314401"/>
        <a:ext cx="1269635" cy="634817"/>
      </dsp:txXfrm>
    </dsp:sp>
    <dsp:sp modelId="{27242ADB-544D-41CB-BA48-9F138850D56D}">
      <dsp:nvSpPr>
        <dsp:cNvPr id="0" name=""/>
        <dsp:cNvSpPr/>
      </dsp:nvSpPr>
      <dsp:spPr>
        <a:xfrm>
          <a:off x="3178118" y="2278493"/>
          <a:ext cx="1116085" cy="5874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Secretarias(os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78118" y="2278493"/>
        <a:ext cx="1116085" cy="587409"/>
      </dsp:txXfrm>
    </dsp:sp>
    <dsp:sp modelId="{9C334D51-8D72-450E-923F-668F8FD15748}">
      <dsp:nvSpPr>
        <dsp:cNvPr id="0" name=""/>
        <dsp:cNvSpPr/>
      </dsp:nvSpPr>
      <dsp:spPr>
        <a:xfrm>
          <a:off x="4637602" y="2278493"/>
          <a:ext cx="1116085" cy="5874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Dictaminador(a) </a:t>
          </a:r>
          <a:r>
            <a:rPr lang="es-ES" sz="1200" kern="1200" dirty="0" smtClean="0">
              <a:solidFill>
                <a:schemeClr val="tx1"/>
              </a:solidFill>
            </a:rPr>
            <a:t>Ambiental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4637602" y="2278493"/>
        <a:ext cx="1116085" cy="58740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04F51-19CB-4619-B395-73F1A9E855A4}">
      <dsp:nvSpPr>
        <dsp:cNvPr id="0" name=""/>
        <dsp:cNvSpPr/>
      </dsp:nvSpPr>
      <dsp:spPr>
        <a:xfrm>
          <a:off x="3175259" y="1782245"/>
          <a:ext cx="2511827" cy="389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635"/>
              </a:lnTo>
              <a:lnTo>
                <a:pt x="2511827" y="194635"/>
              </a:lnTo>
              <a:lnTo>
                <a:pt x="2511827" y="3890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764D8-8CCA-4726-B652-D9C536E0FF1A}">
      <dsp:nvSpPr>
        <dsp:cNvPr id="0" name=""/>
        <dsp:cNvSpPr/>
      </dsp:nvSpPr>
      <dsp:spPr>
        <a:xfrm>
          <a:off x="3175259" y="1782245"/>
          <a:ext cx="839868" cy="389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635"/>
              </a:lnTo>
              <a:lnTo>
                <a:pt x="839868" y="194635"/>
              </a:lnTo>
              <a:lnTo>
                <a:pt x="839868" y="3890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97A04-F9C8-4A76-9A87-92429A071569}">
      <dsp:nvSpPr>
        <dsp:cNvPr id="0" name=""/>
        <dsp:cNvSpPr/>
      </dsp:nvSpPr>
      <dsp:spPr>
        <a:xfrm>
          <a:off x="2335391" y="1782245"/>
          <a:ext cx="839868" cy="389029"/>
        </a:xfrm>
        <a:custGeom>
          <a:avLst/>
          <a:gdLst/>
          <a:ahLst/>
          <a:cxnLst/>
          <a:rect l="0" t="0" r="0" b="0"/>
          <a:pathLst>
            <a:path>
              <a:moveTo>
                <a:pt x="839868" y="0"/>
              </a:moveTo>
              <a:lnTo>
                <a:pt x="839868" y="194635"/>
              </a:lnTo>
              <a:lnTo>
                <a:pt x="0" y="194635"/>
              </a:lnTo>
              <a:lnTo>
                <a:pt x="0" y="3890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49CDA-7B10-4259-9009-D7ABAE5B8DA5}">
      <dsp:nvSpPr>
        <dsp:cNvPr id="0" name=""/>
        <dsp:cNvSpPr/>
      </dsp:nvSpPr>
      <dsp:spPr>
        <a:xfrm>
          <a:off x="655655" y="1782245"/>
          <a:ext cx="2519604" cy="389029"/>
        </a:xfrm>
        <a:custGeom>
          <a:avLst/>
          <a:gdLst/>
          <a:ahLst/>
          <a:cxnLst/>
          <a:rect l="0" t="0" r="0" b="0"/>
          <a:pathLst>
            <a:path>
              <a:moveTo>
                <a:pt x="2519604" y="0"/>
              </a:moveTo>
              <a:lnTo>
                <a:pt x="2519604" y="194635"/>
              </a:lnTo>
              <a:lnTo>
                <a:pt x="0" y="194635"/>
              </a:lnTo>
              <a:lnTo>
                <a:pt x="0" y="3890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FB3E5-D8B8-4A26-B536-9F7265D28FC7}">
      <dsp:nvSpPr>
        <dsp:cNvPr id="0" name=""/>
        <dsp:cNvSpPr/>
      </dsp:nvSpPr>
      <dsp:spPr>
        <a:xfrm>
          <a:off x="2328735" y="790629"/>
          <a:ext cx="1693047" cy="9916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Coordinador(a) de Intervención Urbana Sostenible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28735" y="790629"/>
        <a:ext cx="1693047" cy="991616"/>
      </dsp:txXfrm>
    </dsp:sp>
    <dsp:sp modelId="{B70DEFF4-9EFC-4923-AAFB-EE6D56A51291}">
      <dsp:nvSpPr>
        <dsp:cNvPr id="0" name=""/>
        <dsp:cNvSpPr/>
      </dsp:nvSpPr>
      <dsp:spPr>
        <a:xfrm>
          <a:off x="10181" y="2171275"/>
          <a:ext cx="1290946" cy="7775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181" y="2171275"/>
        <a:ext cx="1290946" cy="777578"/>
      </dsp:txXfrm>
    </dsp:sp>
    <dsp:sp modelId="{0A6F4AC0-D2A4-45EA-8C94-7B800185EE3E}">
      <dsp:nvSpPr>
        <dsp:cNvPr id="0" name=""/>
        <dsp:cNvSpPr/>
      </dsp:nvSpPr>
      <dsp:spPr>
        <a:xfrm>
          <a:off x="1689918" y="2171275"/>
          <a:ext cx="1290946" cy="7775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689918" y="2171275"/>
        <a:ext cx="1290946" cy="777578"/>
      </dsp:txXfrm>
    </dsp:sp>
    <dsp:sp modelId="{E1597CE4-E11E-43E6-99E9-21BE6AA3339C}">
      <dsp:nvSpPr>
        <dsp:cNvPr id="0" name=""/>
        <dsp:cNvSpPr/>
      </dsp:nvSpPr>
      <dsp:spPr>
        <a:xfrm>
          <a:off x="3369654" y="2171275"/>
          <a:ext cx="1290946" cy="7775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69654" y="2171275"/>
        <a:ext cx="1290946" cy="777578"/>
      </dsp:txXfrm>
    </dsp:sp>
    <dsp:sp modelId="{84423478-8344-4336-8314-12A675B8C442}">
      <dsp:nvSpPr>
        <dsp:cNvPr id="0" name=""/>
        <dsp:cNvSpPr/>
      </dsp:nvSpPr>
      <dsp:spPr>
        <a:xfrm>
          <a:off x="5041614" y="2171275"/>
          <a:ext cx="1290946" cy="7775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</a:t>
          </a:r>
          <a:r>
            <a:rPr lang="es-MX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</a:t>
          </a:r>
          <a:endParaRPr lang="es-MX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41614" y="2171275"/>
        <a:ext cx="1290946" cy="777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36898-8A63-4DE3-85B3-97F5B1ED975D}">
      <dsp:nvSpPr>
        <dsp:cNvPr id="0" name=""/>
        <dsp:cNvSpPr/>
      </dsp:nvSpPr>
      <dsp:spPr>
        <a:xfrm>
          <a:off x="3930476" y="1229140"/>
          <a:ext cx="667934" cy="510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0631"/>
              </a:lnTo>
              <a:lnTo>
                <a:pt x="667934" y="5106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2BFAB-BC8D-4753-AF75-9070A1214700}">
      <dsp:nvSpPr>
        <dsp:cNvPr id="0" name=""/>
        <dsp:cNvSpPr/>
      </dsp:nvSpPr>
      <dsp:spPr>
        <a:xfrm>
          <a:off x="3363090" y="1229140"/>
          <a:ext cx="567386" cy="510648"/>
        </a:xfrm>
        <a:custGeom>
          <a:avLst/>
          <a:gdLst/>
          <a:ahLst/>
          <a:cxnLst/>
          <a:rect l="0" t="0" r="0" b="0"/>
          <a:pathLst>
            <a:path>
              <a:moveTo>
                <a:pt x="567386" y="0"/>
              </a:moveTo>
              <a:lnTo>
                <a:pt x="567386" y="510648"/>
              </a:lnTo>
              <a:lnTo>
                <a:pt x="0" y="5106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B67880-9EE3-47E6-8872-102C104CA324}">
      <dsp:nvSpPr>
        <dsp:cNvPr id="0" name=""/>
        <dsp:cNvSpPr/>
      </dsp:nvSpPr>
      <dsp:spPr>
        <a:xfrm>
          <a:off x="6386044" y="2921841"/>
          <a:ext cx="91440" cy="196392"/>
        </a:xfrm>
        <a:custGeom>
          <a:avLst/>
          <a:gdLst/>
          <a:ahLst/>
          <a:cxnLst/>
          <a:rect l="0" t="0" r="0" b="0"/>
          <a:pathLst>
            <a:path>
              <a:moveTo>
                <a:pt x="59943" y="0"/>
              </a:moveTo>
              <a:lnTo>
                <a:pt x="59943" y="15146"/>
              </a:lnTo>
              <a:lnTo>
                <a:pt x="45720" y="15146"/>
              </a:lnTo>
              <a:lnTo>
                <a:pt x="45720" y="19639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9EA09D-B97C-4FAB-88EF-238FA81A8A71}">
      <dsp:nvSpPr>
        <dsp:cNvPr id="0" name=""/>
        <dsp:cNvSpPr/>
      </dsp:nvSpPr>
      <dsp:spPr>
        <a:xfrm>
          <a:off x="3930476" y="1229140"/>
          <a:ext cx="2515512" cy="1231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0528"/>
              </a:lnTo>
              <a:lnTo>
                <a:pt x="2515512" y="1050528"/>
              </a:lnTo>
              <a:lnTo>
                <a:pt x="2515512" y="123177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7C2E9-5962-43D4-9787-32A92A1CB9F8}">
      <dsp:nvSpPr>
        <dsp:cNvPr id="0" name=""/>
        <dsp:cNvSpPr/>
      </dsp:nvSpPr>
      <dsp:spPr>
        <a:xfrm>
          <a:off x="3930476" y="1229140"/>
          <a:ext cx="863636" cy="1231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0606"/>
              </a:lnTo>
              <a:lnTo>
                <a:pt x="863636" y="1050606"/>
              </a:lnTo>
              <a:lnTo>
                <a:pt x="863636" y="12318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D0B94-7348-49F4-B4D5-D867344D9491}">
      <dsp:nvSpPr>
        <dsp:cNvPr id="0" name=""/>
        <dsp:cNvSpPr/>
      </dsp:nvSpPr>
      <dsp:spPr>
        <a:xfrm>
          <a:off x="3017718" y="2926475"/>
          <a:ext cx="91440" cy="1555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8861" y="0"/>
              </a:lnTo>
              <a:lnTo>
                <a:pt x="48861" y="15553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B74F99-0C56-4957-9D15-59A612117ADA}">
      <dsp:nvSpPr>
        <dsp:cNvPr id="0" name=""/>
        <dsp:cNvSpPr/>
      </dsp:nvSpPr>
      <dsp:spPr>
        <a:xfrm>
          <a:off x="3063438" y="1229140"/>
          <a:ext cx="867037" cy="1236409"/>
        </a:xfrm>
        <a:custGeom>
          <a:avLst/>
          <a:gdLst/>
          <a:ahLst/>
          <a:cxnLst/>
          <a:rect l="0" t="0" r="0" b="0"/>
          <a:pathLst>
            <a:path>
              <a:moveTo>
                <a:pt x="867037" y="0"/>
              </a:moveTo>
              <a:lnTo>
                <a:pt x="867037" y="1055163"/>
              </a:lnTo>
              <a:lnTo>
                <a:pt x="0" y="1055163"/>
              </a:lnTo>
              <a:lnTo>
                <a:pt x="0" y="12364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5EA50-7E92-4E22-A41E-AE205844DC79}">
      <dsp:nvSpPr>
        <dsp:cNvPr id="0" name=""/>
        <dsp:cNvSpPr/>
      </dsp:nvSpPr>
      <dsp:spPr>
        <a:xfrm>
          <a:off x="1482076" y="1229140"/>
          <a:ext cx="2448399" cy="1241069"/>
        </a:xfrm>
        <a:custGeom>
          <a:avLst/>
          <a:gdLst/>
          <a:ahLst/>
          <a:cxnLst/>
          <a:rect l="0" t="0" r="0" b="0"/>
          <a:pathLst>
            <a:path>
              <a:moveTo>
                <a:pt x="2448399" y="0"/>
              </a:moveTo>
              <a:lnTo>
                <a:pt x="2448399" y="1059824"/>
              </a:lnTo>
              <a:lnTo>
                <a:pt x="0" y="1059824"/>
              </a:lnTo>
              <a:lnTo>
                <a:pt x="0" y="12410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8AA43-7F7B-420F-9344-E11C5D688EF0}">
      <dsp:nvSpPr>
        <dsp:cNvPr id="0" name=""/>
        <dsp:cNvSpPr/>
      </dsp:nvSpPr>
      <dsp:spPr>
        <a:xfrm>
          <a:off x="2701335" y="0"/>
          <a:ext cx="2458281" cy="12291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Coordinador(a) Jurídico(a)</a:t>
          </a:r>
          <a:endParaRPr lang="es-MX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01335" y="0"/>
        <a:ext cx="2458281" cy="1229140"/>
      </dsp:txXfrm>
    </dsp:sp>
    <dsp:sp modelId="{8BFC5A1E-F83C-4DE8-9898-C749E91708D7}">
      <dsp:nvSpPr>
        <dsp:cNvPr id="0" name=""/>
        <dsp:cNvSpPr/>
      </dsp:nvSpPr>
      <dsp:spPr>
        <a:xfrm>
          <a:off x="786066" y="2470210"/>
          <a:ext cx="1392020" cy="109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Analista Jurídico(a</a:t>
          </a: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6066" y="2470210"/>
        <a:ext cx="1392020" cy="1097815"/>
      </dsp:txXfrm>
    </dsp:sp>
    <dsp:sp modelId="{2F055DC6-D7CA-4C97-A8EA-2008BB912051}">
      <dsp:nvSpPr>
        <dsp:cNvPr id="0" name=""/>
        <dsp:cNvSpPr/>
      </dsp:nvSpPr>
      <dsp:spPr>
        <a:xfrm>
          <a:off x="2367428" y="2465550"/>
          <a:ext cx="1392020" cy="4609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Archivo</a:t>
          </a:r>
        </a:p>
      </dsp:txBody>
      <dsp:txXfrm>
        <a:off x="2367428" y="2465550"/>
        <a:ext cx="1392020" cy="460925"/>
      </dsp:txXfrm>
    </dsp:sp>
    <dsp:sp modelId="{ADF541A4-3C23-4011-9423-1ACCD5B620F0}">
      <dsp:nvSpPr>
        <dsp:cNvPr id="0" name=""/>
        <dsp:cNvSpPr/>
      </dsp:nvSpPr>
      <dsp:spPr>
        <a:xfrm>
          <a:off x="2370570" y="3082010"/>
          <a:ext cx="1392020" cy="9986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MX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70570" y="3082010"/>
        <a:ext cx="1392020" cy="998682"/>
      </dsp:txXfrm>
    </dsp:sp>
    <dsp:sp modelId="{5D26A345-726F-4D80-AA12-19666B396CF6}">
      <dsp:nvSpPr>
        <dsp:cNvPr id="0" name=""/>
        <dsp:cNvSpPr/>
      </dsp:nvSpPr>
      <dsp:spPr>
        <a:xfrm>
          <a:off x="4098102" y="2460993"/>
          <a:ext cx="1392020" cy="16335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Abogados(as</a:t>
          </a: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098102" y="2460993"/>
        <a:ext cx="1392020" cy="1633509"/>
      </dsp:txXfrm>
    </dsp:sp>
    <dsp:sp modelId="{67078927-5AE6-4F29-A6BC-BBC0637E02D3}">
      <dsp:nvSpPr>
        <dsp:cNvPr id="0" name=""/>
        <dsp:cNvSpPr/>
      </dsp:nvSpPr>
      <dsp:spPr>
        <a:xfrm>
          <a:off x="5749978" y="2460915"/>
          <a:ext cx="1392020" cy="4609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Denuncias</a:t>
          </a:r>
          <a:endParaRPr lang="es-ES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49978" y="2460915"/>
        <a:ext cx="1392020" cy="460925"/>
      </dsp:txXfrm>
    </dsp:sp>
    <dsp:sp modelId="{D371DD8F-2F98-496E-AFD6-AC8162D1CB5D}">
      <dsp:nvSpPr>
        <dsp:cNvPr id="0" name=""/>
        <dsp:cNvSpPr/>
      </dsp:nvSpPr>
      <dsp:spPr>
        <a:xfrm>
          <a:off x="5735754" y="3118234"/>
          <a:ext cx="1392020" cy="960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Auxiliares</a:t>
          </a:r>
          <a:endParaRPr lang="es-ES" sz="120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35754" y="3118234"/>
        <a:ext cx="1392020" cy="960266"/>
      </dsp:txXfrm>
    </dsp:sp>
    <dsp:sp modelId="{072F6A58-F0C6-4606-9384-437332AA9D36}">
      <dsp:nvSpPr>
        <dsp:cNvPr id="0" name=""/>
        <dsp:cNvSpPr/>
      </dsp:nvSpPr>
      <dsp:spPr>
        <a:xfrm>
          <a:off x="2033918" y="1449705"/>
          <a:ext cx="1329171" cy="5801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</a:t>
          </a:r>
          <a:r>
            <a:rPr lang="es-ES" sz="1200" kern="1200" dirty="0" smtClean="0"/>
            <a:t>)</a:t>
          </a:r>
          <a:endParaRPr lang="es-ES" sz="1200" kern="1200" dirty="0" smtClean="0"/>
        </a:p>
      </dsp:txBody>
      <dsp:txXfrm>
        <a:off x="2033918" y="1449705"/>
        <a:ext cx="1329171" cy="580168"/>
      </dsp:txXfrm>
    </dsp:sp>
    <dsp:sp modelId="{41F13012-A8B5-4A37-81A5-82F09EBE8B2B}">
      <dsp:nvSpPr>
        <dsp:cNvPr id="0" name=""/>
        <dsp:cNvSpPr/>
      </dsp:nvSpPr>
      <dsp:spPr>
        <a:xfrm>
          <a:off x="4598410" y="1449688"/>
          <a:ext cx="1329171" cy="5801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Secretaria(o</a:t>
          </a:r>
          <a:r>
            <a:rPr lang="es-ES" sz="1200" kern="1200" dirty="0" smtClean="0"/>
            <a:t>)</a:t>
          </a:r>
          <a:endParaRPr lang="es-ES" sz="1200" kern="1200" dirty="0" smtClean="0"/>
        </a:p>
      </dsp:txBody>
      <dsp:txXfrm>
        <a:off x="4598410" y="1449688"/>
        <a:ext cx="1329171" cy="580168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7801E-B8A0-4D32-858C-52C3E59A5095}">
      <dsp:nvSpPr>
        <dsp:cNvPr id="0" name=""/>
        <dsp:cNvSpPr/>
      </dsp:nvSpPr>
      <dsp:spPr>
        <a:xfrm>
          <a:off x="3631561" y="1583998"/>
          <a:ext cx="2578651" cy="887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284"/>
              </a:lnTo>
              <a:lnTo>
                <a:pt x="2578651" y="629284"/>
              </a:lnTo>
              <a:lnTo>
                <a:pt x="2578651" y="88797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CE4CB-8338-4879-A34B-C189162EE602}">
      <dsp:nvSpPr>
        <dsp:cNvPr id="0" name=""/>
        <dsp:cNvSpPr/>
      </dsp:nvSpPr>
      <dsp:spPr>
        <a:xfrm>
          <a:off x="3585841" y="1583998"/>
          <a:ext cx="91440" cy="9138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5178"/>
              </a:lnTo>
              <a:lnTo>
                <a:pt x="52618" y="655178"/>
              </a:lnTo>
              <a:lnTo>
                <a:pt x="52618" y="9138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49CDA-7B10-4259-9009-D7ABAE5B8DA5}">
      <dsp:nvSpPr>
        <dsp:cNvPr id="0" name=""/>
        <dsp:cNvSpPr/>
      </dsp:nvSpPr>
      <dsp:spPr>
        <a:xfrm>
          <a:off x="1035417" y="1583998"/>
          <a:ext cx="2596143" cy="887974"/>
        </a:xfrm>
        <a:custGeom>
          <a:avLst/>
          <a:gdLst/>
          <a:ahLst/>
          <a:cxnLst/>
          <a:rect l="0" t="0" r="0" b="0"/>
          <a:pathLst>
            <a:path>
              <a:moveTo>
                <a:pt x="2596143" y="0"/>
              </a:moveTo>
              <a:lnTo>
                <a:pt x="2596143" y="629284"/>
              </a:lnTo>
              <a:lnTo>
                <a:pt x="0" y="629284"/>
              </a:lnTo>
              <a:lnTo>
                <a:pt x="0" y="88797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FB3E5-D8B8-4A26-B536-9F7265D28FC7}">
      <dsp:nvSpPr>
        <dsp:cNvPr id="0" name=""/>
        <dsp:cNvSpPr/>
      </dsp:nvSpPr>
      <dsp:spPr>
        <a:xfrm>
          <a:off x="2191566" y="0"/>
          <a:ext cx="2879989" cy="1583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 de Sustentabilidad Urbana </a:t>
          </a:r>
        </a:p>
      </dsp:txBody>
      <dsp:txXfrm>
        <a:off x="2191566" y="0"/>
        <a:ext cx="2879989" cy="1583998"/>
      </dsp:txXfrm>
    </dsp:sp>
    <dsp:sp modelId="{B70DEFF4-9EFC-4923-AAFB-EE6D56A51291}">
      <dsp:nvSpPr>
        <dsp:cNvPr id="0" name=""/>
        <dsp:cNvSpPr/>
      </dsp:nvSpPr>
      <dsp:spPr>
        <a:xfrm>
          <a:off x="741" y="2471973"/>
          <a:ext cx="2069351" cy="12416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41" y="2471973"/>
        <a:ext cx="2069351" cy="1241615"/>
      </dsp:txXfrm>
    </dsp:sp>
    <dsp:sp modelId="{91B33E65-17DB-40B6-8551-698AD0D309C9}">
      <dsp:nvSpPr>
        <dsp:cNvPr id="0" name=""/>
        <dsp:cNvSpPr/>
      </dsp:nvSpPr>
      <dsp:spPr>
        <a:xfrm>
          <a:off x="2603784" y="2497868"/>
          <a:ext cx="2069351" cy="12416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03784" y="2497868"/>
        <a:ext cx="2069351" cy="1241615"/>
      </dsp:txXfrm>
    </dsp:sp>
    <dsp:sp modelId="{86D21083-02B3-4C64-A439-2C5A417A7DBB}">
      <dsp:nvSpPr>
        <dsp:cNvPr id="0" name=""/>
        <dsp:cNvSpPr/>
      </dsp:nvSpPr>
      <dsp:spPr>
        <a:xfrm>
          <a:off x="5175537" y="2471973"/>
          <a:ext cx="2069351" cy="12416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Dictaminadores(as) </a:t>
          </a:r>
          <a:br>
            <a:rPr lang="es-ES" sz="1200" kern="1200" dirty="0" smtClean="0"/>
          </a:br>
          <a:r>
            <a:rPr lang="es-ES" sz="1200" kern="1200" dirty="0" smtClean="0"/>
            <a:t>Ambientales</a:t>
          </a:r>
          <a:endParaRPr lang="es-ES" sz="1200" kern="1200" dirty="0" smtClean="0"/>
        </a:p>
      </dsp:txBody>
      <dsp:txXfrm>
        <a:off x="5175537" y="2471973"/>
        <a:ext cx="2069351" cy="124161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5AF50-70B0-4640-BF72-248EEF863F9E}">
      <dsp:nvSpPr>
        <dsp:cNvPr id="0" name=""/>
        <dsp:cNvSpPr/>
      </dsp:nvSpPr>
      <dsp:spPr>
        <a:xfrm>
          <a:off x="3186752" y="1730269"/>
          <a:ext cx="445014" cy="707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7487"/>
              </a:lnTo>
              <a:lnTo>
                <a:pt x="445014" y="7074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C7CFD-7AD7-499F-AC9B-04A01706DE77}">
      <dsp:nvSpPr>
        <dsp:cNvPr id="0" name=""/>
        <dsp:cNvSpPr/>
      </dsp:nvSpPr>
      <dsp:spPr>
        <a:xfrm>
          <a:off x="2918490" y="1730269"/>
          <a:ext cx="268261" cy="707487"/>
        </a:xfrm>
        <a:custGeom>
          <a:avLst/>
          <a:gdLst/>
          <a:ahLst/>
          <a:cxnLst/>
          <a:rect l="0" t="0" r="0" b="0"/>
          <a:pathLst>
            <a:path>
              <a:moveTo>
                <a:pt x="268261" y="0"/>
              </a:moveTo>
              <a:lnTo>
                <a:pt x="268261" y="707487"/>
              </a:lnTo>
              <a:lnTo>
                <a:pt x="0" y="7074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4C4DA-756F-4D9B-84A5-90A503C738AD}">
      <dsp:nvSpPr>
        <dsp:cNvPr id="0" name=""/>
        <dsp:cNvSpPr/>
      </dsp:nvSpPr>
      <dsp:spPr>
        <a:xfrm>
          <a:off x="3186752" y="1730269"/>
          <a:ext cx="2183778" cy="1666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0259"/>
              </a:lnTo>
              <a:lnTo>
                <a:pt x="2183778" y="1470259"/>
              </a:lnTo>
              <a:lnTo>
                <a:pt x="2183778" y="1666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8DC4DE-E8D0-409C-9160-73FD6E6DA823}">
      <dsp:nvSpPr>
        <dsp:cNvPr id="0" name=""/>
        <dsp:cNvSpPr/>
      </dsp:nvSpPr>
      <dsp:spPr>
        <a:xfrm>
          <a:off x="3141032" y="1730269"/>
          <a:ext cx="91440" cy="16669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0259"/>
              </a:lnTo>
              <a:lnTo>
                <a:pt x="54485" y="1470259"/>
              </a:lnTo>
              <a:lnTo>
                <a:pt x="54485" y="1666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9B6C23-B571-4F8F-B196-1AB071016695}">
      <dsp:nvSpPr>
        <dsp:cNvPr id="0" name=""/>
        <dsp:cNvSpPr/>
      </dsp:nvSpPr>
      <dsp:spPr>
        <a:xfrm>
          <a:off x="930823" y="1730269"/>
          <a:ext cx="2255928" cy="1666931"/>
        </a:xfrm>
        <a:custGeom>
          <a:avLst/>
          <a:gdLst/>
          <a:ahLst/>
          <a:cxnLst/>
          <a:rect l="0" t="0" r="0" b="0"/>
          <a:pathLst>
            <a:path>
              <a:moveTo>
                <a:pt x="2255928" y="0"/>
              </a:moveTo>
              <a:lnTo>
                <a:pt x="2255928" y="1470259"/>
              </a:lnTo>
              <a:lnTo>
                <a:pt x="0" y="1470259"/>
              </a:lnTo>
              <a:lnTo>
                <a:pt x="0" y="1666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BAF13-99D1-4E67-8EB1-E7F3318B3202}">
      <dsp:nvSpPr>
        <dsp:cNvPr id="0" name=""/>
        <dsp:cNvSpPr/>
      </dsp:nvSpPr>
      <dsp:spPr>
        <a:xfrm>
          <a:off x="2250216" y="793733"/>
          <a:ext cx="1873072" cy="9365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latin typeface="+mn-lt"/>
              <a:cs typeface="Calibri" panose="020F0502020204030204" pitchFamily="34" charset="0"/>
            </a:rPr>
            <a:t>Director(a) </a:t>
          </a:r>
          <a:r>
            <a:rPr lang="es-MX" altLang="es-MX" sz="1200" b="0" kern="1200" dirty="0" smtClean="0">
              <a:latin typeface="+mn-lt"/>
            </a:rPr>
            <a:t>para una </a:t>
          </a:r>
          <a:br>
            <a:rPr lang="es-MX" altLang="es-MX" sz="1200" b="0" kern="1200" dirty="0" smtClean="0">
              <a:latin typeface="+mn-lt"/>
            </a:rPr>
          </a:br>
          <a:r>
            <a:rPr lang="es-MX" altLang="es-MX" sz="1200" b="0" kern="1200" dirty="0" smtClean="0">
              <a:latin typeface="+mn-lt"/>
            </a:rPr>
            <a:t>Ciudad </a:t>
          </a:r>
          <a:r>
            <a:rPr lang="es-MX" altLang="es-MX" sz="1200" b="0" kern="1200" dirty="0" smtClean="0">
              <a:latin typeface="+mn-lt"/>
            </a:rPr>
            <a:t>Verde</a:t>
          </a:r>
          <a:endParaRPr lang="es-MX" altLang="es-MX" sz="1200" b="0" kern="1200" dirty="0" smtClean="0">
            <a:latin typeface="+mn-lt"/>
          </a:endParaRPr>
        </a:p>
      </dsp:txBody>
      <dsp:txXfrm>
        <a:off x="2250216" y="793733"/>
        <a:ext cx="1873072" cy="936536"/>
      </dsp:txXfrm>
    </dsp:sp>
    <dsp:sp modelId="{FB991557-61B2-4126-A3D3-61EC820998CB}">
      <dsp:nvSpPr>
        <dsp:cNvPr id="0" name=""/>
        <dsp:cNvSpPr/>
      </dsp:nvSpPr>
      <dsp:spPr>
        <a:xfrm>
          <a:off x="0" y="3397201"/>
          <a:ext cx="1861647" cy="9700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Proyectos de Parques y Áreas Naturales </a:t>
          </a:r>
          <a:r>
            <a:rPr lang="es-ES" sz="1200" kern="1200" dirty="0" smtClean="0">
              <a:latin typeface="+mn-lt"/>
            </a:rPr>
            <a:t>Protegidas</a:t>
          </a:r>
          <a:endParaRPr lang="es-ES" sz="1200" kern="1200" dirty="0" smtClean="0">
            <a:latin typeface="+mn-lt"/>
          </a:endParaRPr>
        </a:p>
      </dsp:txBody>
      <dsp:txXfrm>
        <a:off x="0" y="3397201"/>
        <a:ext cx="1861647" cy="970026"/>
      </dsp:txXfrm>
    </dsp:sp>
    <dsp:sp modelId="{2F79B54C-C9DF-4C3F-B089-601D669DD03D}">
      <dsp:nvSpPr>
        <dsp:cNvPr id="0" name=""/>
        <dsp:cNvSpPr/>
      </dsp:nvSpPr>
      <dsp:spPr>
        <a:xfrm>
          <a:off x="2264694" y="3397201"/>
          <a:ext cx="1861647" cy="9700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Jefe(a) de Huertos </a:t>
          </a:r>
          <a:r>
            <a:rPr lang="es-ES" sz="1200" kern="1200" dirty="0" smtClean="0"/>
            <a:t>Urbanos</a:t>
          </a:r>
          <a:endParaRPr lang="es-ES" sz="1200" kern="1200" dirty="0" smtClean="0"/>
        </a:p>
      </dsp:txBody>
      <dsp:txXfrm>
        <a:off x="2264694" y="3397201"/>
        <a:ext cx="1861647" cy="970026"/>
      </dsp:txXfrm>
    </dsp:sp>
    <dsp:sp modelId="{F5088E0D-0BFF-4385-9800-B4E75EAE046B}">
      <dsp:nvSpPr>
        <dsp:cNvPr id="0" name=""/>
        <dsp:cNvSpPr/>
      </dsp:nvSpPr>
      <dsp:spPr>
        <a:xfrm>
          <a:off x="4439707" y="3397201"/>
          <a:ext cx="1861647" cy="9700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Jefe(a) de Ecosistemas </a:t>
          </a:r>
          <a:r>
            <a:rPr lang="es-ES" sz="1200" kern="1200" dirty="0" smtClean="0"/>
            <a:t>Urbanos</a:t>
          </a:r>
          <a:endParaRPr lang="es-ES" sz="1200" kern="1200" dirty="0" smtClean="0"/>
        </a:p>
      </dsp:txBody>
      <dsp:txXfrm>
        <a:off x="4439707" y="3397201"/>
        <a:ext cx="1861647" cy="970026"/>
      </dsp:txXfrm>
    </dsp:sp>
    <dsp:sp modelId="{D29D8D53-1BA1-48D2-B1E4-5F0BEAEA27F0}">
      <dsp:nvSpPr>
        <dsp:cNvPr id="0" name=""/>
        <dsp:cNvSpPr/>
      </dsp:nvSpPr>
      <dsp:spPr>
        <a:xfrm>
          <a:off x="1685278" y="2112208"/>
          <a:ext cx="1233212" cy="6510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Analista</a:t>
          </a:r>
          <a:endParaRPr lang="es-ES" sz="1200" kern="1200" dirty="0" smtClean="0"/>
        </a:p>
      </dsp:txBody>
      <dsp:txXfrm>
        <a:off x="1685278" y="2112208"/>
        <a:ext cx="1233212" cy="651098"/>
      </dsp:txXfrm>
    </dsp:sp>
    <dsp:sp modelId="{9F2B4A32-7805-4BC9-A2FF-D61A9D5F258F}">
      <dsp:nvSpPr>
        <dsp:cNvPr id="0" name=""/>
        <dsp:cNvSpPr/>
      </dsp:nvSpPr>
      <dsp:spPr>
        <a:xfrm>
          <a:off x="3631766" y="2112208"/>
          <a:ext cx="1233212" cy="6510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Auxiliar</a:t>
          </a:r>
          <a:endParaRPr lang="es-ES" sz="1200" kern="1200" dirty="0"/>
        </a:p>
      </dsp:txBody>
      <dsp:txXfrm>
        <a:off x="3631766" y="2112208"/>
        <a:ext cx="1233212" cy="651098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FD958-B3C6-42EE-A23D-3CD51C53AF92}">
      <dsp:nvSpPr>
        <dsp:cNvPr id="0" name=""/>
        <dsp:cNvSpPr/>
      </dsp:nvSpPr>
      <dsp:spPr>
        <a:xfrm>
          <a:off x="3630304" y="1613143"/>
          <a:ext cx="320022" cy="982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816"/>
              </a:lnTo>
              <a:lnTo>
                <a:pt x="320022" y="9828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F8EB8-42C4-48EF-BCBD-9C8F871E18D7}">
      <dsp:nvSpPr>
        <dsp:cNvPr id="0" name=""/>
        <dsp:cNvSpPr/>
      </dsp:nvSpPr>
      <dsp:spPr>
        <a:xfrm>
          <a:off x="3338775" y="1613143"/>
          <a:ext cx="291528" cy="982816"/>
        </a:xfrm>
        <a:custGeom>
          <a:avLst/>
          <a:gdLst/>
          <a:ahLst/>
          <a:cxnLst/>
          <a:rect l="0" t="0" r="0" b="0"/>
          <a:pathLst>
            <a:path>
              <a:moveTo>
                <a:pt x="291528" y="0"/>
              </a:moveTo>
              <a:lnTo>
                <a:pt x="291528" y="982816"/>
              </a:lnTo>
              <a:lnTo>
                <a:pt x="0" y="9828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3644C-4720-44C9-87D8-96F0D3E0C1F9}">
      <dsp:nvSpPr>
        <dsp:cNvPr id="0" name=""/>
        <dsp:cNvSpPr/>
      </dsp:nvSpPr>
      <dsp:spPr>
        <a:xfrm>
          <a:off x="3630304" y="1613143"/>
          <a:ext cx="1394157" cy="212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5577"/>
              </a:lnTo>
              <a:lnTo>
                <a:pt x="1394157" y="1885577"/>
              </a:lnTo>
              <a:lnTo>
                <a:pt x="1394157" y="21275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F2288-0747-46AE-807D-893CF491CFAA}">
      <dsp:nvSpPr>
        <dsp:cNvPr id="0" name=""/>
        <dsp:cNvSpPr/>
      </dsp:nvSpPr>
      <dsp:spPr>
        <a:xfrm>
          <a:off x="2236147" y="1613143"/>
          <a:ext cx="1394157" cy="2127538"/>
        </a:xfrm>
        <a:custGeom>
          <a:avLst/>
          <a:gdLst/>
          <a:ahLst/>
          <a:cxnLst/>
          <a:rect l="0" t="0" r="0" b="0"/>
          <a:pathLst>
            <a:path>
              <a:moveTo>
                <a:pt x="1394157" y="0"/>
              </a:moveTo>
              <a:lnTo>
                <a:pt x="1394157" y="1885577"/>
              </a:lnTo>
              <a:lnTo>
                <a:pt x="0" y="1885577"/>
              </a:lnTo>
              <a:lnTo>
                <a:pt x="0" y="21275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F3341-169C-4EFE-ADBA-38B1A87931C8}">
      <dsp:nvSpPr>
        <dsp:cNvPr id="0" name=""/>
        <dsp:cNvSpPr/>
      </dsp:nvSpPr>
      <dsp:spPr>
        <a:xfrm>
          <a:off x="2104347" y="0"/>
          <a:ext cx="3051914" cy="16131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Director(a) </a:t>
          </a:r>
          <a:r>
            <a:rPr lang="es-ES" altLang="es-MX" sz="1200" b="0" kern="1200" dirty="0" smtClean="0">
              <a:solidFill>
                <a:schemeClr val="tx1"/>
              </a:solidFill>
              <a:latin typeface="+mn-lt"/>
            </a:rPr>
            <a:t>de Eficiencia </a:t>
          </a:r>
          <a:r>
            <a:rPr lang="es-ES" altLang="es-MX" sz="1200" b="0" kern="1200" dirty="0" smtClean="0">
              <a:solidFill>
                <a:schemeClr val="tx1"/>
              </a:solidFill>
              <a:latin typeface="+mn-lt"/>
            </a:rPr>
            <a:t>Energética</a:t>
          </a:r>
          <a:endParaRPr lang="es-ES" altLang="es-MX" sz="1200" b="0" kern="1200" dirty="0" smtClean="0">
            <a:solidFill>
              <a:schemeClr val="tx1"/>
            </a:solidFill>
            <a:latin typeface="+mn-lt"/>
          </a:endParaRPr>
        </a:p>
      </dsp:txBody>
      <dsp:txXfrm>
        <a:off x="2104347" y="0"/>
        <a:ext cx="3051914" cy="1613143"/>
      </dsp:txXfrm>
    </dsp:sp>
    <dsp:sp modelId="{49CC95F4-CDDD-445B-AE1B-CBB6B42E49A9}">
      <dsp:nvSpPr>
        <dsp:cNvPr id="0" name=""/>
        <dsp:cNvSpPr/>
      </dsp:nvSpPr>
      <dsp:spPr>
        <a:xfrm>
          <a:off x="1083950" y="3740682"/>
          <a:ext cx="2304392" cy="122163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Jefe(a) de Edificios Verdes Sostenibles y Servicios </a:t>
          </a:r>
          <a:br>
            <a:rPr lang="es-ES" sz="1200" kern="1200" dirty="0" smtClean="0"/>
          </a:br>
          <a:r>
            <a:rPr lang="es-ES" sz="1200" kern="1200" dirty="0" smtClean="0"/>
            <a:t>Públicos</a:t>
          </a:r>
          <a:endParaRPr lang="es-ES" sz="1200" kern="1200" dirty="0" smtClean="0"/>
        </a:p>
      </dsp:txBody>
      <dsp:txXfrm>
        <a:off x="1083950" y="3740682"/>
        <a:ext cx="2304392" cy="1221639"/>
      </dsp:txXfrm>
    </dsp:sp>
    <dsp:sp modelId="{068A7CDD-2330-42FA-BABE-F3C47D3DBDE6}">
      <dsp:nvSpPr>
        <dsp:cNvPr id="0" name=""/>
        <dsp:cNvSpPr/>
      </dsp:nvSpPr>
      <dsp:spPr>
        <a:xfrm>
          <a:off x="3872265" y="3740682"/>
          <a:ext cx="2304392" cy="122163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Coordinador(a) de Proyectos </a:t>
          </a:r>
          <a:r>
            <a:rPr lang="es-ES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Estratégicos</a:t>
          </a:r>
          <a:endParaRPr lang="es-MX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872265" y="3740682"/>
        <a:ext cx="2304392" cy="1221639"/>
      </dsp:txXfrm>
    </dsp:sp>
    <dsp:sp modelId="{FD2A367D-842C-4863-99B4-A1DFAB424661}">
      <dsp:nvSpPr>
        <dsp:cNvPr id="0" name=""/>
        <dsp:cNvSpPr/>
      </dsp:nvSpPr>
      <dsp:spPr>
        <a:xfrm>
          <a:off x="1289640" y="2050977"/>
          <a:ext cx="2049134" cy="10899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89640" y="2050977"/>
        <a:ext cx="2049134" cy="1089966"/>
      </dsp:txXfrm>
    </dsp:sp>
    <dsp:sp modelId="{BC24CE38-2F47-4C32-9223-6621B1AB1DE8}">
      <dsp:nvSpPr>
        <dsp:cNvPr id="0" name=""/>
        <dsp:cNvSpPr/>
      </dsp:nvSpPr>
      <dsp:spPr>
        <a:xfrm>
          <a:off x="3950327" y="2050977"/>
          <a:ext cx="2049134" cy="10899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Contaminación 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Visual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50327" y="2050977"/>
        <a:ext cx="2049134" cy="108996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D3E77-6252-4B57-BA9D-12CD519274F4}">
      <dsp:nvSpPr>
        <dsp:cNvPr id="0" name=""/>
        <dsp:cNvSpPr/>
      </dsp:nvSpPr>
      <dsp:spPr>
        <a:xfrm>
          <a:off x="2335815" y="1681167"/>
          <a:ext cx="91440" cy="515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542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F3341-169C-4EFE-ADBA-38B1A87931C8}">
      <dsp:nvSpPr>
        <dsp:cNvPr id="0" name=""/>
        <dsp:cNvSpPr/>
      </dsp:nvSpPr>
      <dsp:spPr>
        <a:xfrm>
          <a:off x="843880" y="0"/>
          <a:ext cx="3075309" cy="16811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Contaminación Visual</a:t>
          </a:r>
          <a:endParaRPr lang="es-ES" sz="1200" kern="1200" dirty="0" smtClean="0">
            <a:latin typeface="+mn-lt"/>
          </a:endParaRPr>
        </a:p>
      </dsp:txBody>
      <dsp:txXfrm>
        <a:off x="843880" y="0"/>
        <a:ext cx="3075309" cy="1681167"/>
      </dsp:txXfrm>
    </dsp:sp>
    <dsp:sp modelId="{05999757-20C7-4D68-8813-0CE38727A37D}">
      <dsp:nvSpPr>
        <dsp:cNvPr id="0" name=""/>
        <dsp:cNvSpPr/>
      </dsp:nvSpPr>
      <dsp:spPr>
        <a:xfrm>
          <a:off x="1154719" y="2196594"/>
          <a:ext cx="2453632" cy="142575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 de </a:t>
          </a:r>
          <a:r>
            <a:rPr lang="es-ES" sz="1200" kern="1200" dirty="0" smtClean="0">
              <a:latin typeface="+mn-lt"/>
            </a:rPr>
            <a:t>Anuncios</a:t>
          </a:r>
          <a:endParaRPr lang="es-ES" sz="1200" kern="1200" dirty="0" smtClean="0">
            <a:latin typeface="+mn-lt"/>
          </a:endParaRPr>
        </a:p>
      </dsp:txBody>
      <dsp:txXfrm>
        <a:off x="1154719" y="2196594"/>
        <a:ext cx="2453632" cy="1425756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CCF15-7940-4EB0-A71A-249591E6D59A}">
      <dsp:nvSpPr>
        <dsp:cNvPr id="0" name=""/>
        <dsp:cNvSpPr/>
      </dsp:nvSpPr>
      <dsp:spPr>
        <a:xfrm>
          <a:off x="4383405" y="1470551"/>
          <a:ext cx="247178" cy="695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5328"/>
              </a:lnTo>
              <a:lnTo>
                <a:pt x="247178" y="6953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26D51-6B51-4075-9F95-75509B949E47}">
      <dsp:nvSpPr>
        <dsp:cNvPr id="0" name=""/>
        <dsp:cNvSpPr/>
      </dsp:nvSpPr>
      <dsp:spPr>
        <a:xfrm>
          <a:off x="4147840" y="1470551"/>
          <a:ext cx="235564" cy="696791"/>
        </a:xfrm>
        <a:custGeom>
          <a:avLst/>
          <a:gdLst/>
          <a:ahLst/>
          <a:cxnLst/>
          <a:rect l="0" t="0" r="0" b="0"/>
          <a:pathLst>
            <a:path>
              <a:moveTo>
                <a:pt x="235564" y="0"/>
              </a:moveTo>
              <a:lnTo>
                <a:pt x="235564" y="696791"/>
              </a:lnTo>
              <a:lnTo>
                <a:pt x="0" y="6967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35A17-E29C-4DC9-9456-1980C86151CB}">
      <dsp:nvSpPr>
        <dsp:cNvPr id="0" name=""/>
        <dsp:cNvSpPr/>
      </dsp:nvSpPr>
      <dsp:spPr>
        <a:xfrm>
          <a:off x="4383405" y="1470551"/>
          <a:ext cx="3414037" cy="1754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349"/>
              </a:lnTo>
              <a:lnTo>
                <a:pt x="3414037" y="1582349"/>
              </a:lnTo>
              <a:lnTo>
                <a:pt x="3414037" y="17548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01F65-792E-4854-86F3-FF5FBABC16C3}">
      <dsp:nvSpPr>
        <dsp:cNvPr id="0" name=""/>
        <dsp:cNvSpPr/>
      </dsp:nvSpPr>
      <dsp:spPr>
        <a:xfrm>
          <a:off x="4383405" y="1470551"/>
          <a:ext cx="1137771" cy="1755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64"/>
              </a:lnTo>
              <a:lnTo>
                <a:pt x="1137771" y="1583064"/>
              </a:lnTo>
              <a:lnTo>
                <a:pt x="1137771" y="17555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32855-60BD-4056-80AD-A739B13EBDE6}">
      <dsp:nvSpPr>
        <dsp:cNvPr id="0" name=""/>
        <dsp:cNvSpPr/>
      </dsp:nvSpPr>
      <dsp:spPr>
        <a:xfrm>
          <a:off x="3202287" y="4217784"/>
          <a:ext cx="91440" cy="187876"/>
        </a:xfrm>
        <a:custGeom>
          <a:avLst/>
          <a:gdLst/>
          <a:ahLst/>
          <a:cxnLst/>
          <a:rect l="0" t="0" r="0" b="0"/>
          <a:pathLst>
            <a:path>
              <a:moveTo>
                <a:pt x="47182" y="0"/>
              </a:moveTo>
              <a:lnTo>
                <a:pt x="47182" y="15392"/>
              </a:lnTo>
              <a:lnTo>
                <a:pt x="45720" y="15392"/>
              </a:lnTo>
              <a:lnTo>
                <a:pt x="45720" y="18787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94CE5-038A-4047-867C-F43055C5DC5C}">
      <dsp:nvSpPr>
        <dsp:cNvPr id="0" name=""/>
        <dsp:cNvSpPr/>
      </dsp:nvSpPr>
      <dsp:spPr>
        <a:xfrm>
          <a:off x="3249469" y="1470551"/>
          <a:ext cx="1133935" cy="1754833"/>
        </a:xfrm>
        <a:custGeom>
          <a:avLst/>
          <a:gdLst/>
          <a:ahLst/>
          <a:cxnLst/>
          <a:rect l="0" t="0" r="0" b="0"/>
          <a:pathLst>
            <a:path>
              <a:moveTo>
                <a:pt x="1133935" y="0"/>
              </a:moveTo>
              <a:lnTo>
                <a:pt x="1133935" y="1582349"/>
              </a:lnTo>
              <a:lnTo>
                <a:pt x="0" y="1582349"/>
              </a:lnTo>
              <a:lnTo>
                <a:pt x="0" y="17548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989D2-7ACB-4FCF-9EFB-063D98308BCD}">
      <dsp:nvSpPr>
        <dsp:cNvPr id="0" name=""/>
        <dsp:cNvSpPr/>
      </dsp:nvSpPr>
      <dsp:spPr>
        <a:xfrm>
          <a:off x="968768" y="1470551"/>
          <a:ext cx="3414636" cy="1754833"/>
        </a:xfrm>
        <a:custGeom>
          <a:avLst/>
          <a:gdLst/>
          <a:ahLst/>
          <a:cxnLst/>
          <a:rect l="0" t="0" r="0" b="0"/>
          <a:pathLst>
            <a:path>
              <a:moveTo>
                <a:pt x="3414636" y="0"/>
              </a:moveTo>
              <a:lnTo>
                <a:pt x="3414636" y="1582349"/>
              </a:lnTo>
              <a:lnTo>
                <a:pt x="0" y="1582349"/>
              </a:lnTo>
              <a:lnTo>
                <a:pt x="0" y="17548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CAF9D-24C2-487B-8B4C-19A1B4065A4E}">
      <dsp:nvSpPr>
        <dsp:cNvPr id="0" name=""/>
        <dsp:cNvSpPr/>
      </dsp:nvSpPr>
      <dsp:spPr>
        <a:xfrm>
          <a:off x="2935827" y="0"/>
          <a:ext cx="2895155" cy="14705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Director(a) de Enlace </a:t>
          </a:r>
          <a:br>
            <a:rPr lang="es-ES" sz="1200" b="0" kern="120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</a:br>
          <a:r>
            <a:rPr lang="es-ES" sz="1200" b="0" kern="120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Municipal</a:t>
          </a:r>
          <a:endParaRPr lang="es-ES" sz="1200" b="0" kern="1200" dirty="0" smtClean="0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sp:txBody>
      <dsp:txXfrm>
        <a:off x="2935827" y="0"/>
        <a:ext cx="2895155" cy="1470551"/>
      </dsp:txXfrm>
    </dsp:sp>
    <dsp:sp modelId="{81E1DC13-E363-4743-ABAA-4F5F44B1645A}">
      <dsp:nvSpPr>
        <dsp:cNvPr id="0" name=""/>
        <dsp:cNvSpPr/>
      </dsp:nvSpPr>
      <dsp:spPr>
        <a:xfrm>
          <a:off x="3718" y="3225384"/>
          <a:ext cx="1930098" cy="9924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</a:rPr>
            <a:t>Jefe(a) de </a:t>
          </a:r>
          <a:r>
            <a:rPr lang="es-ES" sz="1200" b="0" kern="1200" dirty="0" smtClean="0">
              <a:solidFill>
                <a:schemeClr val="tx1"/>
              </a:solidFill>
            </a:rPr>
            <a:t>Contraloría</a:t>
          </a:r>
          <a:endParaRPr lang="es-ES" sz="1200" b="0" kern="1200" dirty="0" smtClean="0">
            <a:solidFill>
              <a:schemeClr val="tx1"/>
            </a:solidFill>
          </a:endParaRPr>
        </a:p>
      </dsp:txBody>
      <dsp:txXfrm>
        <a:off x="3718" y="3225384"/>
        <a:ext cx="1930098" cy="992400"/>
      </dsp:txXfrm>
    </dsp:sp>
    <dsp:sp modelId="{297BED93-4842-4E0D-A0B7-8091EE3E468A}">
      <dsp:nvSpPr>
        <dsp:cNvPr id="0" name=""/>
        <dsp:cNvSpPr/>
      </dsp:nvSpPr>
      <dsp:spPr>
        <a:xfrm>
          <a:off x="2283582" y="3225384"/>
          <a:ext cx="1931773" cy="9924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Jefe(a) de Atención </a:t>
          </a: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Ciudadana</a:t>
          </a:r>
          <a:endParaRPr lang="es-MX" sz="1200" b="0" kern="1200" dirty="0" smtClean="0">
            <a:solidFill>
              <a:schemeClr val="tx1"/>
            </a:solidFill>
            <a:latin typeface="+mn-lt"/>
          </a:endParaRPr>
        </a:p>
      </dsp:txBody>
      <dsp:txXfrm>
        <a:off x="2283582" y="3225384"/>
        <a:ext cx="1931773" cy="992400"/>
      </dsp:txXfrm>
    </dsp:sp>
    <dsp:sp modelId="{8E8F50C5-210C-4C02-9D49-F88626E7CDAD}">
      <dsp:nvSpPr>
        <dsp:cNvPr id="0" name=""/>
        <dsp:cNvSpPr/>
      </dsp:nvSpPr>
      <dsp:spPr>
        <a:xfrm>
          <a:off x="2525807" y="4405661"/>
          <a:ext cx="1444399" cy="12599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Analista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2525807" y="4405661"/>
        <a:ext cx="1444399" cy="1259923"/>
      </dsp:txXfrm>
    </dsp:sp>
    <dsp:sp modelId="{67306364-1098-4EF7-9BF1-51025BEDB280}">
      <dsp:nvSpPr>
        <dsp:cNvPr id="0" name=""/>
        <dsp:cNvSpPr/>
      </dsp:nvSpPr>
      <dsp:spPr>
        <a:xfrm>
          <a:off x="4555527" y="3226099"/>
          <a:ext cx="1931297" cy="9924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Área Administrativa</a:t>
          </a:r>
        </a:p>
      </dsp:txBody>
      <dsp:txXfrm>
        <a:off x="4555527" y="3226099"/>
        <a:ext cx="1931297" cy="992400"/>
      </dsp:txXfrm>
    </dsp:sp>
    <dsp:sp modelId="{DC96C608-A257-4ADE-A2AB-D4770E25AA39}">
      <dsp:nvSpPr>
        <dsp:cNvPr id="0" name=""/>
        <dsp:cNvSpPr/>
      </dsp:nvSpPr>
      <dsp:spPr>
        <a:xfrm>
          <a:off x="6831793" y="3225384"/>
          <a:ext cx="1931297" cy="9924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Jefe(a) de </a:t>
          </a: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Comunicación</a:t>
          </a:r>
          <a:endParaRPr lang="es-MX" sz="1200" b="0" kern="1200" dirty="0" smtClean="0">
            <a:solidFill>
              <a:schemeClr val="tx1"/>
            </a:solidFill>
            <a:latin typeface="+mn-lt"/>
          </a:endParaRPr>
        </a:p>
      </dsp:txBody>
      <dsp:txXfrm>
        <a:off x="6831793" y="3225384"/>
        <a:ext cx="1931297" cy="992400"/>
      </dsp:txXfrm>
    </dsp:sp>
    <dsp:sp modelId="{B1A6B037-824E-41B2-A2D6-A43F69B032C3}">
      <dsp:nvSpPr>
        <dsp:cNvPr id="0" name=""/>
        <dsp:cNvSpPr/>
      </dsp:nvSpPr>
      <dsp:spPr>
        <a:xfrm>
          <a:off x="2428797" y="1695992"/>
          <a:ext cx="1719043" cy="9427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Analista de Patrimonio </a:t>
          </a:r>
          <a:br>
            <a:rPr lang="es-ES" sz="1200" kern="1200" dirty="0" smtClean="0">
              <a:solidFill>
                <a:schemeClr val="tx1"/>
              </a:solidFill>
            </a:rPr>
          </a:br>
          <a:r>
            <a:rPr lang="es-ES" sz="1200" kern="1200" dirty="0" smtClean="0">
              <a:solidFill>
                <a:schemeClr val="tx1"/>
              </a:solidFill>
            </a:rPr>
            <a:t>y </a:t>
          </a:r>
          <a:r>
            <a:rPr lang="es-ES" sz="1200" kern="1200" dirty="0" smtClean="0">
              <a:solidFill>
                <a:schemeClr val="tx1"/>
              </a:solidFill>
            </a:rPr>
            <a:t>Transparencia</a:t>
          </a:r>
          <a:endParaRPr lang="es-ES" sz="1200" b="0" kern="1200" dirty="0">
            <a:solidFill>
              <a:schemeClr val="tx1"/>
            </a:solidFill>
          </a:endParaRPr>
        </a:p>
      </dsp:txBody>
      <dsp:txXfrm>
        <a:off x="2428797" y="1695992"/>
        <a:ext cx="1719043" cy="942700"/>
      </dsp:txXfrm>
    </dsp:sp>
    <dsp:sp modelId="{38D9D8D3-A023-40E1-A7DC-DE8FEEC658EA}">
      <dsp:nvSpPr>
        <dsp:cNvPr id="0" name=""/>
        <dsp:cNvSpPr/>
      </dsp:nvSpPr>
      <dsp:spPr>
        <a:xfrm>
          <a:off x="4630583" y="1694529"/>
          <a:ext cx="1719043" cy="9427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Soporte </a:t>
          </a: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Técnico</a:t>
          </a:r>
          <a:endParaRPr lang="es-MX" sz="1200" b="0" kern="1200" dirty="0" smtClean="0">
            <a:solidFill>
              <a:schemeClr val="tx1"/>
            </a:solidFill>
            <a:latin typeface="+mn-lt"/>
          </a:endParaRPr>
        </a:p>
      </dsp:txBody>
      <dsp:txXfrm>
        <a:off x="4630583" y="1694529"/>
        <a:ext cx="1719043" cy="942700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32855-60BD-4056-80AD-A739B13EBDE6}">
      <dsp:nvSpPr>
        <dsp:cNvPr id="0" name=""/>
        <dsp:cNvSpPr/>
      </dsp:nvSpPr>
      <dsp:spPr>
        <a:xfrm>
          <a:off x="5812362" y="2411667"/>
          <a:ext cx="91440" cy="285803"/>
        </a:xfrm>
        <a:custGeom>
          <a:avLst/>
          <a:gdLst/>
          <a:ahLst/>
          <a:cxnLst/>
          <a:rect l="0" t="0" r="0" b="0"/>
          <a:pathLst>
            <a:path>
              <a:moveTo>
                <a:pt x="50243" y="0"/>
              </a:moveTo>
              <a:lnTo>
                <a:pt x="50243" y="123142"/>
              </a:lnTo>
              <a:lnTo>
                <a:pt x="45720" y="123142"/>
              </a:lnTo>
              <a:lnTo>
                <a:pt x="45720" y="2858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94CE5-038A-4047-867C-F43055C5DC5C}">
      <dsp:nvSpPr>
        <dsp:cNvPr id="0" name=""/>
        <dsp:cNvSpPr/>
      </dsp:nvSpPr>
      <dsp:spPr>
        <a:xfrm>
          <a:off x="4247635" y="1175460"/>
          <a:ext cx="1614971" cy="376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06"/>
              </a:lnTo>
              <a:lnTo>
                <a:pt x="1614971" y="214306"/>
              </a:lnTo>
              <a:lnTo>
                <a:pt x="1614971" y="37696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A6955-2E8B-465A-85C3-0CC990AE1BF1}">
      <dsp:nvSpPr>
        <dsp:cNvPr id="0" name=""/>
        <dsp:cNvSpPr/>
      </dsp:nvSpPr>
      <dsp:spPr>
        <a:xfrm>
          <a:off x="2637691" y="2411667"/>
          <a:ext cx="1073820" cy="276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374"/>
              </a:lnTo>
              <a:lnTo>
                <a:pt x="1073820" y="113374"/>
              </a:lnTo>
              <a:lnTo>
                <a:pt x="1073820" y="2760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C78AA-8D96-4C5A-B599-1BA7B070E213}">
      <dsp:nvSpPr>
        <dsp:cNvPr id="0" name=""/>
        <dsp:cNvSpPr/>
      </dsp:nvSpPr>
      <dsp:spPr>
        <a:xfrm>
          <a:off x="1518150" y="3457703"/>
          <a:ext cx="91440" cy="3253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32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19892-8BAF-44DA-9434-9A17F59F140A}">
      <dsp:nvSpPr>
        <dsp:cNvPr id="0" name=""/>
        <dsp:cNvSpPr/>
      </dsp:nvSpPr>
      <dsp:spPr>
        <a:xfrm>
          <a:off x="1563870" y="2411667"/>
          <a:ext cx="1073820" cy="276036"/>
        </a:xfrm>
        <a:custGeom>
          <a:avLst/>
          <a:gdLst/>
          <a:ahLst/>
          <a:cxnLst/>
          <a:rect l="0" t="0" r="0" b="0"/>
          <a:pathLst>
            <a:path>
              <a:moveTo>
                <a:pt x="1073820" y="0"/>
              </a:moveTo>
              <a:lnTo>
                <a:pt x="1073820" y="113374"/>
              </a:lnTo>
              <a:lnTo>
                <a:pt x="0" y="113374"/>
              </a:lnTo>
              <a:lnTo>
                <a:pt x="0" y="2760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98D49-65AC-4CA7-B061-16A7F9DB78CB}">
      <dsp:nvSpPr>
        <dsp:cNvPr id="0" name=""/>
        <dsp:cNvSpPr/>
      </dsp:nvSpPr>
      <dsp:spPr>
        <a:xfrm>
          <a:off x="2637691" y="1175460"/>
          <a:ext cx="1609944" cy="376968"/>
        </a:xfrm>
        <a:custGeom>
          <a:avLst/>
          <a:gdLst/>
          <a:ahLst/>
          <a:cxnLst/>
          <a:rect l="0" t="0" r="0" b="0"/>
          <a:pathLst>
            <a:path>
              <a:moveTo>
                <a:pt x="1609944" y="0"/>
              </a:moveTo>
              <a:lnTo>
                <a:pt x="1609944" y="214306"/>
              </a:lnTo>
              <a:lnTo>
                <a:pt x="0" y="214306"/>
              </a:lnTo>
              <a:lnTo>
                <a:pt x="0" y="37696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CAF9D-24C2-487B-8B4C-19A1B4065A4E}">
      <dsp:nvSpPr>
        <dsp:cNvPr id="0" name=""/>
        <dsp:cNvSpPr/>
      </dsp:nvSpPr>
      <dsp:spPr>
        <a:xfrm>
          <a:off x="3056226" y="0"/>
          <a:ext cx="2382817" cy="11754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Director(a) de Enlace </a:t>
          </a:r>
          <a:br>
            <a:rPr lang="es-ES" sz="1200" b="0" kern="120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</a:br>
          <a:r>
            <a:rPr lang="es-ES" sz="1200" b="0" kern="1200" dirty="0" smtClean="0">
              <a:solidFill>
                <a:schemeClr val="tx1"/>
              </a:solidFill>
              <a:latin typeface="+mn-lt"/>
              <a:cs typeface="Calibri" panose="020F0502020204030204" pitchFamily="34" charset="0"/>
            </a:rPr>
            <a:t>Municipal</a:t>
          </a:r>
        </a:p>
      </dsp:txBody>
      <dsp:txXfrm>
        <a:off x="3056226" y="0"/>
        <a:ext cx="2382817" cy="1175460"/>
      </dsp:txXfrm>
    </dsp:sp>
    <dsp:sp modelId="{01EE0776-2717-4278-A550-41616A632AFD}">
      <dsp:nvSpPr>
        <dsp:cNvPr id="0" name=""/>
        <dsp:cNvSpPr/>
      </dsp:nvSpPr>
      <dsp:spPr>
        <a:xfrm>
          <a:off x="1726532" y="1552428"/>
          <a:ext cx="1822317" cy="8592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</a:rPr>
            <a:t>Coordinador(a) de </a:t>
          </a:r>
          <a:r>
            <a:rPr lang="es-ES" sz="1200" b="0" kern="1200" dirty="0" smtClean="0">
              <a:solidFill>
                <a:schemeClr val="tx1"/>
              </a:solidFill>
            </a:rPr>
            <a:t>Procesos</a:t>
          </a:r>
          <a:endParaRPr lang="es-ES" sz="1200" b="0" kern="1200" dirty="0" smtClean="0">
            <a:solidFill>
              <a:schemeClr val="tx1"/>
            </a:solidFill>
          </a:endParaRPr>
        </a:p>
      </dsp:txBody>
      <dsp:txXfrm>
        <a:off x="1726532" y="1552428"/>
        <a:ext cx="1822317" cy="859238"/>
      </dsp:txXfrm>
    </dsp:sp>
    <dsp:sp modelId="{23EDA09A-21A2-4F08-81A3-C4123AE20CD6}">
      <dsp:nvSpPr>
        <dsp:cNvPr id="0" name=""/>
        <dsp:cNvSpPr/>
      </dsp:nvSpPr>
      <dsp:spPr>
        <a:xfrm>
          <a:off x="652711" y="2687703"/>
          <a:ext cx="1822317" cy="769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Jefe(a) de </a:t>
          </a:r>
          <a:r>
            <a:rPr lang="es-ES" sz="1200" kern="1200" dirty="0" smtClean="0">
              <a:solidFill>
                <a:schemeClr val="tx1"/>
              </a:solidFill>
            </a:rPr>
            <a:t>Procesos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652711" y="2687703"/>
        <a:ext cx="1822317" cy="769999"/>
      </dsp:txXfrm>
    </dsp:sp>
    <dsp:sp modelId="{5C09BA51-5C44-4252-B8F9-110DDA233D41}">
      <dsp:nvSpPr>
        <dsp:cNvPr id="0" name=""/>
        <dsp:cNvSpPr/>
      </dsp:nvSpPr>
      <dsp:spPr>
        <a:xfrm>
          <a:off x="653502" y="3783025"/>
          <a:ext cx="1820737" cy="769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Analista de </a:t>
          </a:r>
          <a:r>
            <a:rPr lang="es-ES" sz="1200" kern="1200" dirty="0" smtClean="0"/>
            <a:t>Procesos</a:t>
          </a:r>
          <a:endParaRPr lang="es-ES" sz="1200" kern="1200" dirty="0" smtClean="0"/>
        </a:p>
      </dsp:txBody>
      <dsp:txXfrm>
        <a:off x="653502" y="3783025"/>
        <a:ext cx="1820737" cy="769999"/>
      </dsp:txXfrm>
    </dsp:sp>
    <dsp:sp modelId="{79E4A561-A1AB-4F05-B991-DDFDA121DD6C}">
      <dsp:nvSpPr>
        <dsp:cNvPr id="0" name=""/>
        <dsp:cNvSpPr/>
      </dsp:nvSpPr>
      <dsp:spPr>
        <a:xfrm>
          <a:off x="2800352" y="2687703"/>
          <a:ext cx="1822317" cy="769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Analista</a:t>
          </a:r>
          <a:endParaRPr lang="es-MX" sz="1200" b="0" kern="1200" dirty="0" smtClean="0">
            <a:solidFill>
              <a:schemeClr val="tx1"/>
            </a:solidFill>
            <a:latin typeface="+mn-lt"/>
          </a:endParaRPr>
        </a:p>
      </dsp:txBody>
      <dsp:txXfrm>
        <a:off x="2800352" y="2687703"/>
        <a:ext cx="1822317" cy="769999"/>
      </dsp:txXfrm>
    </dsp:sp>
    <dsp:sp modelId="{297BED93-4842-4E0D-A0B7-8091EE3E468A}">
      <dsp:nvSpPr>
        <dsp:cNvPr id="0" name=""/>
        <dsp:cNvSpPr/>
      </dsp:nvSpPr>
      <dsp:spPr>
        <a:xfrm>
          <a:off x="4951950" y="1552428"/>
          <a:ext cx="1821310" cy="8592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</a:rPr>
            <a:t>Jefe(a) de Programación </a:t>
          </a:r>
        </a:p>
      </dsp:txBody>
      <dsp:txXfrm>
        <a:off x="4951950" y="1552428"/>
        <a:ext cx="1821310" cy="859238"/>
      </dsp:txXfrm>
    </dsp:sp>
    <dsp:sp modelId="{8E8F50C5-210C-4C02-9D49-F88626E7CDAD}">
      <dsp:nvSpPr>
        <dsp:cNvPr id="0" name=""/>
        <dsp:cNvSpPr/>
      </dsp:nvSpPr>
      <dsp:spPr>
        <a:xfrm>
          <a:off x="4947992" y="2697470"/>
          <a:ext cx="1820179" cy="77034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Programador(a</a:t>
          </a:r>
          <a:r>
            <a:rPr lang="es-ES" sz="1200" kern="1200" dirty="0" smtClean="0">
              <a:solidFill>
                <a:schemeClr val="tx1"/>
              </a:solidFill>
            </a:rPr>
            <a:t>)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4947992" y="2697470"/>
        <a:ext cx="1820179" cy="770348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28FFF-88D7-4D68-B99B-62A6709159F3}">
      <dsp:nvSpPr>
        <dsp:cNvPr id="0" name=""/>
        <dsp:cNvSpPr/>
      </dsp:nvSpPr>
      <dsp:spPr>
        <a:xfrm>
          <a:off x="4210396" y="2652275"/>
          <a:ext cx="2948485" cy="68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008"/>
              </a:lnTo>
              <a:lnTo>
                <a:pt x="2948485" y="479008"/>
              </a:lnTo>
              <a:lnTo>
                <a:pt x="2948485" y="6897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B68BD-6A83-4288-BB63-191366E1F48F}">
      <dsp:nvSpPr>
        <dsp:cNvPr id="0" name=""/>
        <dsp:cNvSpPr/>
      </dsp:nvSpPr>
      <dsp:spPr>
        <a:xfrm>
          <a:off x="4164676" y="2652275"/>
          <a:ext cx="91440" cy="689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9008"/>
              </a:lnTo>
              <a:lnTo>
                <a:pt x="48911" y="479008"/>
              </a:lnTo>
              <a:lnTo>
                <a:pt x="48911" y="6897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2AD63-1AB0-4CD8-9FDB-4C4F1EF44671}">
      <dsp:nvSpPr>
        <dsp:cNvPr id="0" name=""/>
        <dsp:cNvSpPr/>
      </dsp:nvSpPr>
      <dsp:spPr>
        <a:xfrm>
          <a:off x="1265098" y="2652275"/>
          <a:ext cx="2945297" cy="689736"/>
        </a:xfrm>
        <a:custGeom>
          <a:avLst/>
          <a:gdLst/>
          <a:ahLst/>
          <a:cxnLst/>
          <a:rect l="0" t="0" r="0" b="0"/>
          <a:pathLst>
            <a:path>
              <a:moveTo>
                <a:pt x="2945297" y="0"/>
              </a:moveTo>
              <a:lnTo>
                <a:pt x="2945297" y="478998"/>
              </a:lnTo>
              <a:lnTo>
                <a:pt x="0" y="478998"/>
              </a:lnTo>
              <a:lnTo>
                <a:pt x="0" y="6897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CAF9D-24C2-487B-8B4C-19A1B4065A4E}">
      <dsp:nvSpPr>
        <dsp:cNvPr id="0" name=""/>
        <dsp:cNvSpPr/>
      </dsp:nvSpPr>
      <dsp:spPr>
        <a:xfrm>
          <a:off x="2441770" y="855580"/>
          <a:ext cx="3537251" cy="17966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b="0" kern="1200" dirty="0" smtClean="0">
            <a:solidFill>
              <a:schemeClr val="tx1"/>
            </a:solidFill>
            <a:latin typeface="+mn-lt"/>
          </a:endParaRPr>
        </a:p>
      </dsp:txBody>
      <dsp:txXfrm>
        <a:off x="2441770" y="855580"/>
        <a:ext cx="3537251" cy="1796694"/>
      </dsp:txXfrm>
    </dsp:sp>
    <dsp:sp modelId="{8F8D69B2-5DAC-4DFA-8043-B9C7C920A96F}">
      <dsp:nvSpPr>
        <dsp:cNvPr id="0" name=""/>
        <dsp:cNvSpPr/>
      </dsp:nvSpPr>
      <dsp:spPr>
        <a:xfrm>
          <a:off x="3187" y="3342011"/>
          <a:ext cx="2523821" cy="9710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 Administrativo(a</a:t>
          </a: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87" y="3342011"/>
        <a:ext cx="2523821" cy="971041"/>
      </dsp:txXfrm>
    </dsp:sp>
    <dsp:sp modelId="{9DB320F2-B66A-4E02-9D94-305114902B17}">
      <dsp:nvSpPr>
        <dsp:cNvPr id="0" name=""/>
        <dsp:cNvSpPr/>
      </dsp:nvSpPr>
      <dsp:spPr>
        <a:xfrm>
          <a:off x="2951676" y="3342021"/>
          <a:ext cx="2523821" cy="9710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Analista Administrativo(a</a:t>
          </a:r>
          <a:r>
            <a:rPr lang="es-ES" sz="1200" kern="1200" dirty="0" smtClean="0">
              <a:solidFill>
                <a:schemeClr val="tx1"/>
              </a:solidFill>
            </a:rPr>
            <a:t>)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2951676" y="3342021"/>
        <a:ext cx="2523821" cy="971041"/>
      </dsp:txXfrm>
    </dsp:sp>
    <dsp:sp modelId="{F3A631A7-C7ED-40D3-B14E-8BEE15A3475B}">
      <dsp:nvSpPr>
        <dsp:cNvPr id="0" name=""/>
        <dsp:cNvSpPr/>
      </dsp:nvSpPr>
      <dsp:spPr>
        <a:xfrm>
          <a:off x="5896971" y="3342021"/>
          <a:ext cx="2523821" cy="9710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Auxiliar</a:t>
          </a:r>
          <a:endParaRPr lang="es-ES" sz="1200" kern="1200" dirty="0" smtClean="0"/>
        </a:p>
      </dsp:txBody>
      <dsp:txXfrm>
        <a:off x="5896971" y="3342021"/>
        <a:ext cx="2523821" cy="9710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3EE1F-9131-4A79-AF18-A656CA396292}">
      <dsp:nvSpPr>
        <dsp:cNvPr id="0" name=""/>
        <dsp:cNvSpPr/>
      </dsp:nvSpPr>
      <dsp:spPr>
        <a:xfrm>
          <a:off x="4732429" y="2165705"/>
          <a:ext cx="134962" cy="499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389"/>
              </a:lnTo>
              <a:lnTo>
                <a:pt x="134962" y="4993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F9881-ADF1-4509-93E8-3CE2B82127C4}">
      <dsp:nvSpPr>
        <dsp:cNvPr id="0" name=""/>
        <dsp:cNvSpPr/>
      </dsp:nvSpPr>
      <dsp:spPr>
        <a:xfrm>
          <a:off x="4552564" y="2165705"/>
          <a:ext cx="179865" cy="499389"/>
        </a:xfrm>
        <a:custGeom>
          <a:avLst/>
          <a:gdLst/>
          <a:ahLst/>
          <a:cxnLst/>
          <a:rect l="0" t="0" r="0" b="0"/>
          <a:pathLst>
            <a:path>
              <a:moveTo>
                <a:pt x="179865" y="0"/>
              </a:moveTo>
              <a:lnTo>
                <a:pt x="179865" y="499389"/>
              </a:lnTo>
              <a:lnTo>
                <a:pt x="0" y="4993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09FEB-2ABA-4EBE-B8D0-8FEC08FA961F}">
      <dsp:nvSpPr>
        <dsp:cNvPr id="0" name=""/>
        <dsp:cNvSpPr/>
      </dsp:nvSpPr>
      <dsp:spPr>
        <a:xfrm>
          <a:off x="3119069" y="1488874"/>
          <a:ext cx="968491" cy="435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005"/>
              </a:lnTo>
              <a:lnTo>
                <a:pt x="968491" y="4350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464E6-1B0E-43A5-A08A-CE2C424F9BB1}">
      <dsp:nvSpPr>
        <dsp:cNvPr id="0" name=""/>
        <dsp:cNvSpPr/>
      </dsp:nvSpPr>
      <dsp:spPr>
        <a:xfrm>
          <a:off x="2965153" y="1488874"/>
          <a:ext cx="153916" cy="550959"/>
        </a:xfrm>
        <a:custGeom>
          <a:avLst/>
          <a:gdLst/>
          <a:ahLst/>
          <a:cxnLst/>
          <a:rect l="0" t="0" r="0" b="0"/>
          <a:pathLst>
            <a:path>
              <a:moveTo>
                <a:pt x="153916" y="0"/>
              </a:moveTo>
              <a:lnTo>
                <a:pt x="153916" y="550959"/>
              </a:lnTo>
              <a:lnTo>
                <a:pt x="0" y="5509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89C72-A962-4AAC-B302-17210E2B3E3E}">
      <dsp:nvSpPr>
        <dsp:cNvPr id="0" name=""/>
        <dsp:cNvSpPr/>
      </dsp:nvSpPr>
      <dsp:spPr>
        <a:xfrm>
          <a:off x="3129572" y="3928575"/>
          <a:ext cx="2177697" cy="388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14"/>
              </a:lnTo>
              <a:lnTo>
                <a:pt x="2177697" y="246114"/>
              </a:lnTo>
              <a:lnTo>
                <a:pt x="2177697" y="388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27C6A0-9FBC-4890-8FD8-65569A289D6F}">
      <dsp:nvSpPr>
        <dsp:cNvPr id="0" name=""/>
        <dsp:cNvSpPr/>
      </dsp:nvSpPr>
      <dsp:spPr>
        <a:xfrm>
          <a:off x="3082244" y="3928575"/>
          <a:ext cx="91440" cy="388041"/>
        </a:xfrm>
        <a:custGeom>
          <a:avLst/>
          <a:gdLst/>
          <a:ahLst/>
          <a:cxnLst/>
          <a:rect l="0" t="0" r="0" b="0"/>
          <a:pathLst>
            <a:path>
              <a:moveTo>
                <a:pt x="47328" y="0"/>
              </a:moveTo>
              <a:lnTo>
                <a:pt x="47328" y="246114"/>
              </a:lnTo>
              <a:lnTo>
                <a:pt x="45720" y="246114"/>
              </a:lnTo>
              <a:lnTo>
                <a:pt x="45720" y="388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60B719-4473-41E6-A403-830393A45D92}">
      <dsp:nvSpPr>
        <dsp:cNvPr id="0" name=""/>
        <dsp:cNvSpPr/>
      </dsp:nvSpPr>
      <dsp:spPr>
        <a:xfrm>
          <a:off x="948657" y="3928575"/>
          <a:ext cx="2180914" cy="388041"/>
        </a:xfrm>
        <a:custGeom>
          <a:avLst/>
          <a:gdLst/>
          <a:ahLst/>
          <a:cxnLst/>
          <a:rect l="0" t="0" r="0" b="0"/>
          <a:pathLst>
            <a:path>
              <a:moveTo>
                <a:pt x="2180914" y="0"/>
              </a:moveTo>
              <a:lnTo>
                <a:pt x="2180914" y="246114"/>
              </a:lnTo>
              <a:lnTo>
                <a:pt x="0" y="246114"/>
              </a:lnTo>
              <a:lnTo>
                <a:pt x="0" y="388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F2548-435E-43E2-AEE7-76A1B98731B3}">
      <dsp:nvSpPr>
        <dsp:cNvPr id="0" name=""/>
        <dsp:cNvSpPr/>
      </dsp:nvSpPr>
      <dsp:spPr>
        <a:xfrm>
          <a:off x="3073349" y="1488874"/>
          <a:ext cx="91440" cy="15871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5220"/>
              </a:lnTo>
              <a:lnTo>
                <a:pt x="56222" y="1445220"/>
              </a:lnTo>
              <a:lnTo>
                <a:pt x="56222" y="15871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9D42-CCEF-4C6E-9786-2F477A7BABB7}">
      <dsp:nvSpPr>
        <dsp:cNvPr id="0" name=""/>
        <dsp:cNvSpPr/>
      </dsp:nvSpPr>
      <dsp:spPr>
        <a:xfrm>
          <a:off x="2165004" y="603210"/>
          <a:ext cx="1908131" cy="8856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Director(a) 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General para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un Desarrollo Integrado,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Compacto y 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Eficiente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165004" y="603210"/>
        <a:ext cx="1908131" cy="885663"/>
      </dsp:txXfrm>
    </dsp:sp>
    <dsp:sp modelId="{C0D57A22-A3ED-4767-B9C2-468D04D934A6}">
      <dsp:nvSpPr>
        <dsp:cNvPr id="0" name=""/>
        <dsp:cNvSpPr/>
      </dsp:nvSpPr>
      <dsp:spPr>
        <a:xfrm>
          <a:off x="2245889" y="3076020"/>
          <a:ext cx="1767366" cy="8525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Coordinador(a) </a:t>
          </a:r>
          <a:r>
            <a:rPr lang="es-ES" sz="1200" kern="1200" dirty="0" smtClean="0">
              <a:solidFill>
                <a:schemeClr val="tx1"/>
              </a:solidFill>
            </a:rPr>
            <a:t>General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2245889" y="3076020"/>
        <a:ext cx="1767366" cy="852554"/>
      </dsp:txXfrm>
    </dsp:sp>
    <dsp:sp modelId="{3AA2139A-C360-4FA5-81B0-3EE50DEABB9E}">
      <dsp:nvSpPr>
        <dsp:cNvPr id="0" name=""/>
        <dsp:cNvSpPr/>
      </dsp:nvSpPr>
      <dsp:spPr>
        <a:xfrm>
          <a:off x="931" y="4316616"/>
          <a:ext cx="1895452" cy="7388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Coordinador(a) de </a:t>
          </a:r>
          <a:r>
            <a:rPr lang="es-ES" sz="1200" kern="1200" dirty="0" smtClean="0">
              <a:solidFill>
                <a:schemeClr val="tx1"/>
              </a:solidFill>
            </a:rPr>
            <a:t>Normatividad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931" y="4316616"/>
        <a:ext cx="1895452" cy="738816"/>
      </dsp:txXfrm>
    </dsp:sp>
    <dsp:sp modelId="{61AD6249-9BED-4A47-AC34-41E02420DCED}">
      <dsp:nvSpPr>
        <dsp:cNvPr id="0" name=""/>
        <dsp:cNvSpPr/>
      </dsp:nvSpPr>
      <dsp:spPr>
        <a:xfrm>
          <a:off x="2180237" y="4316616"/>
          <a:ext cx="1895452" cy="7388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Verificadores(as</a:t>
          </a:r>
          <a:r>
            <a:rPr lang="es-ES" sz="1200" kern="1200" dirty="0" smtClean="0">
              <a:solidFill>
                <a:schemeClr val="tx1"/>
              </a:solidFill>
            </a:rPr>
            <a:t>)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2180237" y="4316616"/>
        <a:ext cx="1895452" cy="738816"/>
      </dsp:txXfrm>
    </dsp:sp>
    <dsp:sp modelId="{4FE8AB6E-2DAF-453C-A429-1689C10746D1}">
      <dsp:nvSpPr>
        <dsp:cNvPr id="0" name=""/>
        <dsp:cNvSpPr/>
      </dsp:nvSpPr>
      <dsp:spPr>
        <a:xfrm>
          <a:off x="4359543" y="4316616"/>
          <a:ext cx="1895452" cy="7388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4359543" y="4316616"/>
        <a:ext cx="1895452" cy="738816"/>
      </dsp:txXfrm>
    </dsp:sp>
    <dsp:sp modelId="{3E9D6347-BF7F-42B0-8FA1-993974177200}">
      <dsp:nvSpPr>
        <dsp:cNvPr id="0" name=""/>
        <dsp:cNvSpPr/>
      </dsp:nvSpPr>
      <dsp:spPr>
        <a:xfrm>
          <a:off x="1675417" y="1798007"/>
          <a:ext cx="1289735" cy="4836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Secretaria(o</a:t>
          </a:r>
          <a:r>
            <a:rPr lang="es-ES" sz="1200" kern="1200" dirty="0" smtClean="0">
              <a:solidFill>
                <a:schemeClr val="tx1"/>
              </a:solidFill>
            </a:rPr>
            <a:t>)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1675417" y="1798007"/>
        <a:ext cx="1289735" cy="483652"/>
      </dsp:txXfrm>
    </dsp:sp>
    <dsp:sp modelId="{B92BA35E-92E1-40A4-9642-221F96ADD6B2}">
      <dsp:nvSpPr>
        <dsp:cNvPr id="0" name=""/>
        <dsp:cNvSpPr/>
      </dsp:nvSpPr>
      <dsp:spPr>
        <a:xfrm>
          <a:off x="4087561" y="1682053"/>
          <a:ext cx="1289735" cy="4836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Jefe(a) de </a:t>
          </a:r>
          <a:r>
            <a:rPr lang="es-ES" sz="1200" kern="1200" dirty="0" smtClean="0">
              <a:solidFill>
                <a:schemeClr val="tx1"/>
              </a:solidFill>
            </a:rPr>
            <a:t>Oficina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4087561" y="1682053"/>
        <a:ext cx="1289735" cy="483652"/>
      </dsp:txXfrm>
    </dsp:sp>
    <dsp:sp modelId="{0B5138A8-53AD-472F-9D46-97232C4242DE}">
      <dsp:nvSpPr>
        <dsp:cNvPr id="0" name=""/>
        <dsp:cNvSpPr/>
      </dsp:nvSpPr>
      <dsp:spPr>
        <a:xfrm>
          <a:off x="3262828" y="2423269"/>
          <a:ext cx="1289735" cy="4836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Analista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3262828" y="2423269"/>
        <a:ext cx="1289735" cy="483652"/>
      </dsp:txXfrm>
    </dsp:sp>
    <dsp:sp modelId="{8C5DF1E7-3374-4329-AF47-8290FA57794B}">
      <dsp:nvSpPr>
        <dsp:cNvPr id="0" name=""/>
        <dsp:cNvSpPr/>
      </dsp:nvSpPr>
      <dsp:spPr>
        <a:xfrm>
          <a:off x="4867391" y="2423269"/>
          <a:ext cx="1289735" cy="4836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4867391" y="2423269"/>
        <a:ext cx="1289735" cy="4836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BD11E-C1C6-4AA2-AE4F-8C637C3431A5}">
      <dsp:nvSpPr>
        <dsp:cNvPr id="0" name=""/>
        <dsp:cNvSpPr/>
      </dsp:nvSpPr>
      <dsp:spPr>
        <a:xfrm>
          <a:off x="3213678" y="1401980"/>
          <a:ext cx="311932" cy="626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6841"/>
              </a:lnTo>
              <a:lnTo>
                <a:pt x="311932" y="62684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9C7A3B-05E9-4710-A369-5F176CF00A8F}">
      <dsp:nvSpPr>
        <dsp:cNvPr id="0" name=""/>
        <dsp:cNvSpPr/>
      </dsp:nvSpPr>
      <dsp:spPr>
        <a:xfrm>
          <a:off x="3010637" y="1401980"/>
          <a:ext cx="203040" cy="626841"/>
        </a:xfrm>
        <a:custGeom>
          <a:avLst/>
          <a:gdLst/>
          <a:ahLst/>
          <a:cxnLst/>
          <a:rect l="0" t="0" r="0" b="0"/>
          <a:pathLst>
            <a:path>
              <a:moveTo>
                <a:pt x="203040" y="0"/>
              </a:moveTo>
              <a:lnTo>
                <a:pt x="203040" y="626841"/>
              </a:lnTo>
              <a:lnTo>
                <a:pt x="0" y="62684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03445-BEBB-48E2-A51C-956CBBB2DF41}">
      <dsp:nvSpPr>
        <dsp:cNvPr id="0" name=""/>
        <dsp:cNvSpPr/>
      </dsp:nvSpPr>
      <dsp:spPr>
        <a:xfrm>
          <a:off x="3213678" y="1401980"/>
          <a:ext cx="2227840" cy="1419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823"/>
              </a:lnTo>
              <a:lnTo>
                <a:pt x="2227840" y="1246823"/>
              </a:lnTo>
              <a:lnTo>
                <a:pt x="2227840" y="14199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7BC05-AC6A-49E9-B95F-C735744BCAAE}">
      <dsp:nvSpPr>
        <dsp:cNvPr id="0" name=""/>
        <dsp:cNvSpPr/>
      </dsp:nvSpPr>
      <dsp:spPr>
        <a:xfrm>
          <a:off x="3167958" y="1401980"/>
          <a:ext cx="91440" cy="14199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6823"/>
              </a:lnTo>
              <a:lnTo>
                <a:pt x="46264" y="1246823"/>
              </a:lnTo>
              <a:lnTo>
                <a:pt x="46264" y="14199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0EE1A-0AF1-4E09-B95C-EB307B01D202}">
      <dsp:nvSpPr>
        <dsp:cNvPr id="0" name=""/>
        <dsp:cNvSpPr/>
      </dsp:nvSpPr>
      <dsp:spPr>
        <a:xfrm>
          <a:off x="940662" y="3767465"/>
          <a:ext cx="91440" cy="2563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3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9F5FD-BB84-4251-8B27-648A3EF08C66}">
      <dsp:nvSpPr>
        <dsp:cNvPr id="0" name=""/>
        <dsp:cNvSpPr/>
      </dsp:nvSpPr>
      <dsp:spPr>
        <a:xfrm>
          <a:off x="986382" y="1401980"/>
          <a:ext cx="2227296" cy="1419982"/>
        </a:xfrm>
        <a:custGeom>
          <a:avLst/>
          <a:gdLst/>
          <a:ahLst/>
          <a:cxnLst/>
          <a:rect l="0" t="0" r="0" b="0"/>
          <a:pathLst>
            <a:path>
              <a:moveTo>
                <a:pt x="2227296" y="0"/>
              </a:moveTo>
              <a:lnTo>
                <a:pt x="2227296" y="1246823"/>
              </a:lnTo>
              <a:lnTo>
                <a:pt x="0" y="1246823"/>
              </a:lnTo>
              <a:lnTo>
                <a:pt x="0" y="14199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9D42-CCEF-4C6E-9786-2F477A7BABB7}">
      <dsp:nvSpPr>
        <dsp:cNvPr id="0" name=""/>
        <dsp:cNvSpPr/>
      </dsp:nvSpPr>
      <dsp:spPr>
        <a:xfrm>
          <a:off x="1989678" y="102895"/>
          <a:ext cx="2447999" cy="12990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(a)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para la Integración de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Distritos, Sub-centros y Nuevos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Desarrollos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1989678" y="102895"/>
        <a:ext cx="2447999" cy="1299084"/>
      </dsp:txXfrm>
    </dsp:sp>
    <dsp:sp modelId="{352A5DF4-16F7-4621-A830-8DA0BB0DE286}">
      <dsp:nvSpPr>
        <dsp:cNvPr id="0" name=""/>
        <dsp:cNvSpPr/>
      </dsp:nvSpPr>
      <dsp:spPr>
        <a:xfrm>
          <a:off x="45620" y="2821962"/>
          <a:ext cx="1881523" cy="9455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</a:t>
          </a:r>
          <a:b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Fraccionamientos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5620" y="2821962"/>
        <a:ext cx="1881523" cy="945503"/>
      </dsp:txXfrm>
    </dsp:sp>
    <dsp:sp modelId="{8DFDC981-E4AA-4A7F-8C54-60E0AFD67C16}">
      <dsp:nvSpPr>
        <dsp:cNvPr id="0" name=""/>
        <dsp:cNvSpPr/>
      </dsp:nvSpPr>
      <dsp:spPr>
        <a:xfrm>
          <a:off x="45620" y="4023830"/>
          <a:ext cx="1881523" cy="11055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Dictaminadores(as</a:t>
          </a:r>
          <a:r>
            <a:rPr lang="es-ES" sz="1200" kern="1200" dirty="0" smtClean="0">
              <a:solidFill>
                <a:schemeClr val="tx1"/>
              </a:solidFill>
            </a:rPr>
            <a:t>)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45620" y="4023830"/>
        <a:ext cx="1881523" cy="1105501"/>
      </dsp:txXfrm>
    </dsp:sp>
    <dsp:sp modelId="{F4DDAF60-E0C2-44B4-853C-E296040F278E}">
      <dsp:nvSpPr>
        <dsp:cNvPr id="0" name=""/>
        <dsp:cNvSpPr/>
      </dsp:nvSpPr>
      <dsp:spPr>
        <a:xfrm>
          <a:off x="2273460" y="2821962"/>
          <a:ext cx="1881523" cy="9455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</a:t>
          </a:r>
          <a:r>
            <a:rPr lang="es-ES_tradnl" altLang="es-MX" sz="1200" b="0" kern="1200" dirty="0" err="1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Dictaminacíon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73460" y="2821962"/>
        <a:ext cx="1881523" cy="945503"/>
      </dsp:txXfrm>
    </dsp:sp>
    <dsp:sp modelId="{51EAFCA3-2DF6-42CF-9895-3B2B7A1E5355}">
      <dsp:nvSpPr>
        <dsp:cNvPr id="0" name=""/>
        <dsp:cNvSpPr/>
      </dsp:nvSpPr>
      <dsp:spPr>
        <a:xfrm>
          <a:off x="4501301" y="2821962"/>
          <a:ext cx="1880435" cy="9455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Área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501301" y="2821962"/>
        <a:ext cx="1880435" cy="945503"/>
      </dsp:txXfrm>
    </dsp:sp>
    <dsp:sp modelId="{028BB469-B053-4DF0-BFBE-9881A7CBF724}">
      <dsp:nvSpPr>
        <dsp:cNvPr id="0" name=""/>
        <dsp:cNvSpPr/>
      </dsp:nvSpPr>
      <dsp:spPr>
        <a:xfrm>
          <a:off x="1698822" y="1691497"/>
          <a:ext cx="1311815" cy="674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698822" y="1691497"/>
        <a:ext cx="1311815" cy="674650"/>
      </dsp:txXfrm>
    </dsp:sp>
    <dsp:sp modelId="{5A43BEB4-1DEC-4253-9A75-BD5B09A56E9E}">
      <dsp:nvSpPr>
        <dsp:cNvPr id="0" name=""/>
        <dsp:cNvSpPr/>
      </dsp:nvSpPr>
      <dsp:spPr>
        <a:xfrm>
          <a:off x="3525611" y="1691497"/>
          <a:ext cx="1311815" cy="674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25611" y="1691497"/>
        <a:ext cx="1311815" cy="6746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27755-F532-4B7C-AFDC-5634D853C6DB}">
      <dsp:nvSpPr>
        <dsp:cNvPr id="0" name=""/>
        <dsp:cNvSpPr/>
      </dsp:nvSpPr>
      <dsp:spPr>
        <a:xfrm>
          <a:off x="4301417" y="1468169"/>
          <a:ext cx="168641" cy="902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761"/>
              </a:lnTo>
              <a:lnTo>
                <a:pt x="168641" y="9027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0F7D5-4017-4742-B68F-140772FF2B60}">
      <dsp:nvSpPr>
        <dsp:cNvPr id="0" name=""/>
        <dsp:cNvSpPr/>
      </dsp:nvSpPr>
      <dsp:spPr>
        <a:xfrm>
          <a:off x="4124178" y="1468169"/>
          <a:ext cx="177238" cy="902761"/>
        </a:xfrm>
        <a:custGeom>
          <a:avLst/>
          <a:gdLst/>
          <a:ahLst/>
          <a:cxnLst/>
          <a:rect l="0" t="0" r="0" b="0"/>
          <a:pathLst>
            <a:path>
              <a:moveTo>
                <a:pt x="177238" y="0"/>
              </a:moveTo>
              <a:lnTo>
                <a:pt x="177238" y="902761"/>
              </a:lnTo>
              <a:lnTo>
                <a:pt x="0" y="9027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92647-D543-4800-881E-E06D6635F91C}">
      <dsp:nvSpPr>
        <dsp:cNvPr id="0" name=""/>
        <dsp:cNvSpPr/>
      </dsp:nvSpPr>
      <dsp:spPr>
        <a:xfrm>
          <a:off x="4301417" y="1468169"/>
          <a:ext cx="3580538" cy="1946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1095"/>
              </a:lnTo>
              <a:lnTo>
                <a:pt x="3580538" y="1791095"/>
              </a:lnTo>
              <a:lnTo>
                <a:pt x="3580538" y="19460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48CD5-F393-4F94-9FCB-73DE8CFD2D08}">
      <dsp:nvSpPr>
        <dsp:cNvPr id="0" name=""/>
        <dsp:cNvSpPr/>
      </dsp:nvSpPr>
      <dsp:spPr>
        <a:xfrm>
          <a:off x="4301417" y="1468169"/>
          <a:ext cx="1794718" cy="1946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1095"/>
              </a:lnTo>
              <a:lnTo>
                <a:pt x="1794718" y="1791095"/>
              </a:lnTo>
              <a:lnTo>
                <a:pt x="1794718" y="19460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61E717-7272-46F9-8FDB-CF2B581C2406}">
      <dsp:nvSpPr>
        <dsp:cNvPr id="0" name=""/>
        <dsp:cNvSpPr/>
      </dsp:nvSpPr>
      <dsp:spPr>
        <a:xfrm>
          <a:off x="4255697" y="1468169"/>
          <a:ext cx="91440" cy="1946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1095"/>
              </a:lnTo>
              <a:lnTo>
                <a:pt x="54619" y="1791095"/>
              </a:lnTo>
              <a:lnTo>
                <a:pt x="54619" y="19460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A0FEC-8370-4301-BF6C-4B4B0231FCB2}">
      <dsp:nvSpPr>
        <dsp:cNvPr id="0" name=""/>
        <dsp:cNvSpPr/>
      </dsp:nvSpPr>
      <dsp:spPr>
        <a:xfrm>
          <a:off x="2524497" y="1468169"/>
          <a:ext cx="1776919" cy="1946063"/>
        </a:xfrm>
        <a:custGeom>
          <a:avLst/>
          <a:gdLst/>
          <a:ahLst/>
          <a:cxnLst/>
          <a:rect l="0" t="0" r="0" b="0"/>
          <a:pathLst>
            <a:path>
              <a:moveTo>
                <a:pt x="1776919" y="0"/>
              </a:moveTo>
              <a:lnTo>
                <a:pt x="1776919" y="1791095"/>
              </a:lnTo>
              <a:lnTo>
                <a:pt x="0" y="1791095"/>
              </a:lnTo>
              <a:lnTo>
                <a:pt x="0" y="19460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0C180-5531-4B19-A7A7-F6E7317E17EB}">
      <dsp:nvSpPr>
        <dsp:cNvPr id="0" name=""/>
        <dsp:cNvSpPr/>
      </dsp:nvSpPr>
      <dsp:spPr>
        <a:xfrm>
          <a:off x="738678" y="1468169"/>
          <a:ext cx="3562738" cy="1946063"/>
        </a:xfrm>
        <a:custGeom>
          <a:avLst/>
          <a:gdLst/>
          <a:ahLst/>
          <a:cxnLst/>
          <a:rect l="0" t="0" r="0" b="0"/>
          <a:pathLst>
            <a:path>
              <a:moveTo>
                <a:pt x="3562738" y="0"/>
              </a:moveTo>
              <a:lnTo>
                <a:pt x="3562738" y="1791095"/>
              </a:lnTo>
              <a:lnTo>
                <a:pt x="0" y="1791095"/>
              </a:lnTo>
              <a:lnTo>
                <a:pt x="0" y="19460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9D42-CCEF-4C6E-9786-2F477A7BABB7}">
      <dsp:nvSpPr>
        <dsp:cNvPr id="0" name=""/>
        <dsp:cNvSpPr/>
      </dsp:nvSpPr>
      <dsp:spPr>
        <a:xfrm>
          <a:off x="3149416" y="280171"/>
          <a:ext cx="2304002" cy="1187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Director(a) de Proyectos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Técnicos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49416" y="280171"/>
        <a:ext cx="2304002" cy="1187997"/>
      </dsp:txXfrm>
    </dsp:sp>
    <dsp:sp modelId="{C962D37E-02FB-495C-8F62-76FFADFBEEF9}">
      <dsp:nvSpPr>
        <dsp:cNvPr id="0" name=""/>
        <dsp:cNvSpPr/>
      </dsp:nvSpPr>
      <dsp:spPr>
        <a:xfrm>
          <a:off x="736" y="3414233"/>
          <a:ext cx="1475883" cy="82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Sistemas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Información 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Geográfica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36" y="3414233"/>
        <a:ext cx="1475883" cy="828000"/>
      </dsp:txXfrm>
    </dsp:sp>
    <dsp:sp modelId="{66FA043E-5354-41F8-AAA0-5859FBE80C86}">
      <dsp:nvSpPr>
        <dsp:cNvPr id="0" name=""/>
        <dsp:cNvSpPr/>
      </dsp:nvSpPr>
      <dsp:spPr>
        <a:xfrm>
          <a:off x="1786555" y="3414233"/>
          <a:ext cx="1475883" cy="82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Área </a:t>
          </a:r>
          <a:b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Técnica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86555" y="3414233"/>
        <a:ext cx="1475883" cy="828000"/>
      </dsp:txXfrm>
    </dsp:sp>
    <dsp:sp modelId="{B9F5E03E-2913-41E2-A5B4-256D74BFFA73}">
      <dsp:nvSpPr>
        <dsp:cNvPr id="0" name=""/>
        <dsp:cNvSpPr/>
      </dsp:nvSpPr>
      <dsp:spPr>
        <a:xfrm>
          <a:off x="3572375" y="3414233"/>
          <a:ext cx="1475883" cy="82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72375" y="3414233"/>
        <a:ext cx="1475883" cy="828000"/>
      </dsp:txXfrm>
    </dsp:sp>
    <dsp:sp modelId="{D7F456D8-8095-4E42-923E-9FEED06FD3BB}">
      <dsp:nvSpPr>
        <dsp:cNvPr id="0" name=""/>
        <dsp:cNvSpPr/>
      </dsp:nvSpPr>
      <dsp:spPr>
        <a:xfrm>
          <a:off x="5358194" y="3414233"/>
          <a:ext cx="1475883" cy="82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58194" y="3414233"/>
        <a:ext cx="1475883" cy="828000"/>
      </dsp:txXfrm>
    </dsp:sp>
    <dsp:sp modelId="{D343B8E1-D1F8-427B-BBC4-8A81EF1BD908}">
      <dsp:nvSpPr>
        <dsp:cNvPr id="0" name=""/>
        <dsp:cNvSpPr/>
      </dsp:nvSpPr>
      <dsp:spPr>
        <a:xfrm>
          <a:off x="7144013" y="3414233"/>
          <a:ext cx="1475883" cy="82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144013" y="3414233"/>
        <a:ext cx="1475883" cy="828000"/>
      </dsp:txXfrm>
    </dsp:sp>
    <dsp:sp modelId="{7D81E743-0B36-4991-A097-025FAB84278A}">
      <dsp:nvSpPr>
        <dsp:cNvPr id="0" name=""/>
        <dsp:cNvSpPr/>
      </dsp:nvSpPr>
      <dsp:spPr>
        <a:xfrm>
          <a:off x="2720185" y="1956930"/>
          <a:ext cx="1403993" cy="82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20185" y="1956930"/>
        <a:ext cx="1403993" cy="828000"/>
      </dsp:txXfrm>
    </dsp:sp>
    <dsp:sp modelId="{1489A64D-A4B5-4C6D-A933-F172E338E9D5}">
      <dsp:nvSpPr>
        <dsp:cNvPr id="0" name=""/>
        <dsp:cNvSpPr/>
      </dsp:nvSpPr>
      <dsp:spPr>
        <a:xfrm>
          <a:off x="4470059" y="1956930"/>
          <a:ext cx="1403993" cy="828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470059" y="1956930"/>
        <a:ext cx="1403993" cy="828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34BFA-CA37-4FC3-A287-75F7788703FF}">
      <dsp:nvSpPr>
        <dsp:cNvPr id="0" name=""/>
        <dsp:cNvSpPr/>
      </dsp:nvSpPr>
      <dsp:spPr>
        <a:xfrm>
          <a:off x="4268624" y="1216637"/>
          <a:ext cx="353427" cy="2076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6227"/>
              </a:lnTo>
              <a:lnTo>
                <a:pt x="353427" y="20762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4A3DC-8E22-4249-A971-A52753AAC8E5}">
      <dsp:nvSpPr>
        <dsp:cNvPr id="0" name=""/>
        <dsp:cNvSpPr/>
      </dsp:nvSpPr>
      <dsp:spPr>
        <a:xfrm>
          <a:off x="3979553" y="1216637"/>
          <a:ext cx="289070" cy="2079409"/>
        </a:xfrm>
        <a:custGeom>
          <a:avLst/>
          <a:gdLst/>
          <a:ahLst/>
          <a:cxnLst/>
          <a:rect l="0" t="0" r="0" b="0"/>
          <a:pathLst>
            <a:path>
              <a:moveTo>
                <a:pt x="289070" y="0"/>
              </a:moveTo>
              <a:lnTo>
                <a:pt x="289070" y="2079409"/>
              </a:lnTo>
              <a:lnTo>
                <a:pt x="0" y="20794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C9497-8D78-42DF-B1C8-4D01B73DCC91}">
      <dsp:nvSpPr>
        <dsp:cNvPr id="0" name=""/>
        <dsp:cNvSpPr/>
      </dsp:nvSpPr>
      <dsp:spPr>
        <a:xfrm>
          <a:off x="4268624" y="1216637"/>
          <a:ext cx="184407" cy="805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5191"/>
              </a:lnTo>
              <a:lnTo>
                <a:pt x="184407" y="805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19DD6-D32C-4DD5-9D67-36527D704FF5}">
      <dsp:nvSpPr>
        <dsp:cNvPr id="0" name=""/>
        <dsp:cNvSpPr/>
      </dsp:nvSpPr>
      <dsp:spPr>
        <a:xfrm>
          <a:off x="4005440" y="1216637"/>
          <a:ext cx="263183" cy="810656"/>
        </a:xfrm>
        <a:custGeom>
          <a:avLst/>
          <a:gdLst/>
          <a:ahLst/>
          <a:cxnLst/>
          <a:rect l="0" t="0" r="0" b="0"/>
          <a:pathLst>
            <a:path>
              <a:moveTo>
                <a:pt x="263183" y="0"/>
              </a:moveTo>
              <a:lnTo>
                <a:pt x="263183" y="810656"/>
              </a:lnTo>
              <a:lnTo>
                <a:pt x="0" y="8106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8E928-5C98-4BE4-8EEE-E8A4C00BC2F6}">
      <dsp:nvSpPr>
        <dsp:cNvPr id="0" name=""/>
        <dsp:cNvSpPr/>
      </dsp:nvSpPr>
      <dsp:spPr>
        <a:xfrm>
          <a:off x="4268624" y="1216637"/>
          <a:ext cx="1074835" cy="2990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1547"/>
              </a:lnTo>
              <a:lnTo>
                <a:pt x="1074835" y="2801547"/>
              </a:lnTo>
              <a:lnTo>
                <a:pt x="1074835" y="29903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7ABBF-033A-4DBF-8ABD-8BAC48028798}">
      <dsp:nvSpPr>
        <dsp:cNvPr id="0" name=""/>
        <dsp:cNvSpPr/>
      </dsp:nvSpPr>
      <dsp:spPr>
        <a:xfrm>
          <a:off x="3181015" y="1216637"/>
          <a:ext cx="1087608" cy="2990305"/>
        </a:xfrm>
        <a:custGeom>
          <a:avLst/>
          <a:gdLst/>
          <a:ahLst/>
          <a:cxnLst/>
          <a:rect l="0" t="0" r="0" b="0"/>
          <a:pathLst>
            <a:path>
              <a:moveTo>
                <a:pt x="1087608" y="0"/>
              </a:moveTo>
              <a:lnTo>
                <a:pt x="1087608" y="2801547"/>
              </a:lnTo>
              <a:lnTo>
                <a:pt x="0" y="2801547"/>
              </a:lnTo>
              <a:lnTo>
                <a:pt x="0" y="29903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F3341-169C-4EFE-ADBA-38B1A87931C8}">
      <dsp:nvSpPr>
        <dsp:cNvPr id="0" name=""/>
        <dsp:cNvSpPr/>
      </dsp:nvSpPr>
      <dsp:spPr>
        <a:xfrm>
          <a:off x="3028588" y="0"/>
          <a:ext cx="2480070" cy="12166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Director(a) para un </a:t>
          </a:r>
          <a:b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Desarrollo 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Compacto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028588" y="0"/>
        <a:ext cx="2480070" cy="1216637"/>
      </dsp:txXfrm>
    </dsp:sp>
    <dsp:sp modelId="{9DF0B0FE-8D8F-4BD4-911A-719A27BDAF8E}">
      <dsp:nvSpPr>
        <dsp:cNvPr id="0" name=""/>
        <dsp:cNvSpPr/>
      </dsp:nvSpPr>
      <dsp:spPr>
        <a:xfrm>
          <a:off x="2294938" y="4206943"/>
          <a:ext cx="1772154" cy="10762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Coordinador(a) de Servicios e </a:t>
          </a:r>
          <a:r>
            <a:rPr lang="es-MX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Industria</a:t>
          </a:r>
          <a:endParaRPr lang="es-MX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94938" y="4206943"/>
        <a:ext cx="1772154" cy="1076255"/>
      </dsp:txXfrm>
    </dsp:sp>
    <dsp:sp modelId="{047E8B89-0B54-4CF4-9FA5-C616C6F9474D}">
      <dsp:nvSpPr>
        <dsp:cNvPr id="0" name=""/>
        <dsp:cNvSpPr/>
      </dsp:nvSpPr>
      <dsp:spPr>
        <a:xfrm>
          <a:off x="4444609" y="4206943"/>
          <a:ext cx="1797699" cy="10762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Coordinador(a) de Comercio </a:t>
          </a:r>
          <a:r>
            <a:rPr lang="es-ES" sz="1200" kern="1200" dirty="0" smtClean="0"/>
            <a:t>Multifamiliar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444609" y="4206943"/>
        <a:ext cx="1797699" cy="1076255"/>
      </dsp:txXfrm>
    </dsp:sp>
    <dsp:sp modelId="{C1C8C0D9-6C25-4F3E-8CC2-C1EC697A2D4E}">
      <dsp:nvSpPr>
        <dsp:cNvPr id="0" name=""/>
        <dsp:cNvSpPr/>
      </dsp:nvSpPr>
      <dsp:spPr>
        <a:xfrm>
          <a:off x="1993311" y="1563645"/>
          <a:ext cx="2012128" cy="9272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Analistas</a:t>
          </a:r>
          <a:endParaRPr lang="es-ES" sz="1200" kern="1200" dirty="0" smtClean="0"/>
        </a:p>
      </dsp:txBody>
      <dsp:txXfrm>
        <a:off x="1993311" y="1563645"/>
        <a:ext cx="2012128" cy="927298"/>
      </dsp:txXfrm>
    </dsp:sp>
    <dsp:sp modelId="{60B41883-7495-4890-9785-2C6E9982AF79}">
      <dsp:nvSpPr>
        <dsp:cNvPr id="0" name=""/>
        <dsp:cNvSpPr/>
      </dsp:nvSpPr>
      <dsp:spPr>
        <a:xfrm>
          <a:off x="4453031" y="1558180"/>
          <a:ext cx="2012128" cy="9272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Secretaria(o</a:t>
          </a:r>
          <a:r>
            <a:rPr lang="es-MX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453031" y="1558180"/>
        <a:ext cx="2012128" cy="927298"/>
      </dsp:txXfrm>
    </dsp:sp>
    <dsp:sp modelId="{72D900CB-EBFF-4F31-903B-D4A0A5359658}">
      <dsp:nvSpPr>
        <dsp:cNvPr id="0" name=""/>
        <dsp:cNvSpPr/>
      </dsp:nvSpPr>
      <dsp:spPr>
        <a:xfrm>
          <a:off x="1967425" y="2832398"/>
          <a:ext cx="2012128" cy="9272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967425" y="2832398"/>
        <a:ext cx="2012128" cy="927298"/>
      </dsp:txXfrm>
    </dsp:sp>
    <dsp:sp modelId="{C2C276BC-5442-4E27-86F3-76DC0FAA8599}">
      <dsp:nvSpPr>
        <dsp:cNvPr id="0" name=""/>
        <dsp:cNvSpPr/>
      </dsp:nvSpPr>
      <dsp:spPr>
        <a:xfrm>
          <a:off x="4622051" y="2829216"/>
          <a:ext cx="2012128" cy="9272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Supervisor(a) de Área </a:t>
          </a:r>
          <a:b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</a:t>
          </a: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Ventanilla</a:t>
          </a:r>
          <a:endParaRPr lang="es-ES_tradnl" alt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622051" y="2829216"/>
        <a:ext cx="2012128" cy="9272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A8996-057B-40C0-AF2D-CC9A76894B5A}">
      <dsp:nvSpPr>
        <dsp:cNvPr id="0" name=""/>
        <dsp:cNvSpPr/>
      </dsp:nvSpPr>
      <dsp:spPr>
        <a:xfrm>
          <a:off x="1563775" y="1856404"/>
          <a:ext cx="385758" cy="618381"/>
        </a:xfrm>
        <a:custGeom>
          <a:avLst/>
          <a:gdLst/>
          <a:ahLst/>
          <a:cxnLst/>
          <a:rect l="0" t="0" r="0" b="0"/>
          <a:pathLst>
            <a:path>
              <a:moveTo>
                <a:pt x="385758" y="0"/>
              </a:moveTo>
              <a:lnTo>
                <a:pt x="385758" y="618381"/>
              </a:lnTo>
              <a:lnTo>
                <a:pt x="0" y="6183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74A9E-8623-4471-872D-184E604B70A2}">
      <dsp:nvSpPr>
        <dsp:cNvPr id="0" name=""/>
        <dsp:cNvSpPr/>
      </dsp:nvSpPr>
      <dsp:spPr>
        <a:xfrm>
          <a:off x="1902746" y="1856404"/>
          <a:ext cx="91440" cy="1267299"/>
        </a:xfrm>
        <a:custGeom>
          <a:avLst/>
          <a:gdLst/>
          <a:ahLst/>
          <a:cxnLst/>
          <a:rect l="0" t="0" r="0" b="0"/>
          <a:pathLst>
            <a:path>
              <a:moveTo>
                <a:pt x="46788" y="0"/>
              </a:moveTo>
              <a:lnTo>
                <a:pt x="46788" y="979603"/>
              </a:lnTo>
              <a:lnTo>
                <a:pt x="45720" y="979603"/>
              </a:lnTo>
              <a:lnTo>
                <a:pt x="45720" y="1267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C6FD6-0533-4D5B-8351-8FE2A8860C57}">
      <dsp:nvSpPr>
        <dsp:cNvPr id="0" name=""/>
        <dsp:cNvSpPr/>
      </dsp:nvSpPr>
      <dsp:spPr>
        <a:xfrm>
          <a:off x="815287" y="641177"/>
          <a:ext cx="2268493" cy="12152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Supervisor(a) de Área de </a:t>
          </a:r>
          <a:b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ES_tradnl" alt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Ventanilla</a:t>
          </a:r>
        </a:p>
      </dsp:txBody>
      <dsp:txXfrm>
        <a:off x="815287" y="641177"/>
        <a:ext cx="2268493" cy="1215226"/>
      </dsp:txXfrm>
    </dsp:sp>
    <dsp:sp modelId="{9A3BB033-73D8-45D0-91E5-8DAD6B636354}">
      <dsp:nvSpPr>
        <dsp:cNvPr id="0" name=""/>
        <dsp:cNvSpPr/>
      </dsp:nvSpPr>
      <dsp:spPr>
        <a:xfrm>
          <a:off x="839276" y="3123703"/>
          <a:ext cx="2218379" cy="1177168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Dictaminadores(as</a:t>
          </a: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39276" y="3123703"/>
        <a:ext cx="2218379" cy="1177168"/>
      </dsp:txXfrm>
    </dsp:sp>
    <dsp:sp modelId="{246B575F-1666-496F-8214-1F5026206B77}">
      <dsp:nvSpPr>
        <dsp:cNvPr id="0" name=""/>
        <dsp:cNvSpPr/>
      </dsp:nvSpPr>
      <dsp:spPr>
        <a:xfrm>
          <a:off x="411568" y="2208221"/>
          <a:ext cx="1152207" cy="5331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Auxiliar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11568" y="2208221"/>
        <a:ext cx="1152207" cy="53312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78742-B340-47A8-B586-54072FD5BE76}">
      <dsp:nvSpPr>
        <dsp:cNvPr id="0" name=""/>
        <dsp:cNvSpPr/>
      </dsp:nvSpPr>
      <dsp:spPr>
        <a:xfrm>
          <a:off x="2777901" y="2719612"/>
          <a:ext cx="1959392" cy="26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238"/>
              </a:lnTo>
              <a:lnTo>
                <a:pt x="1959392" y="124238"/>
              </a:lnTo>
              <a:lnTo>
                <a:pt x="1959392" y="26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7C2F5-9503-4870-8441-5B796BCE9C5C}">
      <dsp:nvSpPr>
        <dsp:cNvPr id="0" name=""/>
        <dsp:cNvSpPr/>
      </dsp:nvSpPr>
      <dsp:spPr>
        <a:xfrm>
          <a:off x="2732181" y="2719612"/>
          <a:ext cx="91440" cy="26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238"/>
              </a:lnTo>
              <a:lnTo>
                <a:pt x="51727" y="124238"/>
              </a:lnTo>
              <a:lnTo>
                <a:pt x="51727" y="26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7C3DE-8C5C-477F-81B3-649E896A60FE}">
      <dsp:nvSpPr>
        <dsp:cNvPr id="0" name=""/>
        <dsp:cNvSpPr/>
      </dsp:nvSpPr>
      <dsp:spPr>
        <a:xfrm>
          <a:off x="831018" y="2719612"/>
          <a:ext cx="1946882" cy="269912"/>
        </a:xfrm>
        <a:custGeom>
          <a:avLst/>
          <a:gdLst/>
          <a:ahLst/>
          <a:cxnLst/>
          <a:rect l="0" t="0" r="0" b="0"/>
          <a:pathLst>
            <a:path>
              <a:moveTo>
                <a:pt x="1946882" y="0"/>
              </a:moveTo>
              <a:lnTo>
                <a:pt x="1946882" y="124238"/>
              </a:lnTo>
              <a:lnTo>
                <a:pt x="0" y="124238"/>
              </a:lnTo>
              <a:lnTo>
                <a:pt x="0" y="26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75066-2785-4388-BDA9-BF8FBDCF948B}">
      <dsp:nvSpPr>
        <dsp:cNvPr id="0" name=""/>
        <dsp:cNvSpPr/>
      </dsp:nvSpPr>
      <dsp:spPr>
        <a:xfrm>
          <a:off x="1679939" y="1717114"/>
          <a:ext cx="2195924" cy="10024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Coordinador(a) de Comercio Multifamiliar</a:t>
          </a:r>
          <a:endParaRPr lang="es-MX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679939" y="1717114"/>
        <a:ext cx="2195924" cy="1002497"/>
      </dsp:txXfrm>
    </dsp:sp>
    <dsp:sp modelId="{044A8455-B063-4C83-90A6-69CB7F27F4A4}">
      <dsp:nvSpPr>
        <dsp:cNvPr id="0" name=""/>
        <dsp:cNvSpPr/>
      </dsp:nvSpPr>
      <dsp:spPr>
        <a:xfrm>
          <a:off x="0" y="2989524"/>
          <a:ext cx="1662037" cy="7650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Dictaminador(a)</a:t>
          </a:r>
        </a:p>
      </dsp:txBody>
      <dsp:txXfrm>
        <a:off x="0" y="2989524"/>
        <a:ext cx="1662037" cy="765063"/>
      </dsp:txXfrm>
    </dsp:sp>
    <dsp:sp modelId="{513C1BE2-E8B5-437B-B471-0C64181B60D7}">
      <dsp:nvSpPr>
        <dsp:cNvPr id="0" name=""/>
        <dsp:cNvSpPr/>
      </dsp:nvSpPr>
      <dsp:spPr>
        <a:xfrm>
          <a:off x="1952889" y="2989524"/>
          <a:ext cx="1662037" cy="7650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Jefe(a) de Uso de </a:t>
          </a: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Suelo</a:t>
          </a:r>
          <a:endParaRPr lang="es-ES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952889" y="2989524"/>
        <a:ext cx="1662037" cy="765063"/>
      </dsp:txXfrm>
    </dsp:sp>
    <dsp:sp modelId="{38BFAA12-BBC2-45E3-B3AE-F84203994282}">
      <dsp:nvSpPr>
        <dsp:cNvPr id="0" name=""/>
        <dsp:cNvSpPr/>
      </dsp:nvSpPr>
      <dsp:spPr>
        <a:xfrm>
          <a:off x="3906274" y="2989524"/>
          <a:ext cx="1662037" cy="7650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Verificadores(as) </a:t>
          </a:r>
          <a:r>
            <a:rPr lang="es-ES" sz="12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Legales</a:t>
          </a:r>
          <a:endParaRPr lang="es-ES" sz="1200" b="0" kern="12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06274" y="2989524"/>
        <a:ext cx="1662037" cy="765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D853D-F46D-4F90-8218-17861B5E0190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4E280-EEC6-4561-B891-EC3818E45C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862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5F22-F80D-4C0B-BC6F-DB2B5649D284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327F5-749C-42E2-8C0A-405277C7F4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59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1173926" y="471181"/>
            <a:ext cx="1287887" cy="775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6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73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88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2261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232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700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584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55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1428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943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724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7598535" y="274638"/>
            <a:ext cx="1287887" cy="775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535" y="174393"/>
            <a:ext cx="1152000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2972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210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455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42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11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362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6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304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71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78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43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pPr/>
              <a:t>01/04/2025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7023278" y="321515"/>
            <a:ext cx="1702158" cy="775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3531"/>
            <a:ext cx="2162375" cy="869205"/>
          </a:xfrm>
          <a:prstGeom prst="rect">
            <a:avLst/>
          </a:prstGeom>
        </p:spPr>
      </p:pic>
      <p:grpSp>
        <p:nvGrpSpPr>
          <p:cNvPr id="12" name="Grupo"/>
          <p:cNvGrpSpPr/>
          <p:nvPr userDrawn="1"/>
        </p:nvGrpSpPr>
        <p:grpSpPr>
          <a:xfrm rot="5400000">
            <a:off x="5516999" y="3231000"/>
            <a:ext cx="6858000" cy="396000"/>
            <a:chOff x="0" y="0"/>
            <a:chExt cx="4765901" cy="516289"/>
          </a:xfrm>
        </p:grpSpPr>
        <p:sp>
          <p:nvSpPr>
            <p:cNvPr id="13" name="Cuadrado"/>
            <p:cNvSpPr/>
            <p:nvPr/>
          </p:nvSpPr>
          <p:spPr>
            <a:xfrm>
              <a:off x="0" y="0"/>
              <a:ext cx="522657" cy="516290"/>
            </a:xfrm>
            <a:prstGeom prst="rect">
              <a:avLst/>
            </a:prstGeom>
            <a:solidFill>
              <a:srgbClr val="CA1F3D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  <p:sp>
          <p:nvSpPr>
            <p:cNvPr id="14" name="Rectángulo"/>
            <p:cNvSpPr/>
            <p:nvPr/>
          </p:nvSpPr>
          <p:spPr>
            <a:xfrm>
              <a:off x="515542" y="0"/>
              <a:ext cx="1960873" cy="516290"/>
            </a:xfrm>
            <a:prstGeom prst="rect">
              <a:avLst/>
            </a:prstGeom>
            <a:solidFill>
              <a:srgbClr val="0A1D7A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  <p:sp>
          <p:nvSpPr>
            <p:cNvPr id="15" name="Rectángulo"/>
            <p:cNvSpPr/>
            <p:nvPr/>
          </p:nvSpPr>
          <p:spPr>
            <a:xfrm>
              <a:off x="2476149" y="0"/>
              <a:ext cx="2289753" cy="516290"/>
            </a:xfrm>
            <a:prstGeom prst="rect">
              <a:avLst/>
            </a:prstGeom>
            <a:solidFill>
              <a:srgbClr val="8FBAE5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5297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8D9C-09C4-4F7B-841C-483C9C75ABE7}" type="datetimeFigureOut">
              <a:rPr lang="es-MX" smtClean="0"/>
              <a:t>01/04/2025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DE581-F11A-4829-9C0B-961BB4359EFB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upo"/>
          <p:cNvGrpSpPr/>
          <p:nvPr userDrawn="1"/>
        </p:nvGrpSpPr>
        <p:grpSpPr>
          <a:xfrm rot="5400000">
            <a:off x="-3359428" y="3354572"/>
            <a:ext cx="6862855" cy="144000"/>
            <a:chOff x="0" y="0"/>
            <a:chExt cx="4765901" cy="516289"/>
          </a:xfrm>
        </p:grpSpPr>
        <p:sp>
          <p:nvSpPr>
            <p:cNvPr id="11" name="Cuadrado"/>
            <p:cNvSpPr/>
            <p:nvPr/>
          </p:nvSpPr>
          <p:spPr>
            <a:xfrm>
              <a:off x="0" y="0"/>
              <a:ext cx="522657" cy="516290"/>
            </a:xfrm>
            <a:prstGeom prst="rect">
              <a:avLst/>
            </a:prstGeom>
            <a:solidFill>
              <a:srgbClr val="CA1F3D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  <p:sp>
          <p:nvSpPr>
            <p:cNvPr id="12" name="Rectángulo"/>
            <p:cNvSpPr/>
            <p:nvPr/>
          </p:nvSpPr>
          <p:spPr>
            <a:xfrm>
              <a:off x="515542" y="0"/>
              <a:ext cx="1960873" cy="516290"/>
            </a:xfrm>
            <a:prstGeom prst="rect">
              <a:avLst/>
            </a:prstGeom>
            <a:solidFill>
              <a:srgbClr val="0A1D7A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  <p:sp>
          <p:nvSpPr>
            <p:cNvPr id="13" name="Rectángulo"/>
            <p:cNvSpPr/>
            <p:nvPr/>
          </p:nvSpPr>
          <p:spPr>
            <a:xfrm>
              <a:off x="2476149" y="0"/>
              <a:ext cx="2289753" cy="516290"/>
            </a:xfrm>
            <a:prstGeom prst="rect">
              <a:avLst/>
            </a:prstGeom>
            <a:solidFill>
              <a:srgbClr val="8FBAE5"/>
            </a:solid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ctr">
              <a:noAutofit/>
            </a:bodyPr>
            <a:lstStyle/>
            <a:p>
              <a:endParaRPr/>
            </a:p>
          </p:txBody>
        </p:sp>
      </p:grp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83531"/>
            <a:ext cx="2162375" cy="86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7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634936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Secretaría de Desarrollo Urbano Sostenible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865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640391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de Proyectos Técnicos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38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4"/>
          <p:cNvSpPr txBox="1"/>
          <p:nvPr/>
        </p:nvSpPr>
        <p:spPr>
          <a:xfrm>
            <a:off x="185332" y="129874"/>
            <a:ext cx="6685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kern="1400" spc="-150" dirty="0" smtClean="0">
                <a:solidFill>
                  <a:srgbClr val="0A1D7A"/>
                </a:solidFill>
                <a:effectLst/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Proyectos Técnicos</a:t>
            </a:r>
            <a:endParaRPr lang="es-ES" sz="3200" dirty="0">
              <a:solidFill>
                <a:srgbClr val="0A1D7A"/>
              </a:solidFill>
              <a:latin typeface="Gabarito" pitchFamily="2" charset="0"/>
            </a:endParaRPr>
          </a:p>
        </p:txBody>
      </p:sp>
      <p:graphicFrame>
        <p:nvGraphicFramePr>
          <p:cNvPr id="5" name="1 Diagrama"/>
          <p:cNvGraphicFramePr/>
          <p:nvPr>
            <p:extLst>
              <p:ext uri="{D42A27DB-BD31-4B8C-83A1-F6EECF244321}">
                <p14:modId xmlns:p14="http://schemas.microsoft.com/office/powerpoint/2010/main" val="161479108"/>
              </p:ext>
            </p:extLst>
          </p:nvPr>
        </p:nvGraphicFramePr>
        <p:xfrm>
          <a:off x="345948" y="1549282"/>
          <a:ext cx="8620634" cy="4878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97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" y="2648585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para un Desarrollo Compacto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629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028845890"/>
              </p:ext>
            </p:extLst>
          </p:nvPr>
        </p:nvGraphicFramePr>
        <p:xfrm>
          <a:off x="376016" y="1262741"/>
          <a:ext cx="8537248" cy="5283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un Desarrollo Compacto</a:t>
            </a:r>
          </a:p>
        </p:txBody>
      </p:sp>
    </p:spTree>
    <p:extLst>
      <p:ext uri="{BB962C8B-B14F-4D97-AF65-F5344CB8AC3E}">
        <p14:creationId xmlns:p14="http://schemas.microsoft.com/office/powerpoint/2010/main" val="103737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6653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un Desarrollo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Compacto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Área de Ventanilla</a:t>
            </a:r>
            <a:endParaRPr lang="es-MX" sz="28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  <p:graphicFrame>
        <p:nvGraphicFramePr>
          <p:cNvPr id="4" name="1 Diagrama"/>
          <p:cNvGraphicFramePr/>
          <p:nvPr>
            <p:extLst>
              <p:ext uri="{D42A27DB-BD31-4B8C-83A1-F6EECF244321}">
                <p14:modId xmlns:p14="http://schemas.microsoft.com/office/powerpoint/2010/main" val="2786804795"/>
              </p:ext>
            </p:extLst>
          </p:nvPr>
        </p:nvGraphicFramePr>
        <p:xfrm>
          <a:off x="2825255" y="1420498"/>
          <a:ext cx="3778744" cy="4917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46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Diagrama"/>
          <p:cNvGraphicFramePr/>
          <p:nvPr>
            <p:extLst>
              <p:ext uri="{D42A27DB-BD31-4B8C-83A1-F6EECF244321}">
                <p14:modId xmlns:p14="http://schemas.microsoft.com/office/powerpoint/2010/main" val="3400493901"/>
              </p:ext>
            </p:extLst>
          </p:nvPr>
        </p:nvGraphicFramePr>
        <p:xfrm>
          <a:off x="1378210" y="1515558"/>
          <a:ext cx="5571230" cy="5342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87399" y="129874"/>
            <a:ext cx="6653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un Desarrollo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Compacto</a:t>
            </a:r>
          </a:p>
          <a:p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Comercio Multifamiliar</a:t>
            </a:r>
          </a:p>
        </p:txBody>
      </p:sp>
    </p:spTree>
    <p:extLst>
      <p:ext uri="{BB962C8B-B14F-4D97-AF65-F5344CB8AC3E}">
        <p14:creationId xmlns:p14="http://schemas.microsoft.com/office/powerpoint/2010/main" val="40334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Diagrama"/>
          <p:cNvGraphicFramePr/>
          <p:nvPr>
            <p:extLst>
              <p:ext uri="{D42A27DB-BD31-4B8C-83A1-F6EECF244321}">
                <p14:modId xmlns:p14="http://schemas.microsoft.com/office/powerpoint/2010/main" val="3026990595"/>
              </p:ext>
            </p:extLst>
          </p:nvPr>
        </p:nvGraphicFramePr>
        <p:xfrm>
          <a:off x="3184150" y="1858458"/>
          <a:ext cx="2999808" cy="4524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87399" y="129874"/>
            <a:ext cx="6653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un Desarrollo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Compacto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Industria y Multifamiliar</a:t>
            </a:r>
            <a:endParaRPr lang="es-MX" sz="28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374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6653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un Desarrollo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Compacto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</a:t>
            </a:r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de Casa Habitación Unifamiliar y </a:t>
            </a:r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Trámites </a:t>
            </a:r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Menores</a:t>
            </a:r>
          </a:p>
        </p:txBody>
      </p:sp>
      <p:graphicFrame>
        <p:nvGraphicFramePr>
          <p:cNvPr id="5" name="1 Diagrama"/>
          <p:cNvGraphicFramePr/>
          <p:nvPr>
            <p:extLst>
              <p:ext uri="{D42A27DB-BD31-4B8C-83A1-F6EECF244321}">
                <p14:modId xmlns:p14="http://schemas.microsoft.com/office/powerpoint/2010/main" val="3005901958"/>
              </p:ext>
            </p:extLst>
          </p:nvPr>
        </p:nvGraphicFramePr>
        <p:xfrm>
          <a:off x="2404585" y="2484532"/>
          <a:ext cx="4548190" cy="362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325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258248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General </a:t>
            </a: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de Movilidad </a:t>
            </a:r>
            <a:r>
              <a:rPr lang="es-ES_tradnl" sz="5400" b="1" spc="-150" dirty="0">
                <a:solidFill>
                  <a:srgbClr val="0A1D7A"/>
                </a:solidFill>
                <a:latin typeface="Gabarito" pitchFamily="2" charset="0"/>
                <a:cs typeface="Arial"/>
              </a:rPr>
              <a:t>y Espacio Público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66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299506207"/>
              </p:ext>
            </p:extLst>
          </p:nvPr>
        </p:nvGraphicFramePr>
        <p:xfrm>
          <a:off x="964276" y="1157410"/>
          <a:ext cx="7539644" cy="5469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76008" y="144056"/>
            <a:ext cx="669061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MX" sz="3200" dirty="0">
                <a:solidFill>
                  <a:srgbClr val="0A1D7A"/>
                </a:solidFill>
                <a:latin typeface="Gabarito" pitchFamily="2" charset="0"/>
              </a:rPr>
              <a:t>Dirección General de Movilidad y Espacio Público</a:t>
            </a:r>
          </a:p>
        </p:txBody>
      </p:sp>
    </p:spTree>
    <p:extLst>
      <p:ext uri="{BB962C8B-B14F-4D97-AF65-F5344CB8AC3E}">
        <p14:creationId xmlns:p14="http://schemas.microsoft.com/office/powerpoint/2010/main" val="266243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7435" y="131935"/>
            <a:ext cx="6890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Secretaría de Desarrollo Urbano Sostenible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697763483"/>
              </p:ext>
            </p:extLst>
          </p:nvPr>
        </p:nvGraphicFramePr>
        <p:xfrm>
          <a:off x="494840" y="1228118"/>
          <a:ext cx="8280920" cy="5455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389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Diagrama"/>
          <p:cNvGraphicFramePr/>
          <p:nvPr>
            <p:extLst>
              <p:ext uri="{D42A27DB-BD31-4B8C-83A1-F6EECF244321}">
                <p14:modId xmlns:p14="http://schemas.microsoft.com/office/powerpoint/2010/main" val="3920238065"/>
              </p:ext>
            </p:extLst>
          </p:nvPr>
        </p:nvGraphicFramePr>
        <p:xfrm>
          <a:off x="2556351" y="1885754"/>
          <a:ext cx="4349414" cy="4524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87399" y="129874"/>
            <a:ext cx="665376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General de Movilidad y Espacio Público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Jefatura de Servicios Generales</a:t>
            </a:r>
            <a:endParaRPr kumimoji="0" lang="es-MX" sz="2800" b="1" i="0" u="none" strike="noStrike" kern="1400" cap="none" spc="-150" normalizeH="0" baseline="0" noProof="0" dirty="0">
              <a:ln>
                <a:noFill/>
              </a:ln>
              <a:solidFill>
                <a:srgbClr val="0A1D7A"/>
              </a:solidFill>
              <a:effectLst/>
              <a:uLnTx/>
              <a:uFillTx/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9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Diagrama"/>
          <p:cNvGraphicFramePr/>
          <p:nvPr>
            <p:extLst>
              <p:ext uri="{D42A27DB-BD31-4B8C-83A1-F6EECF244321}">
                <p14:modId xmlns:p14="http://schemas.microsoft.com/office/powerpoint/2010/main" val="2596999508"/>
              </p:ext>
            </p:extLst>
          </p:nvPr>
        </p:nvGraphicFramePr>
        <p:xfrm>
          <a:off x="2776451" y="2053244"/>
          <a:ext cx="4129314" cy="4356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87399" y="129874"/>
            <a:ext cx="665376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General de Movilidad y Espacio Público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Jefatura de Normatividad</a:t>
            </a:r>
            <a:endParaRPr kumimoji="0" lang="es-MX" sz="2800" b="1" i="0" u="none" strike="noStrike" kern="1400" cap="none" spc="-150" normalizeH="0" baseline="0" noProof="0" dirty="0">
              <a:ln>
                <a:noFill/>
              </a:ln>
              <a:solidFill>
                <a:srgbClr val="0A1D7A"/>
              </a:solidFill>
              <a:effectLst/>
              <a:uLnTx/>
              <a:uFillTx/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432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640389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para una Movilidad Sostenible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487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82272723"/>
              </p:ext>
            </p:extLst>
          </p:nvPr>
        </p:nvGraphicFramePr>
        <p:xfrm>
          <a:off x="187399" y="1214035"/>
          <a:ext cx="8956601" cy="5650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una Movilidad Sostenible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700521" y="1534706"/>
            <a:ext cx="1686559" cy="771067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200" kern="1200" dirty="0"/>
          </a:p>
        </p:txBody>
      </p:sp>
    </p:spTree>
    <p:extLst>
      <p:ext uri="{BB962C8B-B14F-4D97-AF65-F5344CB8AC3E}">
        <p14:creationId xmlns:p14="http://schemas.microsoft.com/office/powerpoint/2010/main" val="216754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Diagrama"/>
          <p:cNvGraphicFramePr/>
          <p:nvPr>
            <p:extLst>
              <p:ext uri="{D42A27DB-BD31-4B8C-83A1-F6EECF244321}">
                <p14:modId xmlns:p14="http://schemas.microsoft.com/office/powerpoint/2010/main" val="3409415239"/>
              </p:ext>
            </p:extLst>
          </p:nvPr>
        </p:nvGraphicFramePr>
        <p:xfrm>
          <a:off x="3184150" y="1831162"/>
          <a:ext cx="2999808" cy="4524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87399" y="129874"/>
            <a:ext cx="70732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una Movilidad Sostenible</a:t>
            </a:r>
          </a:p>
          <a:p>
            <a:pPr lvl="0"/>
            <a:r>
              <a:rPr kumimoji="0" lang="es-MX" sz="2800" b="1" i="0" u="none" strike="noStrike" kern="1400" cap="none" spc="-150" normalizeH="0" baseline="0" noProof="0" dirty="0" smtClean="0">
                <a:ln>
                  <a:noFill/>
                </a:ln>
                <a:solidFill>
                  <a:srgbClr val="0A1D7A"/>
                </a:solidFill>
                <a:effectLst/>
                <a:uLnTx/>
                <a:uFillTx/>
                <a:latin typeface="Gabarito" pitchFamily="2" charset="0"/>
                <a:ea typeface="MS Gothic" panose="020B0609070205080204" pitchFamily="49" charset="-128"/>
                <a:cs typeface="Arial"/>
              </a:rPr>
              <a:t>Jefatura </a:t>
            </a:r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de Espacios Incluyentes</a:t>
            </a:r>
          </a:p>
        </p:txBody>
      </p:sp>
    </p:spTree>
    <p:extLst>
      <p:ext uri="{BB962C8B-B14F-4D97-AF65-F5344CB8AC3E}">
        <p14:creationId xmlns:p14="http://schemas.microsoft.com/office/powerpoint/2010/main" val="2671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640389"/>
            <a:ext cx="8584442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de Seguridad Vial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050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055791769"/>
              </p:ext>
            </p:extLst>
          </p:nvPr>
        </p:nvGraphicFramePr>
        <p:xfrm>
          <a:off x="504967" y="1331781"/>
          <a:ext cx="8284191" cy="5041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Vial</a:t>
            </a:r>
          </a:p>
        </p:txBody>
      </p:sp>
    </p:spTree>
    <p:extLst>
      <p:ext uri="{BB962C8B-B14F-4D97-AF65-F5344CB8AC3E}">
        <p14:creationId xmlns:p14="http://schemas.microsoft.com/office/powerpoint/2010/main" val="24053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50577864"/>
              </p:ext>
            </p:extLst>
          </p:nvPr>
        </p:nvGraphicFramePr>
        <p:xfrm>
          <a:off x="1651386" y="1464281"/>
          <a:ext cx="6005015" cy="5144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87399" y="129874"/>
            <a:ext cx="6653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Dispositivos para el Control de Tránsito</a:t>
            </a:r>
          </a:p>
        </p:txBody>
      </p:sp>
    </p:spTree>
    <p:extLst>
      <p:ext uri="{BB962C8B-B14F-4D97-AF65-F5344CB8AC3E}">
        <p14:creationId xmlns:p14="http://schemas.microsoft.com/office/powerpoint/2010/main" val="15935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6653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Jefatura </a:t>
            </a:r>
            <a:r>
              <a:rPr lang="es-ES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de </a:t>
            </a:r>
            <a:r>
              <a:rPr lang="es-ES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Instalación y Mantenimiento de Dispositivos para el Control del Tránsito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842221938"/>
              </p:ext>
            </p:extLst>
          </p:nvPr>
        </p:nvGraphicFramePr>
        <p:xfrm>
          <a:off x="2558146" y="1917637"/>
          <a:ext cx="416424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85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877331282"/>
              </p:ext>
            </p:extLst>
          </p:nvPr>
        </p:nvGraphicFramePr>
        <p:xfrm>
          <a:off x="2591397" y="1715887"/>
          <a:ext cx="416424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Dispositivos para el Control de Tránsito</a:t>
            </a:r>
          </a:p>
        </p:txBody>
      </p:sp>
    </p:spTree>
    <p:extLst>
      <p:ext uri="{BB962C8B-B14F-4D97-AF65-F5344CB8AC3E}">
        <p14:creationId xmlns:p14="http://schemas.microsoft.com/office/powerpoint/2010/main" val="13900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" y="2675056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Oficina de la </a:t>
            </a:r>
            <a:r>
              <a:rPr lang="es-MX" sz="5400" b="1" spc="-150" dirty="0">
                <a:solidFill>
                  <a:srgbClr val="0A1D7A"/>
                </a:solidFill>
                <a:latin typeface="Gabarito" pitchFamily="2" charset="0"/>
                <a:cs typeface="Arial"/>
              </a:rPr>
              <a:t>Secretaría de Desarrollo Urbano Sostenible</a:t>
            </a:r>
          </a:p>
        </p:txBody>
      </p:sp>
    </p:spTree>
    <p:extLst>
      <p:ext uri="{BB962C8B-B14F-4D97-AF65-F5344CB8AC3E}">
        <p14:creationId xmlns:p14="http://schemas.microsoft.com/office/powerpoint/2010/main" val="344366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822561995"/>
              </p:ext>
            </p:extLst>
          </p:nvPr>
        </p:nvGraphicFramePr>
        <p:xfrm>
          <a:off x="906617" y="1528545"/>
          <a:ext cx="7514053" cy="50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Dispositivos para el Control de Tránsito</a:t>
            </a:r>
          </a:p>
        </p:txBody>
      </p:sp>
    </p:spTree>
    <p:extLst>
      <p:ext uri="{BB962C8B-B14F-4D97-AF65-F5344CB8AC3E}">
        <p14:creationId xmlns:p14="http://schemas.microsoft.com/office/powerpoint/2010/main" val="364045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6653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Jefatura de Gestión de Dispositivos de Control de </a:t>
            </a:r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Transito</a:t>
            </a:r>
            <a:endParaRPr lang="es-MX" sz="28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820852118"/>
              </p:ext>
            </p:extLst>
          </p:nvPr>
        </p:nvGraphicFramePr>
        <p:xfrm>
          <a:off x="2558146" y="1917637"/>
          <a:ext cx="416424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138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379813184"/>
              </p:ext>
            </p:extLst>
          </p:nvPr>
        </p:nvGraphicFramePr>
        <p:xfrm>
          <a:off x="1258825" y="1093681"/>
          <a:ext cx="662635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Dispositivos para el Control de Tránsito</a:t>
            </a:r>
          </a:p>
        </p:txBody>
      </p:sp>
    </p:spTree>
    <p:extLst>
      <p:ext uri="{BB962C8B-B14F-4D97-AF65-F5344CB8AC3E}">
        <p14:creationId xmlns:p14="http://schemas.microsoft.com/office/powerpoint/2010/main" val="42099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484338316"/>
              </p:ext>
            </p:extLst>
          </p:nvPr>
        </p:nvGraphicFramePr>
        <p:xfrm>
          <a:off x="2097605" y="1862247"/>
          <a:ext cx="5112567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Dispositivos para el Control de Tránsito</a:t>
            </a:r>
          </a:p>
        </p:txBody>
      </p:sp>
    </p:spTree>
    <p:extLst>
      <p:ext uri="{BB962C8B-B14F-4D97-AF65-F5344CB8AC3E}">
        <p14:creationId xmlns:p14="http://schemas.microsoft.com/office/powerpoint/2010/main" val="284604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843651740"/>
              </p:ext>
            </p:extLst>
          </p:nvPr>
        </p:nvGraphicFramePr>
        <p:xfrm>
          <a:off x="2642436" y="1801504"/>
          <a:ext cx="4050196" cy="446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87399" y="129874"/>
            <a:ext cx="6653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</a:t>
            </a:r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Estudios de Movilidad</a:t>
            </a:r>
            <a:endParaRPr lang="es-MX" sz="28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57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30111167"/>
              </p:ext>
            </p:extLst>
          </p:nvPr>
        </p:nvGraphicFramePr>
        <p:xfrm>
          <a:off x="162096" y="943555"/>
          <a:ext cx="8928992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Seguridad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Vial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Jefatura de Estadísticas de Seguridad Vial</a:t>
            </a:r>
            <a:endParaRPr lang="es-MX" sz="28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774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626742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General para un Desarrollo Verde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92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65773113"/>
              </p:ext>
            </p:extLst>
          </p:nvPr>
        </p:nvGraphicFramePr>
        <p:xfrm>
          <a:off x="581890" y="1807721"/>
          <a:ext cx="8443245" cy="4485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General para un Desarrollo Verde</a:t>
            </a:r>
          </a:p>
        </p:txBody>
      </p:sp>
    </p:spTree>
    <p:extLst>
      <p:ext uri="{BB962C8B-B14F-4D97-AF65-F5344CB8AC3E}">
        <p14:creationId xmlns:p14="http://schemas.microsoft.com/office/powerpoint/2010/main" val="249251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640389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de Atención al Cambio Climático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592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297581464"/>
              </p:ext>
            </p:extLst>
          </p:nvPr>
        </p:nvGraphicFramePr>
        <p:xfrm>
          <a:off x="187399" y="1179796"/>
          <a:ext cx="8956602" cy="5661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Atención al Cambio Climático</a:t>
            </a:r>
          </a:p>
        </p:txBody>
      </p:sp>
    </p:spTree>
    <p:extLst>
      <p:ext uri="{BB962C8B-B14F-4D97-AF65-F5344CB8AC3E}">
        <p14:creationId xmlns:p14="http://schemas.microsoft.com/office/powerpoint/2010/main" val="183318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87393" y="142070"/>
            <a:ext cx="7386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Oficina de la Secretaría de Desarrollo Urbano Sostenible</a:t>
            </a:r>
          </a:p>
        </p:txBody>
      </p:sp>
      <p:graphicFrame>
        <p:nvGraphicFramePr>
          <p:cNvPr id="6" name="1 Diagrama"/>
          <p:cNvGraphicFramePr/>
          <p:nvPr>
            <p:extLst>
              <p:ext uri="{D42A27DB-BD31-4B8C-83A1-F6EECF244321}">
                <p14:modId xmlns:p14="http://schemas.microsoft.com/office/powerpoint/2010/main" val="424322143"/>
              </p:ext>
            </p:extLst>
          </p:nvPr>
        </p:nvGraphicFramePr>
        <p:xfrm>
          <a:off x="707366" y="1535501"/>
          <a:ext cx="7763774" cy="5098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792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706741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Atención al Cambio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Climático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</a:t>
            </a:r>
            <a:r>
              <a:rPr lang="es-MX" sz="28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Intervención Urbana Sostenible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506688683"/>
              </p:ext>
            </p:extLst>
          </p:nvPr>
        </p:nvGraphicFramePr>
        <p:xfrm>
          <a:off x="1501255" y="2388363"/>
          <a:ext cx="6332561" cy="3739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37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665376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Atención al Cambio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Climático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Área de Sustentabilidad Urbana</a:t>
            </a:r>
            <a:endParaRPr lang="es-MX" sz="28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29320559"/>
              </p:ext>
            </p:extLst>
          </p:nvPr>
        </p:nvGraphicFramePr>
        <p:xfrm>
          <a:off x="982639" y="2224588"/>
          <a:ext cx="7246961" cy="3739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08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640389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para una </a:t>
            </a:r>
            <a:b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</a:b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Ciudad Verde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74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133699555"/>
              </p:ext>
            </p:extLst>
          </p:nvPr>
        </p:nvGraphicFramePr>
        <p:xfrm>
          <a:off x="1484160" y="1214652"/>
          <a:ext cx="6373505" cy="537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una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Ciudad </a:t>
            </a:r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Verde</a:t>
            </a:r>
          </a:p>
        </p:txBody>
      </p:sp>
    </p:spTree>
    <p:extLst>
      <p:ext uri="{BB962C8B-B14F-4D97-AF65-F5344CB8AC3E}">
        <p14:creationId xmlns:p14="http://schemas.microsoft.com/office/powerpoint/2010/main" val="39850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640389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de Eficiencia Energética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523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072111168"/>
              </p:ext>
            </p:extLst>
          </p:nvPr>
        </p:nvGraphicFramePr>
        <p:xfrm>
          <a:off x="1050878" y="1397531"/>
          <a:ext cx="7260609" cy="4962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Eficiencia Energética</a:t>
            </a:r>
          </a:p>
        </p:txBody>
      </p:sp>
    </p:spTree>
    <p:extLst>
      <p:ext uri="{BB962C8B-B14F-4D97-AF65-F5344CB8AC3E}">
        <p14:creationId xmlns:p14="http://schemas.microsoft.com/office/powerpoint/2010/main" val="344140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046099188"/>
              </p:ext>
            </p:extLst>
          </p:nvPr>
        </p:nvGraphicFramePr>
        <p:xfrm>
          <a:off x="2292818" y="2137008"/>
          <a:ext cx="4763071" cy="3622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7399" y="129874"/>
            <a:ext cx="6653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Eficiencia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Energética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de Contaminación Visual</a:t>
            </a:r>
            <a:endParaRPr lang="es-MX" sz="28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29860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" y="2626746"/>
            <a:ext cx="858444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de Enlace Municipal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754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6653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Enlace Municipal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830189942"/>
              </p:ext>
            </p:extLst>
          </p:nvPr>
        </p:nvGraphicFramePr>
        <p:xfrm>
          <a:off x="285750" y="1017652"/>
          <a:ext cx="8766810" cy="5840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03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6653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Enlace Municipal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07662908"/>
              </p:ext>
            </p:extLst>
          </p:nvPr>
        </p:nvGraphicFramePr>
        <p:xfrm>
          <a:off x="940040" y="1555845"/>
          <a:ext cx="7421450" cy="4555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081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1 Diagrama"/>
          <p:cNvGraphicFramePr/>
          <p:nvPr>
            <p:extLst>
              <p:ext uri="{D42A27DB-BD31-4B8C-83A1-F6EECF244321}">
                <p14:modId xmlns:p14="http://schemas.microsoft.com/office/powerpoint/2010/main" val="3786921553"/>
              </p:ext>
            </p:extLst>
          </p:nvPr>
        </p:nvGraphicFramePr>
        <p:xfrm>
          <a:off x="682203" y="1910708"/>
          <a:ext cx="7888778" cy="464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3831" y="138465"/>
            <a:ext cx="73864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Oficina de la Secretaría de Desarrollo Urbano Sostenible</a:t>
            </a:r>
          </a:p>
          <a:p>
            <a:r>
              <a:rPr lang="es-ES" sz="24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Coordinación Jurídica</a:t>
            </a:r>
            <a:endParaRPr lang="es-ES" sz="24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18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7399" y="129874"/>
            <a:ext cx="6653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de Enlace </a:t>
            </a:r>
            <a:r>
              <a:rPr lang="es-MX" sz="32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Municipal</a:t>
            </a:r>
          </a:p>
          <a:p>
            <a:r>
              <a:rPr lang="es-MX" sz="2800" b="1" kern="1400" spc="-150" dirty="0" smtClean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Área Administrativa</a:t>
            </a:r>
            <a:endParaRPr lang="es-MX" sz="2800" b="1" kern="1400" spc="-150" dirty="0">
              <a:solidFill>
                <a:srgbClr val="0A1D7A"/>
              </a:solidFill>
              <a:latin typeface="Gabarito" pitchFamily="2" charset="0"/>
              <a:ea typeface="MS Gothic" panose="020B0609070205080204" pitchFamily="49" charset="-128"/>
              <a:cs typeface="Arial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32557672"/>
              </p:ext>
            </p:extLst>
          </p:nvPr>
        </p:nvGraphicFramePr>
        <p:xfrm>
          <a:off x="515388" y="1438101"/>
          <a:ext cx="8420793" cy="5411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2258253"/>
            <a:ext cx="8584442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General para un Desarrollo Integrado, Compacto y Eficiente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496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85332" y="129874"/>
            <a:ext cx="6447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General para un Desarrollo Integrado, Compacto y Eficiente</a:t>
            </a:r>
          </a:p>
        </p:txBody>
      </p:sp>
      <p:graphicFrame>
        <p:nvGraphicFramePr>
          <p:cNvPr id="6" name="1 Diagrama"/>
          <p:cNvGraphicFramePr/>
          <p:nvPr>
            <p:extLst>
              <p:ext uri="{D42A27DB-BD31-4B8C-83A1-F6EECF244321}">
                <p14:modId xmlns:p14="http://schemas.microsoft.com/office/powerpoint/2010/main" val="2471056019"/>
              </p:ext>
            </p:extLst>
          </p:nvPr>
        </p:nvGraphicFramePr>
        <p:xfrm>
          <a:off x="1550978" y="1314451"/>
          <a:ext cx="6255928" cy="514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32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1903409"/>
            <a:ext cx="8584442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rgbClr val="0A1D7A"/>
                </a:solidFill>
                <a:latin typeface="Gabarito" pitchFamily="2" charset="0"/>
                <a:cs typeface="Arial"/>
              </a:rPr>
              <a:t>Dirección para la Integración de Distritos, Sub-centros y Nuevos Desarrollos</a:t>
            </a:r>
            <a:endParaRPr lang="es-ES" sz="5400" b="1" spc="-150" dirty="0">
              <a:solidFill>
                <a:srgbClr val="0A1D7A"/>
              </a:solidFill>
              <a:latin typeface="Gabarito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4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5332" y="129874"/>
            <a:ext cx="6447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kern="1400" spc="-150" dirty="0">
                <a:solidFill>
                  <a:srgbClr val="0A1D7A"/>
                </a:solidFill>
                <a:latin typeface="Gabarito" pitchFamily="2" charset="0"/>
                <a:ea typeface="MS Gothic" panose="020B0609070205080204" pitchFamily="49" charset="-128"/>
                <a:cs typeface="Arial"/>
              </a:rPr>
              <a:t>Dirección para la Integración de Distritos, Sub-centros y Nuevos Desarrollos</a:t>
            </a:r>
          </a:p>
        </p:txBody>
      </p:sp>
      <p:graphicFrame>
        <p:nvGraphicFramePr>
          <p:cNvPr id="3" name="1 Diagrama"/>
          <p:cNvGraphicFramePr/>
          <p:nvPr>
            <p:extLst>
              <p:ext uri="{D42A27DB-BD31-4B8C-83A1-F6EECF244321}">
                <p14:modId xmlns:p14="http://schemas.microsoft.com/office/powerpoint/2010/main" val="2995676907"/>
              </p:ext>
            </p:extLst>
          </p:nvPr>
        </p:nvGraphicFramePr>
        <p:xfrm>
          <a:off x="1410052" y="1489495"/>
          <a:ext cx="6417891" cy="5218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057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16648</TotalTime>
  <Words>1334</Words>
  <Application>Microsoft Office PowerPoint</Application>
  <PresentationFormat>Presentación en pantalla (4:3)</PresentationFormat>
  <Paragraphs>296</Paragraphs>
  <Slides>50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50</vt:i4>
      </vt:variant>
    </vt:vector>
  </HeadingPairs>
  <TitlesOfParts>
    <vt:vector size="57" baseType="lpstr">
      <vt:lpstr>MS Gothic</vt:lpstr>
      <vt:lpstr>Arial</vt:lpstr>
      <vt:lpstr>Calibri</vt:lpstr>
      <vt:lpstr>Calibri Light</vt:lpstr>
      <vt:lpstr>Gabarito</vt:lpstr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Angela Daniela Saucedo Rodriguez</cp:lastModifiedBy>
  <cp:revision>937</cp:revision>
  <cp:lastPrinted>2022-03-28T21:37:21Z</cp:lastPrinted>
  <dcterms:created xsi:type="dcterms:W3CDTF">2015-12-30T00:24:58Z</dcterms:created>
  <dcterms:modified xsi:type="dcterms:W3CDTF">2025-04-01T18:20:25Z</dcterms:modified>
</cp:coreProperties>
</file>