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59" r:id="rId3"/>
  </p:sldIdLst>
  <p:sldSz cx="9144000" cy="6858000" type="screen4x3"/>
  <p:notesSz cx="7019925" cy="93059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69C64-F6C0-4941-8D61-40AE52A07A0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578C5-4F2A-456B-BD57-F7A8F61EC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92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18487-2594-4252-A9F3-EEC83258C298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ECB93-260A-43BA-943B-32F0796C321F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85938" y="1600200"/>
            <a:ext cx="7072312" cy="4525963"/>
          </a:xfrm>
        </p:spPr>
        <p:txBody>
          <a:bodyPr rtlCol="0">
            <a:normAutofit fontScale="77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3800" b="1" dirty="0" smtClean="0">
                <a:cs typeface="Arial" pitchFamily="34" charset="0"/>
              </a:rPr>
              <a:t>     ¿Sabias que?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3100" b="1" dirty="0"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2800" dirty="0" smtClean="0">
                <a:cs typeface="Arial" pitchFamily="34" charset="0"/>
              </a:rPr>
              <a:t>     La información </a:t>
            </a:r>
            <a:r>
              <a:rPr lang="es-MX" sz="2800" dirty="0">
                <a:cs typeface="Arial" pitchFamily="34" charset="0"/>
              </a:rPr>
              <a:t>contenida en documentos, fotografías, grabaciones, soporte magnético, digital, sonoro, visual, electrónico o cualquier otro elemento técnico </a:t>
            </a:r>
            <a:r>
              <a:rPr lang="es-MX" sz="2800" dirty="0" smtClean="0">
                <a:cs typeface="Arial" pitchFamily="34" charset="0"/>
              </a:rPr>
              <a:t>existente, </a:t>
            </a:r>
            <a:r>
              <a:rPr lang="es-MX" sz="2800" dirty="0">
                <a:cs typeface="Arial" pitchFamily="34" charset="0"/>
              </a:rPr>
              <a:t>que se encuentre en posesión y control de las </a:t>
            </a:r>
            <a:r>
              <a:rPr lang="es-MX" sz="2800" dirty="0" smtClean="0">
                <a:cs typeface="Arial" pitchFamily="34" charset="0"/>
              </a:rPr>
              <a:t>Autoridades Municipales </a:t>
            </a:r>
            <a:r>
              <a:rPr lang="es-MX" sz="2800" dirty="0">
                <a:cs typeface="Arial" pitchFamily="34" charset="0"/>
              </a:rPr>
              <a:t>como resultado del ejercicio de sus atribuciones u </a:t>
            </a:r>
            <a:r>
              <a:rPr lang="es-MX" sz="2800" dirty="0" smtClean="0">
                <a:cs typeface="Arial" pitchFamily="34" charset="0"/>
              </a:rPr>
              <a:t>obligaciones, </a:t>
            </a:r>
            <a:r>
              <a:rPr lang="es-MX" sz="3100" b="1" dirty="0" smtClean="0">
                <a:cs typeface="Arial" pitchFamily="34" charset="0"/>
              </a:rPr>
              <a:t>puede estar a tu alcance….</a:t>
            </a:r>
            <a:endParaRPr lang="es-MX" sz="3000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2600" dirty="0" smtClean="0">
                <a:cs typeface="Arial" pitchFamily="34" charset="0"/>
              </a:rPr>
              <a:t>     Para obtener un formato y poder tener acceso a esta clase de información; pregunta por nuestro módulo en esta</a:t>
            </a:r>
            <a:r>
              <a:rPr lang="es-MX" sz="2600" b="1" dirty="0">
                <a:cs typeface="Arial" pitchFamily="34" charset="0"/>
              </a:rPr>
              <a:t> Línea </a:t>
            </a:r>
            <a:r>
              <a:rPr lang="es-MX" sz="2600" b="1" dirty="0" smtClean="0">
                <a:cs typeface="Arial" pitchFamily="34" charset="0"/>
              </a:rPr>
              <a:t>Directa</a:t>
            </a:r>
            <a:r>
              <a:rPr lang="es-MX" sz="2600" dirty="0" smtClean="0">
                <a:cs typeface="Arial" pitchFamily="34" charset="0"/>
              </a:rPr>
              <a:t>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2600" b="1" dirty="0" smtClean="0"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3300" b="1" dirty="0" smtClean="0">
                <a:cs typeface="Arial" pitchFamily="34" charset="0"/>
              </a:rPr>
              <a:t>Ven te esperamos. </a:t>
            </a:r>
            <a:endParaRPr lang="es-MX" sz="2800" b="1" dirty="0" smtClean="0"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2600" dirty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2600" dirty="0" smtClean="0">
                <a:latin typeface="Arial" pitchFamily="34" charset="0"/>
                <a:cs typeface="Arial" pitchFamily="34" charset="0"/>
              </a:rPr>
              <a:t>Gracias!</a:t>
            </a:r>
            <a:endParaRPr lang="es-MX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1785914" cy="6858000"/>
            <a:chOff x="1" y="-1"/>
            <a:chExt cx="1785917" cy="6858001"/>
          </a:xfrm>
        </p:grpSpPr>
        <p:sp>
          <p:nvSpPr>
            <p:cNvPr id="6" name="Rounded Rectangle 5"/>
            <p:cNvSpPr/>
            <p:nvPr/>
          </p:nvSpPr>
          <p:spPr>
            <a:xfrm rot="16200000">
              <a:off x="-3250405" y="3250405"/>
              <a:ext cx="6858001" cy="357190"/>
            </a:xfrm>
            <a:prstGeom prst="roundRect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sp>
          <p:nvSpPr>
            <p:cNvPr id="8" name="Rounded Rectangle 7"/>
            <p:cNvSpPr/>
            <p:nvPr/>
          </p:nvSpPr>
          <p:spPr>
            <a:xfrm rot="16200000">
              <a:off x="-2750383" y="3393269"/>
              <a:ext cx="6572273" cy="35719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sp>
          <p:nvSpPr>
            <p:cNvPr id="9" name="Rounded Rectangle 8"/>
            <p:cNvSpPr/>
            <p:nvPr/>
          </p:nvSpPr>
          <p:spPr>
            <a:xfrm rot="16200000">
              <a:off x="-2209836" y="3576626"/>
              <a:ext cx="6205558" cy="35719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sp>
          <p:nvSpPr>
            <p:cNvPr id="10" name="Rounded Rectangle 9"/>
            <p:cNvSpPr/>
            <p:nvPr/>
          </p:nvSpPr>
          <p:spPr>
            <a:xfrm rot="16200000">
              <a:off x="-1643094" y="3786178"/>
              <a:ext cx="5786454" cy="35719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sp>
          <p:nvSpPr>
            <p:cNvPr id="11" name="Rounded Rectangle 10"/>
            <p:cNvSpPr/>
            <p:nvPr/>
          </p:nvSpPr>
          <p:spPr>
            <a:xfrm rot="16200000">
              <a:off x="-1107309" y="3964773"/>
              <a:ext cx="5429264" cy="35719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</p:grpSp>
      <p:pic>
        <p:nvPicPr>
          <p:cNvPr id="2052" name="Picture 2" descr="http://www.municipalidadsantacruz.cl/web2.0/images/transparenc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725144"/>
            <a:ext cx="1944216" cy="19442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15" y="64389"/>
            <a:ext cx="203676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 advTm="3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85938" y="1600200"/>
            <a:ext cx="7072312" cy="4525963"/>
          </a:xfrm>
        </p:spPr>
        <p:txBody>
          <a:bodyPr rtlCol="0">
            <a:normAutofit fontScale="77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3800" b="1" dirty="0" smtClean="0">
                <a:cs typeface="Arial" pitchFamily="34" charset="0"/>
              </a:rPr>
              <a:t>     ¿Sabias que?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3100" b="1" dirty="0"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2800" dirty="0" smtClean="0">
                <a:cs typeface="Arial" pitchFamily="34" charset="0"/>
              </a:rPr>
              <a:t>     La información </a:t>
            </a:r>
            <a:r>
              <a:rPr lang="es-MX" sz="2800" dirty="0">
                <a:cs typeface="Arial" pitchFamily="34" charset="0"/>
              </a:rPr>
              <a:t>contenida en documentos, fotografías, grabaciones, soporte magnético, digital, sonoro, visual, electrónico o cualquier otro elemento técnico </a:t>
            </a:r>
            <a:r>
              <a:rPr lang="es-MX" sz="2800" dirty="0" smtClean="0">
                <a:cs typeface="Arial" pitchFamily="34" charset="0"/>
              </a:rPr>
              <a:t>existente, </a:t>
            </a:r>
            <a:r>
              <a:rPr lang="es-MX" sz="2800" dirty="0">
                <a:cs typeface="Arial" pitchFamily="34" charset="0"/>
              </a:rPr>
              <a:t>que se encuentre en posesión y control de las </a:t>
            </a:r>
            <a:r>
              <a:rPr lang="es-MX" sz="2800" dirty="0" smtClean="0">
                <a:cs typeface="Arial" pitchFamily="34" charset="0"/>
              </a:rPr>
              <a:t>Autoridades Municipales </a:t>
            </a:r>
            <a:r>
              <a:rPr lang="es-MX" sz="2800" dirty="0">
                <a:cs typeface="Arial" pitchFamily="34" charset="0"/>
              </a:rPr>
              <a:t>como resultado del ejercicio de sus atribuciones u </a:t>
            </a:r>
            <a:r>
              <a:rPr lang="es-MX" sz="2800" dirty="0" smtClean="0">
                <a:cs typeface="Arial" pitchFamily="34" charset="0"/>
              </a:rPr>
              <a:t>obligaciones, </a:t>
            </a:r>
            <a:r>
              <a:rPr lang="es-MX" sz="3100" b="1" dirty="0" smtClean="0">
                <a:cs typeface="Arial" pitchFamily="34" charset="0"/>
              </a:rPr>
              <a:t>puede estar a tu alcance….</a:t>
            </a:r>
            <a:endParaRPr lang="es-MX" sz="3000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2600" dirty="0" smtClean="0">
                <a:cs typeface="Arial" pitchFamily="34" charset="0"/>
              </a:rPr>
              <a:t>     Para obtener un formato y poder tener acceso a esta clase de información; pregunta por nuestro módulo en esta</a:t>
            </a:r>
            <a:r>
              <a:rPr lang="es-MX" sz="2600" b="1" dirty="0">
                <a:cs typeface="Arial" pitchFamily="34" charset="0"/>
              </a:rPr>
              <a:t> Línea </a:t>
            </a:r>
            <a:r>
              <a:rPr lang="es-MX" sz="2600" b="1" dirty="0" smtClean="0">
                <a:cs typeface="Arial" pitchFamily="34" charset="0"/>
              </a:rPr>
              <a:t>Directa</a:t>
            </a:r>
            <a:r>
              <a:rPr lang="es-MX" sz="2600" dirty="0" smtClean="0">
                <a:cs typeface="Arial" pitchFamily="34" charset="0"/>
              </a:rPr>
              <a:t>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2600" b="1" dirty="0" smtClean="0"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3300" b="1" dirty="0" smtClean="0">
                <a:cs typeface="Arial" pitchFamily="34" charset="0"/>
              </a:rPr>
              <a:t>Ven te esperamos. </a:t>
            </a:r>
            <a:endParaRPr lang="es-MX" sz="2800" b="1" dirty="0" smtClean="0"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2600" dirty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2600" dirty="0" smtClean="0">
                <a:latin typeface="Arial" pitchFamily="34" charset="0"/>
                <a:cs typeface="Arial" pitchFamily="34" charset="0"/>
              </a:rPr>
              <a:t>Gracias!</a:t>
            </a:r>
            <a:endParaRPr lang="es-MX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1785914" cy="6858000"/>
            <a:chOff x="1" y="-1"/>
            <a:chExt cx="1785917" cy="6858001"/>
          </a:xfrm>
        </p:grpSpPr>
        <p:sp>
          <p:nvSpPr>
            <p:cNvPr id="6" name="Rounded Rectangle 5"/>
            <p:cNvSpPr/>
            <p:nvPr/>
          </p:nvSpPr>
          <p:spPr>
            <a:xfrm rot="16200000">
              <a:off x="-3250405" y="3250405"/>
              <a:ext cx="6858001" cy="357190"/>
            </a:xfrm>
            <a:prstGeom prst="roundRect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sp>
          <p:nvSpPr>
            <p:cNvPr id="8" name="Rounded Rectangle 7"/>
            <p:cNvSpPr/>
            <p:nvPr/>
          </p:nvSpPr>
          <p:spPr>
            <a:xfrm rot="16200000">
              <a:off x="-2750383" y="3393269"/>
              <a:ext cx="6572273" cy="35719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sp>
          <p:nvSpPr>
            <p:cNvPr id="9" name="Rounded Rectangle 8"/>
            <p:cNvSpPr/>
            <p:nvPr/>
          </p:nvSpPr>
          <p:spPr>
            <a:xfrm rot="16200000">
              <a:off x="-2209836" y="3576626"/>
              <a:ext cx="6205558" cy="35719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sp>
          <p:nvSpPr>
            <p:cNvPr id="10" name="Rounded Rectangle 9"/>
            <p:cNvSpPr/>
            <p:nvPr/>
          </p:nvSpPr>
          <p:spPr>
            <a:xfrm rot="16200000">
              <a:off x="-1643094" y="3786178"/>
              <a:ext cx="5786454" cy="35719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sp>
          <p:nvSpPr>
            <p:cNvPr id="11" name="Rounded Rectangle 10"/>
            <p:cNvSpPr/>
            <p:nvPr/>
          </p:nvSpPr>
          <p:spPr>
            <a:xfrm rot="16200000">
              <a:off x="-1107309" y="3964773"/>
              <a:ext cx="5429264" cy="35719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</p:grpSp>
      <p:pic>
        <p:nvPicPr>
          <p:cNvPr id="2052" name="Picture 2" descr="http://www.municipalidadsantacruz.cl/web2.0/images/transparenc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725144"/>
            <a:ext cx="1944216" cy="19442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 descr="Oficina del Comisionado para la transpar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506" y="220901"/>
            <a:ext cx="20383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Tm="3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180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CCM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lmgarcal</dc:creator>
  <cp:lastModifiedBy>FERNANDO PEREZ VALDES</cp:lastModifiedBy>
  <cp:revision>8</cp:revision>
  <dcterms:created xsi:type="dcterms:W3CDTF">2010-11-10T01:25:49Z</dcterms:created>
  <dcterms:modified xsi:type="dcterms:W3CDTF">2016-01-20T00:39:05Z</dcterms:modified>
</cp:coreProperties>
</file>